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73" r:id="rId3"/>
  </p:sldMasterIdLst>
  <p:notesMasterIdLst>
    <p:notesMasterId r:id="rId14"/>
  </p:notesMasterIdLst>
  <p:sldIdLst>
    <p:sldId id="344" r:id="rId4"/>
    <p:sldId id="298" r:id="rId5"/>
    <p:sldId id="352" r:id="rId6"/>
    <p:sldId id="307" r:id="rId7"/>
    <p:sldId id="310" r:id="rId8"/>
    <p:sldId id="318" r:id="rId9"/>
    <p:sldId id="336" r:id="rId10"/>
    <p:sldId id="299" r:id="rId11"/>
    <p:sldId id="346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1571" autoAdjust="0"/>
  </p:normalViewPr>
  <p:slideViewPr>
    <p:cSldViewPr snapToGrid="0" showGuides="1">
      <p:cViewPr varScale="1">
        <p:scale>
          <a:sx n="64" d="100"/>
          <a:sy n="64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620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4A66B67-E119-4E64-8400-2B90C6D80D16}"/>
              </a:ext>
            </a:extLst>
          </p:cNvPr>
          <p:cNvGrpSpPr/>
          <p:nvPr userDrawn="1"/>
        </p:nvGrpSpPr>
        <p:grpSpPr>
          <a:xfrm>
            <a:off x="4079368" y="210024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22729-B13D-4FDF-BF4D-D2408436ECE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04B1E2-609D-40B7-A58E-908FC342E19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9841E65-BE59-48BE-9989-1EF833DE366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17A8502-AD3E-4A95-BE4B-44A6ED7C174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37CD3F-E580-4BCD-8E86-45DDC08B1CE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C40E6A-06D8-40FF-A73A-075D011CC34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84DD12-AFD6-475A-A806-EB66C426804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BDDD94-1AF8-48AA-B2AB-EC4FB37290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72A073C-7D73-40B7-B673-3107BB80FDD1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6179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8F81D80-05EA-4A26-AB7C-4977DBAAC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9934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4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486EEBF-4144-4E90-9563-8C8C2E8DD72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48466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6D6EE4D-172B-4315-BE26-F2E3F946BC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375130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28FC1F9-2690-415B-8725-B945AB32D16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10179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6689D6-687D-4331-A796-B1DE9D6A7DDA}"/>
              </a:ext>
            </a:extLst>
          </p:cNvPr>
          <p:cNvSpPr>
            <a:spLocks noGrp="1"/>
          </p:cNvSpPr>
          <p:nvPr>
            <p:ph type="pic" idx="42" hasCustomPrompt="1"/>
          </p:nvPr>
        </p:nvSpPr>
        <p:spPr>
          <a:xfrm>
            <a:off x="921804" y="1815437"/>
            <a:ext cx="2167098" cy="208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8" r:id="rId5"/>
    <p:sldLayoutId id="2147483680" r:id="rId6"/>
    <p:sldLayoutId id="2147483682" r:id="rId7"/>
    <p:sldLayoutId id="2147483684" r:id="rId8"/>
    <p:sldLayoutId id="2147483693" r:id="rId9"/>
    <p:sldLayoutId id="2147483686" r:id="rId10"/>
    <p:sldLayoutId id="2147483689" r:id="rId11"/>
    <p:sldLayoutId id="2147483687" r:id="rId12"/>
    <p:sldLayoutId id="2147483688" r:id="rId13"/>
    <p:sldLayoutId id="2147483671" r:id="rId14"/>
    <p:sldLayoutId id="2147483672" r:id="rId15"/>
    <p:sldLayoutId id="2147483702" r:id="rId16"/>
    <p:sldLayoutId id="214748370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87747" y="2032682"/>
            <a:ext cx="661155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sz="60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ارتوپدی پزشکی</a:t>
            </a:r>
            <a:endParaRPr lang="ko-KR" altLang="en-US" sz="60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3975100" y="3771655"/>
            <a:ext cx="339226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524690" y="407468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9DD11D-E7C3-6A64-6FC9-8FC882F2C791}"/>
              </a:ext>
            </a:extLst>
          </p:cNvPr>
          <p:cNvSpPr txBox="1"/>
          <p:nvPr/>
        </p:nvSpPr>
        <p:spPr>
          <a:xfrm>
            <a:off x="411956" y="378720"/>
            <a:ext cx="179733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en-US" sz="2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20begir.com</a:t>
            </a:r>
            <a:endParaRPr lang="ko-KR" altLang="en-US" sz="2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اشکال کاملا قابل ویرایش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82DF137-1386-4E26-A621-ACA14BCD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7785" y="1218800"/>
            <a:ext cx="1795164" cy="1981412"/>
          </a:xfrm>
          <a:prstGeom prst="rect">
            <a:avLst/>
          </a:prstGeom>
        </p:spPr>
      </p:pic>
      <p:sp>
        <p:nvSpPr>
          <p:cNvPr id="26" name="Graphic 8">
            <a:extLst>
              <a:ext uri="{FF2B5EF4-FFF2-40B4-BE49-F238E27FC236}">
                <a16:creationId xmlns:a16="http://schemas.microsoft.com/office/drawing/2014/main" id="{741042D4-D38A-4056-A3A8-DE1D103BAA3E}"/>
              </a:ext>
            </a:extLst>
          </p:cNvPr>
          <p:cNvSpPr/>
          <p:nvPr/>
        </p:nvSpPr>
        <p:spPr>
          <a:xfrm>
            <a:off x="445171" y="1176300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371F38E-2D2F-4738-A2A9-B81F22B8D2AA}"/>
              </a:ext>
            </a:extLst>
          </p:cNvPr>
          <p:cNvSpPr/>
          <p:nvPr/>
        </p:nvSpPr>
        <p:spPr>
          <a:xfrm>
            <a:off x="9105013" y="1435436"/>
            <a:ext cx="2135097" cy="1542709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89466BD-30FC-457A-84BC-AF6CA17404C0}"/>
              </a:ext>
            </a:extLst>
          </p:cNvPr>
          <p:cNvSpPr/>
          <p:nvPr/>
        </p:nvSpPr>
        <p:spPr>
          <a:xfrm>
            <a:off x="7393865" y="1349350"/>
            <a:ext cx="850232" cy="1801106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B8D973-8F02-4A3D-9D56-4659980156B8}"/>
              </a:ext>
            </a:extLst>
          </p:cNvPr>
          <p:cNvGrpSpPr/>
          <p:nvPr/>
        </p:nvGrpSpPr>
        <p:grpSpPr>
          <a:xfrm>
            <a:off x="4679717" y="3434391"/>
            <a:ext cx="1795164" cy="3155804"/>
            <a:chOff x="5852497" y="2173842"/>
            <a:chExt cx="2304012" cy="4050333"/>
          </a:xfrm>
        </p:grpSpPr>
        <p:grpSp>
          <p:nvGrpSpPr>
            <p:cNvPr id="43" name="Group 20">
              <a:extLst>
                <a:ext uri="{FF2B5EF4-FFF2-40B4-BE49-F238E27FC236}">
                  <a16:creationId xmlns:a16="http://schemas.microsoft.com/office/drawing/2014/main" id="{AD98268B-4BAA-49BA-9716-501F8EB3B287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47" name="Rounded Rectangle 21">
                <a:extLst>
                  <a:ext uri="{FF2B5EF4-FFF2-40B4-BE49-F238E27FC236}">
                    <a16:creationId xmlns:a16="http://schemas.microsoft.com/office/drawing/2014/main" id="{F5CB77EB-F501-49C1-A35D-3A9A1453FDE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800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FC3ED3A2-6EDD-4F9A-94D1-65A8939EAF4C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ko-KR" altLang="en-US" sz="1800">
                  <a:cs typeface="B Nazanin" panose="00000400000000000000" pitchFamily="2" charset="-78"/>
                </a:endParaRPr>
              </a:p>
            </p:txBody>
          </p:sp>
          <p:grpSp>
            <p:nvGrpSpPr>
              <p:cNvPr id="49" name="Group 23">
                <a:extLst>
                  <a:ext uri="{FF2B5EF4-FFF2-40B4-BE49-F238E27FC236}">
                    <a16:creationId xmlns:a16="http://schemas.microsoft.com/office/drawing/2014/main" id="{5CF73160-3E9E-49FD-9904-0D5D99A8278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50" name="Oval 24">
                  <a:extLst>
                    <a:ext uri="{FF2B5EF4-FFF2-40B4-BE49-F238E27FC236}">
                      <a16:creationId xmlns:a16="http://schemas.microsoft.com/office/drawing/2014/main" id="{EC383A79-90B8-4088-AA06-6D00B89A785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180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51" name="Rounded Rectangle 25">
                  <a:extLst>
                    <a:ext uri="{FF2B5EF4-FFF2-40B4-BE49-F238E27FC236}">
                      <a16:creationId xmlns:a16="http://schemas.microsoft.com/office/drawing/2014/main" id="{9A237B47-0BBD-474F-AC4F-0138B701F64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1"/>
                  <a:endParaRPr lang="ko-KR" altLang="en-US" sz="1800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1D39700-AE10-4026-BAD0-85B6B1DA7529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D98DA61-FCC6-46AC-895F-88BD66A2E3A3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EB12463-E343-4088-A6E8-51D73A6436AE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r" rtl="1"/>
                <a:endParaRPr lang="en-US" dirty="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52" name="Graphic 14">
            <a:extLst>
              <a:ext uri="{FF2B5EF4-FFF2-40B4-BE49-F238E27FC236}">
                <a16:creationId xmlns:a16="http://schemas.microsoft.com/office/drawing/2014/main" id="{A000FFB7-155A-42DF-BB3B-CC859F9023A1}"/>
              </a:ext>
            </a:extLst>
          </p:cNvPr>
          <p:cNvGrpSpPr/>
          <p:nvPr/>
        </p:nvGrpSpPr>
        <p:grpSpPr>
          <a:xfrm>
            <a:off x="7393865" y="3414014"/>
            <a:ext cx="4033264" cy="3172231"/>
            <a:chOff x="2444748" y="555045"/>
            <a:chExt cx="7282048" cy="5727454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5FA44BA-5A29-41B9-A89B-201B946815D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B6D6DEC-7C24-4467-ABCB-8B7A7C8D0A0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F7E23-C3E9-4400-B42D-92C6F6B671CC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9C445A-A6C6-4159-9DF1-3AEE2A73B54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3EB724C-63FC-48EB-9FA9-39D7EAFAF31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ADAF79C-613D-416A-857D-1D1A541B631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94767B4-49AB-470A-AB6E-4204A2BD4DC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C7FFB58-F1D3-4A6E-B25D-7D62D04C240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E044475-8938-4561-8B37-408582A203C1}"/>
              </a:ext>
            </a:extLst>
          </p:cNvPr>
          <p:cNvGrpSpPr/>
          <p:nvPr/>
        </p:nvGrpSpPr>
        <p:grpSpPr>
          <a:xfrm>
            <a:off x="4959126" y="1277248"/>
            <a:ext cx="2270930" cy="5397419"/>
            <a:chOff x="4796169" y="487679"/>
            <a:chExt cx="2599662" cy="6178731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0B5A72C-44F6-4E9B-9500-20807EB6F82C}"/>
                </a:ext>
              </a:extLst>
            </p:cNvPr>
            <p:cNvSpPr/>
            <p:nvPr/>
          </p:nvSpPr>
          <p:spPr>
            <a:xfrm>
              <a:off x="4796169" y="487679"/>
              <a:ext cx="1301069" cy="6166581"/>
            </a:xfrm>
            <a:custGeom>
              <a:avLst/>
              <a:gdLst>
                <a:gd name="connsiteX0" fmla="*/ 1008850 w 1299831"/>
                <a:gd name="connsiteY0" fmla="*/ 5639573 h 6160715"/>
                <a:gd name="connsiteX1" fmla="*/ 1042041 w 1299831"/>
                <a:gd name="connsiteY1" fmla="*/ 5645136 h 6160715"/>
                <a:gd name="connsiteX2" fmla="*/ 1071181 w 1299831"/>
                <a:gd name="connsiteY2" fmla="*/ 5683405 h 6160715"/>
                <a:gd name="connsiteX3" fmla="*/ 1063805 w 1299831"/>
                <a:gd name="connsiteY3" fmla="*/ 5721130 h 6160715"/>
                <a:gd name="connsiteX4" fmla="*/ 1070516 w 1299831"/>
                <a:gd name="connsiteY4" fmla="*/ 5756075 h 6160715"/>
                <a:gd name="connsiteX5" fmla="*/ 1075171 w 1299831"/>
                <a:gd name="connsiteY5" fmla="*/ 5778504 h 6160715"/>
                <a:gd name="connsiteX6" fmla="*/ 1084845 w 1299831"/>
                <a:gd name="connsiteY6" fmla="*/ 6051408 h 6160715"/>
                <a:gd name="connsiteX7" fmla="*/ 1065619 w 1299831"/>
                <a:gd name="connsiteY7" fmla="*/ 6134537 h 6160715"/>
                <a:gd name="connsiteX8" fmla="*/ 1040529 w 1299831"/>
                <a:gd name="connsiteY8" fmla="*/ 6157450 h 6160715"/>
                <a:gd name="connsiteX9" fmla="*/ 1039018 w 1299831"/>
                <a:gd name="connsiteY9" fmla="*/ 6123897 h 6160715"/>
                <a:gd name="connsiteX10" fmla="*/ 1034363 w 1299831"/>
                <a:gd name="connsiteY10" fmla="*/ 6063258 h 6160715"/>
                <a:gd name="connsiteX11" fmla="*/ 1034665 w 1299831"/>
                <a:gd name="connsiteY11" fmla="*/ 6058663 h 6160715"/>
                <a:gd name="connsiteX12" fmla="*/ 1031098 w 1299831"/>
                <a:gd name="connsiteY12" fmla="*/ 5909757 h 6160715"/>
                <a:gd name="connsiteX13" fmla="*/ 1021062 w 1299831"/>
                <a:gd name="connsiteY13" fmla="*/ 5843314 h 6160715"/>
                <a:gd name="connsiteX14" fmla="*/ 1014956 w 1299831"/>
                <a:gd name="connsiteY14" fmla="*/ 5841742 h 6160715"/>
                <a:gd name="connsiteX15" fmla="*/ 1006794 w 1299831"/>
                <a:gd name="connsiteY15" fmla="*/ 5875357 h 6160715"/>
                <a:gd name="connsiteX16" fmla="*/ 1011026 w 1299831"/>
                <a:gd name="connsiteY16" fmla="*/ 6046451 h 6160715"/>
                <a:gd name="connsiteX17" fmla="*/ 990289 w 1299831"/>
                <a:gd name="connsiteY17" fmla="*/ 6147898 h 6160715"/>
                <a:gd name="connsiteX18" fmla="*/ 976082 w 1299831"/>
                <a:gd name="connsiteY18" fmla="*/ 6160715 h 6160715"/>
                <a:gd name="connsiteX19" fmla="*/ 978077 w 1299831"/>
                <a:gd name="connsiteY19" fmla="*/ 5865019 h 6160715"/>
                <a:gd name="connsiteX20" fmla="*/ 965139 w 1299831"/>
                <a:gd name="connsiteY20" fmla="*/ 5936237 h 6160715"/>
                <a:gd name="connsiteX21" fmla="*/ 966409 w 1299831"/>
                <a:gd name="connsiteY21" fmla="*/ 6027649 h 6160715"/>
                <a:gd name="connsiteX22" fmla="*/ 943495 w 1299831"/>
                <a:gd name="connsiteY22" fmla="*/ 6149772 h 6160715"/>
                <a:gd name="connsiteX23" fmla="*/ 936482 w 1299831"/>
                <a:gd name="connsiteY23" fmla="*/ 6149047 h 6160715"/>
                <a:gd name="connsiteX24" fmla="*/ 951053 w 1299831"/>
                <a:gd name="connsiteY24" fmla="*/ 5899600 h 6160715"/>
                <a:gd name="connsiteX25" fmla="*/ 944644 w 1299831"/>
                <a:gd name="connsiteY25" fmla="*/ 5898875 h 6160715"/>
                <a:gd name="connsiteX26" fmla="*/ 900631 w 1299831"/>
                <a:gd name="connsiteY26" fmla="*/ 6133993 h 6160715"/>
                <a:gd name="connsiteX27" fmla="*/ 909337 w 1299831"/>
                <a:gd name="connsiteY27" fmla="*/ 5923843 h 6160715"/>
                <a:gd name="connsiteX28" fmla="*/ 866715 w 1299831"/>
                <a:gd name="connsiteY28" fmla="*/ 6105699 h 6160715"/>
                <a:gd name="connsiteX29" fmla="*/ 856256 w 1299831"/>
                <a:gd name="connsiteY29" fmla="*/ 6021542 h 6160715"/>
                <a:gd name="connsiteX30" fmla="*/ 906496 w 1299831"/>
                <a:gd name="connsiteY30" fmla="*/ 5873362 h 6160715"/>
                <a:gd name="connsiteX31" fmla="*/ 925842 w 1299831"/>
                <a:gd name="connsiteY31" fmla="*/ 5790898 h 6160715"/>
                <a:gd name="connsiteX32" fmla="*/ 943435 w 1299831"/>
                <a:gd name="connsiteY32" fmla="*/ 5693622 h 6160715"/>
                <a:gd name="connsiteX33" fmla="*/ 947727 w 1299831"/>
                <a:gd name="connsiteY33" fmla="*/ 5682438 h 6160715"/>
                <a:gd name="connsiteX34" fmla="*/ 1008850 w 1299831"/>
                <a:gd name="connsiteY34" fmla="*/ 5639573 h 6160715"/>
                <a:gd name="connsiteX35" fmla="*/ 943072 w 1299831"/>
                <a:gd name="connsiteY35" fmla="*/ 4472990 h 6160715"/>
                <a:gd name="connsiteX36" fmla="*/ 954317 w 1299831"/>
                <a:gd name="connsiteY36" fmla="*/ 5515455 h 6160715"/>
                <a:gd name="connsiteX37" fmla="*/ 958912 w 1299831"/>
                <a:gd name="connsiteY37" fmla="*/ 5505177 h 6160715"/>
                <a:gd name="connsiteX38" fmla="*/ 943072 w 1299831"/>
                <a:gd name="connsiteY38" fmla="*/ 4472990 h 6160715"/>
                <a:gd name="connsiteX39" fmla="*/ 135423 w 1299831"/>
                <a:gd name="connsiteY39" fmla="*/ 3244014 h 6160715"/>
                <a:gd name="connsiteX40" fmla="*/ 140502 w 1299831"/>
                <a:gd name="connsiteY40" fmla="*/ 3303565 h 6160715"/>
                <a:gd name="connsiteX41" fmla="*/ 135423 w 1299831"/>
                <a:gd name="connsiteY41" fmla="*/ 3244014 h 6160715"/>
                <a:gd name="connsiteX42" fmla="*/ 281428 w 1299831"/>
                <a:gd name="connsiteY42" fmla="*/ 3214027 h 6160715"/>
                <a:gd name="connsiteX43" fmla="*/ 293520 w 1299831"/>
                <a:gd name="connsiteY43" fmla="*/ 3247460 h 6160715"/>
                <a:gd name="connsiteX44" fmla="*/ 271332 w 1299831"/>
                <a:gd name="connsiteY44" fmla="*/ 3238935 h 6160715"/>
                <a:gd name="connsiteX45" fmla="*/ 268551 w 1299831"/>
                <a:gd name="connsiteY45" fmla="*/ 3221282 h 6160715"/>
                <a:gd name="connsiteX46" fmla="*/ 281428 w 1299831"/>
                <a:gd name="connsiteY46" fmla="*/ 3214027 h 6160715"/>
                <a:gd name="connsiteX47" fmla="*/ 35125 w 1299831"/>
                <a:gd name="connsiteY47" fmla="*/ 3168140 h 6160715"/>
                <a:gd name="connsiteX48" fmla="*/ 47640 w 1299831"/>
                <a:gd name="connsiteY48" fmla="*/ 3171344 h 6160715"/>
                <a:gd name="connsiteX49" fmla="*/ 34702 w 1299831"/>
                <a:gd name="connsiteY49" fmla="*/ 3214390 h 6160715"/>
                <a:gd name="connsiteX50" fmla="*/ 24485 w 1299831"/>
                <a:gd name="connsiteY50" fmla="*/ 3211125 h 6160715"/>
                <a:gd name="connsiteX51" fmla="*/ 35125 w 1299831"/>
                <a:gd name="connsiteY51" fmla="*/ 3168140 h 6160715"/>
                <a:gd name="connsiteX52" fmla="*/ 170550 w 1299831"/>
                <a:gd name="connsiteY52" fmla="*/ 3063005 h 6160715"/>
                <a:gd name="connsiteX53" fmla="*/ 173331 w 1299831"/>
                <a:gd name="connsiteY53" fmla="*/ 3086825 h 6160715"/>
                <a:gd name="connsiteX54" fmla="*/ 146427 w 1299831"/>
                <a:gd name="connsiteY54" fmla="*/ 3184464 h 6160715"/>
                <a:gd name="connsiteX55" fmla="*/ 134094 w 1299831"/>
                <a:gd name="connsiteY55" fmla="*/ 3230230 h 6160715"/>
                <a:gd name="connsiteX56" fmla="*/ 116501 w 1299831"/>
                <a:gd name="connsiteY56" fmla="*/ 3231499 h 6160715"/>
                <a:gd name="connsiteX57" fmla="*/ 120733 w 1299831"/>
                <a:gd name="connsiteY57" fmla="*/ 3207438 h 6160715"/>
                <a:gd name="connsiteX58" fmla="*/ 135061 w 1299831"/>
                <a:gd name="connsiteY58" fmla="*/ 3094322 h 6160715"/>
                <a:gd name="connsiteX59" fmla="*/ 143888 w 1299831"/>
                <a:gd name="connsiteY59" fmla="*/ 3073887 h 6160715"/>
                <a:gd name="connsiteX60" fmla="*/ 170550 w 1299831"/>
                <a:gd name="connsiteY60" fmla="*/ 3063005 h 6160715"/>
                <a:gd name="connsiteX61" fmla="*/ 106283 w 1299831"/>
                <a:gd name="connsiteY61" fmla="*/ 3006356 h 6160715"/>
                <a:gd name="connsiteX62" fmla="*/ 37664 w 1299831"/>
                <a:gd name="connsiteY62" fmla="*/ 3152904 h 6160715"/>
                <a:gd name="connsiteX63" fmla="*/ 106283 w 1299831"/>
                <a:gd name="connsiteY63" fmla="*/ 3006356 h 6160715"/>
                <a:gd name="connsiteX64" fmla="*/ 331003 w 1299831"/>
                <a:gd name="connsiteY64" fmla="*/ 2934473 h 6160715"/>
                <a:gd name="connsiteX65" fmla="*/ 345694 w 1299831"/>
                <a:gd name="connsiteY65" fmla="*/ 2942816 h 6160715"/>
                <a:gd name="connsiteX66" fmla="*/ 356153 w 1299831"/>
                <a:gd name="connsiteY66" fmla="*/ 2965306 h 6160715"/>
                <a:gd name="connsiteX67" fmla="*/ 391279 w 1299831"/>
                <a:gd name="connsiteY67" fmla="*/ 3134163 h 6160715"/>
                <a:gd name="connsiteX68" fmla="*/ 390191 w 1299831"/>
                <a:gd name="connsiteY68" fmla="*/ 3155625 h 6160715"/>
                <a:gd name="connsiteX69" fmla="*/ 384084 w 1299831"/>
                <a:gd name="connsiteY69" fmla="*/ 3155625 h 6160715"/>
                <a:gd name="connsiteX70" fmla="*/ 320423 w 1299831"/>
                <a:gd name="connsiteY70" fmla="*/ 2951522 h 6160715"/>
                <a:gd name="connsiteX71" fmla="*/ 331003 w 1299831"/>
                <a:gd name="connsiteY71" fmla="*/ 2934473 h 6160715"/>
                <a:gd name="connsiteX72" fmla="*/ 135386 w 1299831"/>
                <a:gd name="connsiteY72" fmla="*/ 2897812 h 6160715"/>
                <a:gd name="connsiteX73" fmla="*/ 153077 w 1299831"/>
                <a:gd name="connsiteY73" fmla="*/ 2901342 h 6160715"/>
                <a:gd name="connsiteX74" fmla="*/ 227016 w 1299831"/>
                <a:gd name="connsiteY74" fmla="*/ 2947108 h 6160715"/>
                <a:gd name="connsiteX75" fmla="*/ 199690 w 1299831"/>
                <a:gd name="connsiteY75" fmla="*/ 3017057 h 6160715"/>
                <a:gd name="connsiteX76" fmla="*/ 151747 w 1299831"/>
                <a:gd name="connsiteY76" fmla="*/ 3047588 h 6160715"/>
                <a:gd name="connsiteX77" fmla="*/ 141832 w 1299831"/>
                <a:gd name="connsiteY77" fmla="*/ 3041421 h 6160715"/>
                <a:gd name="connsiteX78" fmla="*/ 168675 w 1299831"/>
                <a:gd name="connsiteY78" fmla="*/ 2989428 h 6160715"/>
                <a:gd name="connsiteX79" fmla="*/ 159969 w 1299831"/>
                <a:gd name="connsiteY79" fmla="*/ 2934473 h 6160715"/>
                <a:gd name="connsiteX80" fmla="*/ 132159 w 1299831"/>
                <a:gd name="connsiteY80" fmla="*/ 2990456 h 6160715"/>
                <a:gd name="connsiteX81" fmla="*/ 113659 w 1299831"/>
                <a:gd name="connsiteY81" fmla="*/ 3001882 h 6160715"/>
                <a:gd name="connsiteX82" fmla="*/ 86574 w 1299831"/>
                <a:gd name="connsiteY82" fmla="*/ 2982778 h 6160715"/>
                <a:gd name="connsiteX83" fmla="*/ 97819 w 1299831"/>
                <a:gd name="connsiteY83" fmla="*/ 2964580 h 6160715"/>
                <a:gd name="connsiteX84" fmla="*/ 128350 w 1299831"/>
                <a:gd name="connsiteY84" fmla="*/ 2914098 h 6160715"/>
                <a:gd name="connsiteX85" fmla="*/ 135386 w 1299831"/>
                <a:gd name="connsiteY85" fmla="*/ 2897812 h 6160715"/>
                <a:gd name="connsiteX86" fmla="*/ 152110 w 1299831"/>
                <a:gd name="connsiteY86" fmla="*/ 2851102 h 6160715"/>
                <a:gd name="connsiteX87" fmla="*/ 139959 w 1299831"/>
                <a:gd name="connsiteY87" fmla="*/ 2879396 h 6160715"/>
                <a:gd name="connsiteX88" fmla="*/ 63299 w 1299831"/>
                <a:gd name="connsiteY88" fmla="*/ 2937798 h 6160715"/>
                <a:gd name="connsiteX89" fmla="*/ 8222 w 1299831"/>
                <a:gd name="connsiteY89" fmla="*/ 2986043 h 6160715"/>
                <a:gd name="connsiteX90" fmla="*/ 0 w 1299831"/>
                <a:gd name="connsiteY90" fmla="*/ 2977155 h 6160715"/>
                <a:gd name="connsiteX91" fmla="*/ 126356 w 1299831"/>
                <a:gd name="connsiteY91" fmla="*/ 2855697 h 6160715"/>
                <a:gd name="connsiteX92" fmla="*/ 152110 w 1299831"/>
                <a:gd name="connsiteY92" fmla="*/ 2851102 h 6160715"/>
                <a:gd name="connsiteX93" fmla="*/ 268551 w 1299831"/>
                <a:gd name="connsiteY93" fmla="*/ 2803522 h 6160715"/>
                <a:gd name="connsiteX94" fmla="*/ 303616 w 1299831"/>
                <a:gd name="connsiteY94" fmla="*/ 2812289 h 6160715"/>
                <a:gd name="connsiteX95" fmla="*/ 302830 w 1299831"/>
                <a:gd name="connsiteY95" fmla="*/ 2852976 h 6160715"/>
                <a:gd name="connsiteX96" fmla="*/ 337714 w 1299831"/>
                <a:gd name="connsiteY96" fmla="*/ 2898984 h 6160715"/>
                <a:gd name="connsiteX97" fmla="*/ 272420 w 1299831"/>
                <a:gd name="connsiteY97" fmla="*/ 2958595 h 6160715"/>
                <a:gd name="connsiteX98" fmla="*/ 298901 w 1299831"/>
                <a:gd name="connsiteY98" fmla="*/ 2974979 h 6160715"/>
                <a:gd name="connsiteX99" fmla="*/ 285600 w 1299831"/>
                <a:gd name="connsiteY99" fmla="*/ 3022378 h 6160715"/>
                <a:gd name="connsiteX100" fmla="*/ 277861 w 1299831"/>
                <a:gd name="connsiteY100" fmla="*/ 3159374 h 6160715"/>
                <a:gd name="connsiteX101" fmla="*/ 273327 w 1299831"/>
                <a:gd name="connsiteY101" fmla="*/ 3200001 h 6160715"/>
                <a:gd name="connsiteX102" fmla="*/ 264138 w 1299831"/>
                <a:gd name="connsiteY102" fmla="*/ 3198852 h 6160715"/>
                <a:gd name="connsiteX103" fmla="*/ 260208 w 1299831"/>
                <a:gd name="connsiteY103" fmla="*/ 3056113 h 6160715"/>
                <a:gd name="connsiteX104" fmla="*/ 247572 w 1299831"/>
                <a:gd name="connsiteY104" fmla="*/ 3034590 h 6160715"/>
                <a:gd name="connsiteX105" fmla="*/ 253255 w 1299831"/>
                <a:gd name="connsiteY105" fmla="*/ 2978606 h 6160715"/>
                <a:gd name="connsiteX106" fmla="*/ 271151 w 1299831"/>
                <a:gd name="connsiteY106" fmla="*/ 2880666 h 6160715"/>
                <a:gd name="connsiteX107" fmla="*/ 267402 w 1299831"/>
                <a:gd name="connsiteY107" fmla="*/ 2870690 h 6160715"/>
                <a:gd name="connsiteX108" fmla="*/ 211600 w 1299831"/>
                <a:gd name="connsiteY108" fmla="*/ 2907750 h 6160715"/>
                <a:gd name="connsiteX109" fmla="*/ 183609 w 1299831"/>
                <a:gd name="connsiteY109" fmla="*/ 2872867 h 6160715"/>
                <a:gd name="connsiteX110" fmla="*/ 268551 w 1299831"/>
                <a:gd name="connsiteY110" fmla="*/ 2803522 h 6160715"/>
                <a:gd name="connsiteX111" fmla="*/ 1072270 w 1299831"/>
                <a:gd name="connsiteY111" fmla="*/ 2773415 h 6160715"/>
                <a:gd name="connsiteX112" fmla="*/ 1115678 w 1299831"/>
                <a:gd name="connsiteY112" fmla="*/ 2922201 h 6160715"/>
                <a:gd name="connsiteX113" fmla="*/ 1156124 w 1299831"/>
                <a:gd name="connsiteY113" fmla="*/ 2942998 h 6160715"/>
                <a:gd name="connsiteX114" fmla="*/ 1181214 w 1299831"/>
                <a:gd name="connsiteY114" fmla="*/ 2901282 h 6160715"/>
                <a:gd name="connsiteX115" fmla="*/ 1072270 w 1299831"/>
                <a:gd name="connsiteY115" fmla="*/ 2773415 h 6160715"/>
                <a:gd name="connsiteX116" fmla="*/ 1011389 w 1299831"/>
                <a:gd name="connsiteY116" fmla="*/ 1916433 h 6160715"/>
                <a:gd name="connsiteX117" fmla="*/ 993796 w 1299831"/>
                <a:gd name="connsiteY117" fmla="*/ 1937835 h 6160715"/>
                <a:gd name="connsiteX118" fmla="*/ 981584 w 1299831"/>
                <a:gd name="connsiteY118" fmla="*/ 1990735 h 6160715"/>
                <a:gd name="connsiteX119" fmla="*/ 990652 w 1299831"/>
                <a:gd name="connsiteY119" fmla="*/ 2010626 h 6160715"/>
                <a:gd name="connsiteX120" fmla="*/ 1001776 w 1299831"/>
                <a:gd name="connsiteY120" fmla="*/ 2003492 h 6160715"/>
                <a:gd name="connsiteX121" fmla="*/ 1028801 w 1299831"/>
                <a:gd name="connsiteY121" fmla="*/ 1928767 h 6160715"/>
                <a:gd name="connsiteX122" fmla="*/ 1026080 w 1299831"/>
                <a:gd name="connsiteY122" fmla="*/ 1916494 h 6160715"/>
                <a:gd name="connsiteX123" fmla="*/ 1011389 w 1299831"/>
                <a:gd name="connsiteY123" fmla="*/ 1916433 h 6160715"/>
                <a:gd name="connsiteX124" fmla="*/ 1047180 w 1299831"/>
                <a:gd name="connsiteY124" fmla="*/ 1810210 h 6160715"/>
                <a:gd name="connsiteX125" fmla="*/ 1013686 w 1299831"/>
                <a:gd name="connsiteY125" fmla="*/ 1863110 h 6160715"/>
                <a:gd name="connsiteX126" fmla="*/ 1021606 w 1299831"/>
                <a:gd name="connsiteY126" fmla="*/ 1868068 h 6160715"/>
                <a:gd name="connsiteX127" fmla="*/ 1055765 w 1299831"/>
                <a:gd name="connsiteY127" fmla="*/ 1815651 h 6160715"/>
                <a:gd name="connsiteX128" fmla="*/ 1047180 w 1299831"/>
                <a:gd name="connsiteY128" fmla="*/ 1810210 h 6160715"/>
                <a:gd name="connsiteX129" fmla="*/ 923363 w 1299831"/>
                <a:gd name="connsiteY129" fmla="*/ 1784818 h 6160715"/>
                <a:gd name="connsiteX130" fmla="*/ 972999 w 1299831"/>
                <a:gd name="connsiteY130" fmla="*/ 1899324 h 6160715"/>
                <a:gd name="connsiteX131" fmla="*/ 978077 w 1299831"/>
                <a:gd name="connsiteY131" fmla="*/ 1838202 h 6160715"/>
                <a:gd name="connsiteX132" fmla="*/ 975296 w 1299831"/>
                <a:gd name="connsiteY132" fmla="*/ 1825203 h 6160715"/>
                <a:gd name="connsiteX133" fmla="*/ 923363 w 1299831"/>
                <a:gd name="connsiteY133" fmla="*/ 1784818 h 6160715"/>
                <a:gd name="connsiteX134" fmla="*/ 956554 w 1299831"/>
                <a:gd name="connsiteY134" fmla="*/ 1700178 h 6160715"/>
                <a:gd name="connsiteX135" fmla="*/ 943616 w 1299831"/>
                <a:gd name="connsiteY135" fmla="*/ 1725872 h 6160715"/>
                <a:gd name="connsiteX136" fmla="*/ 951415 w 1299831"/>
                <a:gd name="connsiteY136" fmla="*/ 1767890 h 6160715"/>
                <a:gd name="connsiteX137" fmla="*/ 1010966 w 1299831"/>
                <a:gd name="connsiteY137" fmla="*/ 1772847 h 6160715"/>
                <a:gd name="connsiteX138" fmla="*/ 1043431 w 1299831"/>
                <a:gd name="connsiteY138" fmla="*/ 1748785 h 6160715"/>
                <a:gd name="connsiteX139" fmla="*/ 1051109 w 1299831"/>
                <a:gd name="connsiteY139" fmla="*/ 1707674 h 6160715"/>
                <a:gd name="connsiteX140" fmla="*/ 956554 w 1299831"/>
                <a:gd name="connsiteY140" fmla="*/ 1700178 h 6160715"/>
                <a:gd name="connsiteX141" fmla="*/ 1206847 w 1299831"/>
                <a:gd name="connsiteY141" fmla="*/ 1676358 h 6160715"/>
                <a:gd name="connsiteX142" fmla="*/ 1066889 w 1299831"/>
                <a:gd name="connsiteY142" fmla="*/ 1857850 h 6160715"/>
                <a:gd name="connsiteX143" fmla="*/ 1237802 w 1299831"/>
                <a:gd name="connsiteY143" fmla="*/ 1730830 h 6160715"/>
                <a:gd name="connsiteX144" fmla="*/ 1246991 w 1299831"/>
                <a:gd name="connsiteY144" fmla="*/ 1746730 h 6160715"/>
                <a:gd name="connsiteX145" fmla="*/ 1206847 w 1299831"/>
                <a:gd name="connsiteY145" fmla="*/ 1676358 h 6160715"/>
                <a:gd name="connsiteX146" fmla="*/ 890656 w 1299831"/>
                <a:gd name="connsiteY146" fmla="*/ 1645282 h 6160715"/>
                <a:gd name="connsiteX147" fmla="*/ 911453 w 1299831"/>
                <a:gd name="connsiteY147" fmla="*/ 1717166 h 6160715"/>
                <a:gd name="connsiteX148" fmla="*/ 890656 w 1299831"/>
                <a:gd name="connsiteY148" fmla="*/ 1645282 h 6160715"/>
                <a:gd name="connsiteX149" fmla="*/ 1239736 w 1299831"/>
                <a:gd name="connsiteY149" fmla="*/ 1601633 h 6160715"/>
                <a:gd name="connsiteX150" fmla="*/ 1195119 w 1299831"/>
                <a:gd name="connsiteY150" fmla="*/ 1646008 h 6160715"/>
                <a:gd name="connsiteX151" fmla="*/ 1239736 w 1299831"/>
                <a:gd name="connsiteY151" fmla="*/ 1601633 h 6160715"/>
                <a:gd name="connsiteX152" fmla="*/ 930014 w 1299831"/>
                <a:gd name="connsiteY152" fmla="*/ 1574850 h 6160715"/>
                <a:gd name="connsiteX153" fmla="*/ 913388 w 1299831"/>
                <a:gd name="connsiteY153" fmla="*/ 1589481 h 6160715"/>
                <a:gd name="connsiteX154" fmla="*/ 922759 w 1299831"/>
                <a:gd name="connsiteY154" fmla="*/ 1622913 h 6160715"/>
                <a:gd name="connsiteX155" fmla="*/ 948272 w 1299831"/>
                <a:gd name="connsiteY155" fmla="*/ 1646915 h 6160715"/>
                <a:gd name="connsiteX156" fmla="*/ 1011450 w 1299831"/>
                <a:gd name="connsiteY156" fmla="*/ 1592322 h 6160715"/>
                <a:gd name="connsiteX157" fmla="*/ 952504 w 1299831"/>
                <a:gd name="connsiteY157" fmla="*/ 1577691 h 6160715"/>
                <a:gd name="connsiteX158" fmla="*/ 930014 w 1299831"/>
                <a:gd name="connsiteY158" fmla="*/ 1574850 h 6160715"/>
                <a:gd name="connsiteX159" fmla="*/ 1130550 w 1299831"/>
                <a:gd name="connsiteY159" fmla="*/ 1574185 h 6160715"/>
                <a:gd name="connsiteX160" fmla="*/ 989080 w 1299831"/>
                <a:gd name="connsiteY160" fmla="*/ 1663964 h 6160715"/>
                <a:gd name="connsiteX161" fmla="*/ 1001293 w 1299831"/>
                <a:gd name="connsiteY161" fmla="*/ 1669224 h 6160715"/>
                <a:gd name="connsiteX162" fmla="*/ 1122449 w 1299831"/>
                <a:gd name="connsiteY162" fmla="*/ 1643106 h 6160715"/>
                <a:gd name="connsiteX163" fmla="*/ 1130550 w 1299831"/>
                <a:gd name="connsiteY163" fmla="*/ 1574185 h 6160715"/>
                <a:gd name="connsiteX164" fmla="*/ 872458 w 1299831"/>
                <a:gd name="connsiteY164" fmla="*/ 1505324 h 6160715"/>
                <a:gd name="connsiteX165" fmla="*/ 886061 w 1299831"/>
                <a:gd name="connsiteY165" fmla="*/ 1574789 h 6160715"/>
                <a:gd name="connsiteX166" fmla="*/ 906496 w 1299831"/>
                <a:gd name="connsiteY166" fmla="*/ 1545951 h 6160715"/>
                <a:gd name="connsiteX167" fmla="*/ 872458 w 1299831"/>
                <a:gd name="connsiteY167" fmla="*/ 1505324 h 6160715"/>
                <a:gd name="connsiteX168" fmla="*/ 1189012 w 1299831"/>
                <a:gd name="connsiteY168" fmla="*/ 1466510 h 6160715"/>
                <a:gd name="connsiteX169" fmla="*/ 992647 w 1299831"/>
                <a:gd name="connsiteY169" fmla="*/ 1531623 h 6160715"/>
                <a:gd name="connsiteX170" fmla="*/ 1235625 w 1299831"/>
                <a:gd name="connsiteY170" fmla="*/ 1476728 h 6160715"/>
                <a:gd name="connsiteX171" fmla="*/ 1189012 w 1299831"/>
                <a:gd name="connsiteY171" fmla="*/ 1466510 h 6160715"/>
                <a:gd name="connsiteX172" fmla="*/ 913690 w 1299831"/>
                <a:gd name="connsiteY172" fmla="*/ 1439909 h 6160715"/>
                <a:gd name="connsiteX173" fmla="*/ 898334 w 1299831"/>
                <a:gd name="connsiteY173" fmla="*/ 1452605 h 6160715"/>
                <a:gd name="connsiteX174" fmla="*/ 898576 w 1299831"/>
                <a:gd name="connsiteY174" fmla="*/ 1481746 h 6160715"/>
                <a:gd name="connsiteX175" fmla="*/ 942528 w 1299831"/>
                <a:gd name="connsiteY175" fmla="*/ 1508770 h 6160715"/>
                <a:gd name="connsiteX176" fmla="*/ 1014351 w 1299831"/>
                <a:gd name="connsiteY176" fmla="*/ 1472556 h 6160715"/>
                <a:gd name="connsiteX177" fmla="*/ 934246 w 1299831"/>
                <a:gd name="connsiteY177" fmla="*/ 1443658 h 6160715"/>
                <a:gd name="connsiteX178" fmla="*/ 913690 w 1299831"/>
                <a:gd name="connsiteY178" fmla="*/ 1439909 h 6160715"/>
                <a:gd name="connsiteX179" fmla="*/ 1216702 w 1299831"/>
                <a:gd name="connsiteY179" fmla="*/ 1359441 h 6160715"/>
                <a:gd name="connsiteX180" fmla="*/ 1098931 w 1299831"/>
                <a:gd name="connsiteY180" fmla="*/ 1362584 h 6160715"/>
                <a:gd name="connsiteX181" fmla="*/ 1072814 w 1299831"/>
                <a:gd name="connsiteY181" fmla="*/ 1378182 h 6160715"/>
                <a:gd name="connsiteX182" fmla="*/ 1027108 w 1299831"/>
                <a:gd name="connsiteY182" fmla="*/ 1399887 h 6160715"/>
                <a:gd name="connsiteX183" fmla="*/ 949058 w 1299831"/>
                <a:gd name="connsiteY183" fmla="*/ 1414699 h 6160715"/>
                <a:gd name="connsiteX184" fmla="*/ 1248805 w 1299831"/>
                <a:gd name="connsiteY184" fmla="*/ 1393962 h 6160715"/>
                <a:gd name="connsiteX185" fmla="*/ 1216702 w 1299831"/>
                <a:gd name="connsiteY185" fmla="*/ 1359441 h 6160715"/>
                <a:gd name="connsiteX186" fmla="*/ 933036 w 1299831"/>
                <a:gd name="connsiteY186" fmla="*/ 1338764 h 6160715"/>
                <a:gd name="connsiteX187" fmla="*/ 888359 w 1299831"/>
                <a:gd name="connsiteY187" fmla="*/ 1380359 h 6160715"/>
                <a:gd name="connsiteX188" fmla="*/ 967134 w 1299831"/>
                <a:gd name="connsiteY188" fmla="*/ 1367240 h 6160715"/>
                <a:gd name="connsiteX189" fmla="*/ 969311 w 1299831"/>
                <a:gd name="connsiteY189" fmla="*/ 1359320 h 6160715"/>
                <a:gd name="connsiteX190" fmla="*/ 933036 w 1299831"/>
                <a:gd name="connsiteY190" fmla="*/ 1338764 h 6160715"/>
                <a:gd name="connsiteX191" fmla="*/ 1166704 w 1299831"/>
                <a:gd name="connsiteY191" fmla="*/ 1255333 h 6160715"/>
                <a:gd name="connsiteX192" fmla="*/ 1091011 w 1299831"/>
                <a:gd name="connsiteY192" fmla="*/ 1317967 h 6160715"/>
                <a:gd name="connsiteX193" fmla="*/ 1255818 w 1299831"/>
                <a:gd name="connsiteY193" fmla="*/ 1300978 h 6160715"/>
                <a:gd name="connsiteX194" fmla="*/ 1216823 w 1299831"/>
                <a:gd name="connsiteY194" fmla="*/ 1259505 h 6160715"/>
                <a:gd name="connsiteX195" fmla="*/ 1166704 w 1299831"/>
                <a:gd name="connsiteY195" fmla="*/ 1255333 h 6160715"/>
                <a:gd name="connsiteX196" fmla="*/ 1137503 w 1299831"/>
                <a:gd name="connsiteY196" fmla="*/ 1176013 h 6160715"/>
                <a:gd name="connsiteX197" fmla="*/ 1110539 w 1299831"/>
                <a:gd name="connsiteY197" fmla="*/ 1209869 h 6160715"/>
                <a:gd name="connsiteX198" fmla="*/ 1257027 w 1299831"/>
                <a:gd name="connsiteY198" fmla="*/ 1212711 h 6160715"/>
                <a:gd name="connsiteX199" fmla="*/ 1260957 w 1299831"/>
                <a:gd name="connsiteY199" fmla="*/ 1207209 h 6160715"/>
                <a:gd name="connsiteX200" fmla="*/ 1238346 w 1299831"/>
                <a:gd name="connsiteY200" fmla="*/ 1184719 h 6160715"/>
                <a:gd name="connsiteX201" fmla="*/ 1137503 w 1299831"/>
                <a:gd name="connsiteY201" fmla="*/ 1176013 h 6160715"/>
                <a:gd name="connsiteX202" fmla="*/ 1196872 w 1299831"/>
                <a:gd name="connsiteY202" fmla="*/ 1089983 h 6160715"/>
                <a:gd name="connsiteX203" fmla="*/ 1131034 w 1299831"/>
                <a:gd name="connsiteY203" fmla="*/ 1100381 h 6160715"/>
                <a:gd name="connsiteX204" fmla="*/ 1115496 w 1299831"/>
                <a:gd name="connsiteY204" fmla="*/ 1119486 h 6160715"/>
                <a:gd name="connsiteX205" fmla="*/ 1243182 w 1299831"/>
                <a:gd name="connsiteY205" fmla="*/ 1130912 h 6160715"/>
                <a:gd name="connsiteX206" fmla="*/ 1196872 w 1299831"/>
                <a:gd name="connsiteY206" fmla="*/ 1089983 h 6160715"/>
                <a:gd name="connsiteX207" fmla="*/ 1241368 w 1299831"/>
                <a:gd name="connsiteY207" fmla="*/ 1019731 h 6160715"/>
                <a:gd name="connsiteX208" fmla="*/ 1159630 w 1299831"/>
                <a:gd name="connsiteY208" fmla="*/ 1035752 h 6160715"/>
                <a:gd name="connsiteX209" fmla="*/ 1251465 w 1299831"/>
                <a:gd name="connsiteY209" fmla="*/ 1063442 h 6160715"/>
                <a:gd name="connsiteX210" fmla="*/ 1259022 w 1299831"/>
                <a:gd name="connsiteY210" fmla="*/ 1059391 h 6160715"/>
                <a:gd name="connsiteX211" fmla="*/ 1241368 w 1299831"/>
                <a:gd name="connsiteY211" fmla="*/ 1019731 h 6160715"/>
                <a:gd name="connsiteX212" fmla="*/ 1201346 w 1299831"/>
                <a:gd name="connsiteY212" fmla="*/ 940532 h 6160715"/>
                <a:gd name="connsiteX213" fmla="*/ 1136656 w 1299831"/>
                <a:gd name="connsiteY213" fmla="*/ 948271 h 6160715"/>
                <a:gd name="connsiteX214" fmla="*/ 1129462 w 1299831"/>
                <a:gd name="connsiteY214" fmla="*/ 981885 h 6160715"/>
                <a:gd name="connsiteX215" fmla="*/ 1155277 w 1299831"/>
                <a:gd name="connsiteY215" fmla="*/ 981280 h 6160715"/>
                <a:gd name="connsiteX216" fmla="*/ 1172931 w 1299831"/>
                <a:gd name="connsiteY216" fmla="*/ 971124 h 6160715"/>
                <a:gd name="connsiteX217" fmla="*/ 1251525 w 1299831"/>
                <a:gd name="connsiteY217" fmla="*/ 980132 h 6160715"/>
                <a:gd name="connsiteX218" fmla="*/ 1201346 w 1299831"/>
                <a:gd name="connsiteY218" fmla="*/ 940532 h 6160715"/>
                <a:gd name="connsiteX219" fmla="*/ 1221357 w 1299831"/>
                <a:gd name="connsiteY219" fmla="*/ 893255 h 6160715"/>
                <a:gd name="connsiteX220" fmla="*/ 1142037 w 1299831"/>
                <a:gd name="connsiteY220" fmla="*/ 917861 h 6160715"/>
                <a:gd name="connsiteX221" fmla="*/ 1235383 w 1299831"/>
                <a:gd name="connsiteY221" fmla="*/ 908248 h 6160715"/>
                <a:gd name="connsiteX222" fmla="*/ 1221357 w 1299831"/>
                <a:gd name="connsiteY222" fmla="*/ 893255 h 6160715"/>
                <a:gd name="connsiteX223" fmla="*/ 1299831 w 1299831"/>
                <a:gd name="connsiteY223" fmla="*/ 0 h 6160715"/>
                <a:gd name="connsiteX224" fmla="*/ 1299831 w 1299831"/>
                <a:gd name="connsiteY224" fmla="*/ 2832155 h 6160715"/>
                <a:gd name="connsiteX225" fmla="*/ 1287301 w 1299831"/>
                <a:gd name="connsiteY225" fmla="*/ 2816151 h 6160715"/>
                <a:gd name="connsiteX226" fmla="*/ 1277038 w 1299831"/>
                <a:gd name="connsiteY226" fmla="*/ 2789799 h 6160715"/>
                <a:gd name="connsiteX227" fmla="*/ 1252009 w 1299831"/>
                <a:gd name="connsiteY227" fmla="*/ 2741373 h 6160715"/>
                <a:gd name="connsiteX228" fmla="*/ 1274983 w 1299831"/>
                <a:gd name="connsiteY228" fmla="*/ 2729463 h 6160715"/>
                <a:gd name="connsiteX229" fmla="*/ 1211744 w 1299831"/>
                <a:gd name="connsiteY229" fmla="*/ 2687203 h 6160715"/>
                <a:gd name="connsiteX230" fmla="*/ 1192942 w 1299831"/>
                <a:gd name="connsiteY230" fmla="*/ 2683697 h 6160715"/>
                <a:gd name="connsiteX231" fmla="*/ 1156789 w 1299831"/>
                <a:gd name="connsiteY231" fmla="*/ 2653589 h 6160715"/>
                <a:gd name="connsiteX232" fmla="*/ 1116041 w 1299831"/>
                <a:gd name="connsiteY232" fmla="*/ 2567921 h 6160715"/>
                <a:gd name="connsiteX233" fmla="*/ 1110358 w 1299831"/>
                <a:gd name="connsiteY233" fmla="*/ 2573060 h 6160715"/>
                <a:gd name="connsiteX234" fmla="*/ 1080189 w 1299831"/>
                <a:gd name="connsiteY234" fmla="*/ 2590351 h 6160715"/>
                <a:gd name="connsiteX235" fmla="*/ 1057699 w 1299831"/>
                <a:gd name="connsiteY235" fmla="*/ 2631038 h 6160715"/>
                <a:gd name="connsiteX236" fmla="*/ 1114469 w 1299831"/>
                <a:gd name="connsiteY236" fmla="*/ 2742884 h 6160715"/>
                <a:gd name="connsiteX237" fmla="*/ 1170875 w 1299831"/>
                <a:gd name="connsiteY237" fmla="*/ 2795240 h 6160715"/>
                <a:gd name="connsiteX238" fmla="*/ 1277038 w 1299831"/>
                <a:gd name="connsiteY238" fmla="*/ 2857451 h 6160715"/>
                <a:gd name="connsiteX239" fmla="*/ 1299831 w 1299831"/>
                <a:gd name="connsiteY239" fmla="*/ 2872063 h 6160715"/>
                <a:gd name="connsiteX240" fmla="*/ 1299831 w 1299831"/>
                <a:gd name="connsiteY240" fmla="*/ 2944142 h 6160715"/>
                <a:gd name="connsiteX241" fmla="*/ 1274983 w 1299831"/>
                <a:gd name="connsiteY241" fmla="*/ 2952550 h 6160715"/>
                <a:gd name="connsiteX242" fmla="*/ 1219604 w 1299831"/>
                <a:gd name="connsiteY242" fmla="*/ 2986527 h 6160715"/>
                <a:gd name="connsiteX243" fmla="*/ 1105521 w 1299831"/>
                <a:gd name="connsiteY243" fmla="*/ 2978789 h 6160715"/>
                <a:gd name="connsiteX244" fmla="*/ 1022332 w 1299831"/>
                <a:gd name="connsiteY244" fmla="*/ 2833510 h 6160715"/>
                <a:gd name="connsiteX245" fmla="*/ 1017918 w 1299831"/>
                <a:gd name="connsiteY245" fmla="*/ 2812168 h 6160715"/>
                <a:gd name="connsiteX246" fmla="*/ 997000 w 1299831"/>
                <a:gd name="connsiteY246" fmla="*/ 2807574 h 6160715"/>
                <a:gd name="connsiteX247" fmla="*/ 966288 w 1299831"/>
                <a:gd name="connsiteY247" fmla="*/ 2817186 h 6160715"/>
                <a:gd name="connsiteX248" fmla="*/ 963870 w 1299831"/>
                <a:gd name="connsiteY248" fmla="*/ 2936831 h 6160715"/>
                <a:gd name="connsiteX249" fmla="*/ 964111 w 1299831"/>
                <a:gd name="connsiteY249" fmla="*/ 2974738 h 6160715"/>
                <a:gd name="connsiteX250" fmla="*/ 961875 w 1299831"/>
                <a:gd name="connsiteY250" fmla="*/ 3249033 h 6160715"/>
                <a:gd name="connsiteX251" fmla="*/ 1021909 w 1299831"/>
                <a:gd name="connsiteY251" fmla="*/ 3887945 h 6160715"/>
                <a:gd name="connsiteX252" fmla="*/ 1042283 w 1299831"/>
                <a:gd name="connsiteY252" fmla="*/ 4028750 h 6160715"/>
                <a:gd name="connsiteX253" fmla="*/ 1085631 w 1299831"/>
                <a:gd name="connsiteY253" fmla="*/ 4095616 h 6160715"/>
                <a:gd name="connsiteX254" fmla="*/ 1125895 w 1299831"/>
                <a:gd name="connsiteY254" fmla="*/ 4140838 h 6160715"/>
                <a:gd name="connsiteX255" fmla="*/ 1123900 w 1299831"/>
                <a:gd name="connsiteY255" fmla="*/ 4248331 h 6160715"/>
                <a:gd name="connsiteX256" fmla="*/ 1082729 w 1299831"/>
                <a:gd name="connsiteY256" fmla="*/ 4270156 h 6160715"/>
                <a:gd name="connsiteX257" fmla="*/ 1055523 w 1299831"/>
                <a:gd name="connsiteY257" fmla="*/ 4273421 h 6160715"/>
                <a:gd name="connsiteX258" fmla="*/ 1055946 w 1299831"/>
                <a:gd name="connsiteY258" fmla="*/ 4280434 h 6160715"/>
                <a:gd name="connsiteX259" fmla="*/ 1061145 w 1299831"/>
                <a:gd name="connsiteY259" fmla="*/ 4284726 h 6160715"/>
                <a:gd name="connsiteX260" fmla="*/ 1097359 w 1299831"/>
                <a:gd name="connsiteY260" fmla="*/ 4346574 h 6160715"/>
                <a:gd name="connsiteX261" fmla="*/ 1038353 w 1299831"/>
                <a:gd name="connsiteY261" fmla="*/ 4715908 h 6160715"/>
                <a:gd name="connsiteX262" fmla="*/ 1032549 w 1299831"/>
                <a:gd name="connsiteY262" fmla="*/ 5321629 h 6160715"/>
                <a:gd name="connsiteX263" fmla="*/ 1076502 w 1299831"/>
                <a:gd name="connsiteY263" fmla="*/ 5611945 h 6160715"/>
                <a:gd name="connsiteX264" fmla="*/ 1078436 w 1299831"/>
                <a:gd name="connsiteY264" fmla="*/ 5645559 h 6160715"/>
                <a:gd name="connsiteX265" fmla="*/ 956494 w 1299831"/>
                <a:gd name="connsiteY265" fmla="*/ 5622706 h 6160715"/>
                <a:gd name="connsiteX266" fmla="*/ 921368 w 1299831"/>
                <a:gd name="connsiteY266" fmla="*/ 5685038 h 6160715"/>
                <a:gd name="connsiteX267" fmla="*/ 906556 w 1299831"/>
                <a:gd name="connsiteY267" fmla="*/ 5611340 h 6160715"/>
                <a:gd name="connsiteX268" fmla="*/ 923787 w 1299831"/>
                <a:gd name="connsiteY268" fmla="*/ 5374590 h 6160715"/>
                <a:gd name="connsiteX269" fmla="*/ 905166 w 1299831"/>
                <a:gd name="connsiteY269" fmla="*/ 4641485 h 6160715"/>
                <a:gd name="connsiteX270" fmla="*/ 905710 w 1299831"/>
                <a:gd name="connsiteY270" fmla="*/ 4491853 h 6160715"/>
                <a:gd name="connsiteX271" fmla="*/ 892167 w 1299831"/>
                <a:gd name="connsiteY271" fmla="*/ 4392038 h 6160715"/>
                <a:gd name="connsiteX272" fmla="*/ 885094 w 1299831"/>
                <a:gd name="connsiteY272" fmla="*/ 4296516 h 6160715"/>
                <a:gd name="connsiteX273" fmla="*/ 909579 w 1299831"/>
                <a:gd name="connsiteY273" fmla="*/ 4278197 h 6160715"/>
                <a:gd name="connsiteX274" fmla="*/ 973422 w 1299831"/>
                <a:gd name="connsiteY274" fmla="*/ 4272574 h 6160715"/>
                <a:gd name="connsiteX275" fmla="*/ 972878 w 1299831"/>
                <a:gd name="connsiteY275" fmla="*/ 4266347 h 6160715"/>
                <a:gd name="connsiteX276" fmla="*/ 935213 w 1299831"/>
                <a:gd name="connsiteY276" fmla="*/ 4270640 h 6160715"/>
                <a:gd name="connsiteX277" fmla="*/ 885215 w 1299831"/>
                <a:gd name="connsiteY277" fmla="*/ 4195552 h 6160715"/>
                <a:gd name="connsiteX278" fmla="*/ 901538 w 1299831"/>
                <a:gd name="connsiteY278" fmla="*/ 4125179 h 6160715"/>
                <a:gd name="connsiteX279" fmla="*/ 923363 w 1299831"/>
                <a:gd name="connsiteY279" fmla="*/ 3872650 h 6160715"/>
                <a:gd name="connsiteX280" fmla="*/ 857102 w 1299831"/>
                <a:gd name="connsiteY280" fmla="*/ 3207559 h 6160715"/>
                <a:gd name="connsiteX281" fmla="*/ 797068 w 1299831"/>
                <a:gd name="connsiteY281" fmla="*/ 2824441 h 6160715"/>
                <a:gd name="connsiteX282" fmla="*/ 815689 w 1299831"/>
                <a:gd name="connsiteY282" fmla="*/ 2722027 h 6160715"/>
                <a:gd name="connsiteX283" fmla="*/ 851963 w 1299831"/>
                <a:gd name="connsiteY283" fmla="*/ 2721785 h 6160715"/>
                <a:gd name="connsiteX284" fmla="*/ 885275 w 1299831"/>
                <a:gd name="connsiteY284" fmla="*/ 2754009 h 6160715"/>
                <a:gd name="connsiteX285" fmla="*/ 960484 w 1299831"/>
                <a:gd name="connsiteY285" fmla="*/ 2665015 h 6160715"/>
                <a:gd name="connsiteX286" fmla="*/ 911393 w 1299831"/>
                <a:gd name="connsiteY286" fmla="*/ 2610906 h 6160715"/>
                <a:gd name="connsiteX287" fmla="*/ 900450 w 1299831"/>
                <a:gd name="connsiteY287" fmla="*/ 2601656 h 6160715"/>
                <a:gd name="connsiteX288" fmla="*/ 829292 w 1299831"/>
                <a:gd name="connsiteY288" fmla="*/ 2473366 h 6160715"/>
                <a:gd name="connsiteX289" fmla="*/ 827599 w 1299831"/>
                <a:gd name="connsiteY289" fmla="*/ 2398943 h 6160715"/>
                <a:gd name="connsiteX290" fmla="*/ 919917 w 1299831"/>
                <a:gd name="connsiteY290" fmla="*/ 2295742 h 6160715"/>
                <a:gd name="connsiteX291" fmla="*/ 1130913 w 1299831"/>
                <a:gd name="connsiteY291" fmla="*/ 2358618 h 6160715"/>
                <a:gd name="connsiteX292" fmla="*/ 1143004 w 1299831"/>
                <a:gd name="connsiteY292" fmla="*/ 2411760 h 6160715"/>
                <a:gd name="connsiteX293" fmla="*/ 1161928 w 1299831"/>
                <a:gd name="connsiteY293" fmla="*/ 2434855 h 6160715"/>
                <a:gd name="connsiteX294" fmla="*/ 1205094 w 1299831"/>
                <a:gd name="connsiteY294" fmla="*/ 2451964 h 6160715"/>
                <a:gd name="connsiteX295" fmla="*/ 1193184 w 1299831"/>
                <a:gd name="connsiteY295" fmla="*/ 2415266 h 6160715"/>
                <a:gd name="connsiteX296" fmla="*/ 1167792 w 1299831"/>
                <a:gd name="connsiteY296" fmla="*/ 2397250 h 6160715"/>
                <a:gd name="connsiteX297" fmla="*/ 1162895 w 1299831"/>
                <a:gd name="connsiteY297" fmla="*/ 2378448 h 6160715"/>
                <a:gd name="connsiteX298" fmla="*/ 1179460 w 1299831"/>
                <a:gd name="connsiteY298" fmla="*/ 2369923 h 6160715"/>
                <a:gd name="connsiteX299" fmla="*/ 1212107 w 1299831"/>
                <a:gd name="connsiteY299" fmla="*/ 2344652 h 6160715"/>
                <a:gd name="connsiteX300" fmla="*/ 1233811 w 1299831"/>
                <a:gd name="connsiteY300" fmla="*/ 2318353 h 6160715"/>
                <a:gd name="connsiteX301" fmla="*/ 1170633 w 1299831"/>
                <a:gd name="connsiteY301" fmla="*/ 2266663 h 6160715"/>
                <a:gd name="connsiteX302" fmla="*/ 1223050 w 1299831"/>
                <a:gd name="connsiteY302" fmla="*/ 2262068 h 6160715"/>
                <a:gd name="connsiteX303" fmla="*/ 1235262 w 1299831"/>
                <a:gd name="connsiteY303" fmla="*/ 2224705 h 6160715"/>
                <a:gd name="connsiteX304" fmla="*/ 1223534 w 1299831"/>
                <a:gd name="connsiteY304" fmla="*/ 2198043 h 6160715"/>
                <a:gd name="connsiteX305" fmla="*/ 1197295 w 1299831"/>
                <a:gd name="connsiteY305" fmla="*/ 2175493 h 6160715"/>
                <a:gd name="connsiteX306" fmla="*/ 1228007 w 1299831"/>
                <a:gd name="connsiteY306" fmla="*/ 2149919 h 6160715"/>
                <a:gd name="connsiteX307" fmla="*/ 1233207 w 1299831"/>
                <a:gd name="connsiteY307" fmla="*/ 2093996 h 6160715"/>
                <a:gd name="connsiteX308" fmla="*/ 1188771 w 1299831"/>
                <a:gd name="connsiteY308" fmla="*/ 2070841 h 6160715"/>
                <a:gd name="connsiteX309" fmla="*/ 1200137 w 1299831"/>
                <a:gd name="connsiteY309" fmla="*/ 2064796 h 6160715"/>
                <a:gd name="connsiteX310" fmla="*/ 1242578 w 1299831"/>
                <a:gd name="connsiteY310" fmla="*/ 2011895 h 6160715"/>
                <a:gd name="connsiteX311" fmla="*/ 1244996 w 1299831"/>
                <a:gd name="connsiteY311" fmla="*/ 1988015 h 6160715"/>
                <a:gd name="connsiteX312" fmla="*/ 1218576 w 1299831"/>
                <a:gd name="connsiteY312" fmla="*/ 1987531 h 6160715"/>
                <a:gd name="connsiteX313" fmla="*/ 1200802 w 1299831"/>
                <a:gd name="connsiteY313" fmla="*/ 1977072 h 6160715"/>
                <a:gd name="connsiteX314" fmla="*/ 1218395 w 1299831"/>
                <a:gd name="connsiteY314" fmla="*/ 1964739 h 6160715"/>
                <a:gd name="connsiteX315" fmla="*/ 1247656 w 1299831"/>
                <a:gd name="connsiteY315" fmla="*/ 1959721 h 6160715"/>
                <a:gd name="connsiteX316" fmla="*/ 1239011 w 1299831"/>
                <a:gd name="connsiteY316" fmla="*/ 1894850 h 6160715"/>
                <a:gd name="connsiteX317" fmla="*/ 1066707 w 1299831"/>
                <a:gd name="connsiteY317" fmla="*/ 2026949 h 6160715"/>
                <a:gd name="connsiteX318" fmla="*/ 1084663 w 1299831"/>
                <a:gd name="connsiteY318" fmla="*/ 1991279 h 6160715"/>
                <a:gd name="connsiteX319" fmla="*/ 1219785 w 1299831"/>
                <a:gd name="connsiteY319" fmla="*/ 1857367 h 6160715"/>
                <a:gd name="connsiteX320" fmla="*/ 1246265 w 1299831"/>
                <a:gd name="connsiteY320" fmla="*/ 1849024 h 6160715"/>
                <a:gd name="connsiteX321" fmla="*/ 1241610 w 1299831"/>
                <a:gd name="connsiteY321" fmla="*/ 1789473 h 6160715"/>
                <a:gd name="connsiteX322" fmla="*/ 1217609 w 1299831"/>
                <a:gd name="connsiteY322" fmla="*/ 1785604 h 6160715"/>
                <a:gd name="connsiteX323" fmla="*/ 1049235 w 1299831"/>
                <a:gd name="connsiteY323" fmla="*/ 1964678 h 6160715"/>
                <a:gd name="connsiteX324" fmla="*/ 1010664 w 1299831"/>
                <a:gd name="connsiteY324" fmla="*/ 2047928 h 6160715"/>
                <a:gd name="connsiteX325" fmla="*/ 996396 w 1299831"/>
                <a:gd name="connsiteY325" fmla="*/ 2045812 h 6160715"/>
                <a:gd name="connsiteX326" fmla="*/ 968767 w 1299831"/>
                <a:gd name="connsiteY326" fmla="*/ 2019815 h 6160715"/>
                <a:gd name="connsiteX327" fmla="*/ 973906 w 1299831"/>
                <a:gd name="connsiteY327" fmla="*/ 1952587 h 6160715"/>
                <a:gd name="connsiteX328" fmla="*/ 964716 w 1299831"/>
                <a:gd name="connsiteY328" fmla="*/ 1933240 h 6160715"/>
                <a:gd name="connsiteX329" fmla="*/ 930558 w 1299831"/>
                <a:gd name="connsiteY329" fmla="*/ 1880220 h 6160715"/>
                <a:gd name="connsiteX330" fmla="*/ 886726 w 1299831"/>
                <a:gd name="connsiteY330" fmla="*/ 1692741 h 6160715"/>
                <a:gd name="connsiteX331" fmla="*/ 855288 w 1299831"/>
                <a:gd name="connsiteY331" fmla="*/ 1570497 h 6160715"/>
                <a:gd name="connsiteX332" fmla="*/ 855409 w 1299831"/>
                <a:gd name="connsiteY332" fmla="*/ 1484224 h 6160715"/>
                <a:gd name="connsiteX333" fmla="*/ 855591 w 1299831"/>
                <a:gd name="connsiteY333" fmla="*/ 1449038 h 6160715"/>
                <a:gd name="connsiteX334" fmla="*/ 860185 w 1299831"/>
                <a:gd name="connsiteY334" fmla="*/ 1376248 h 6160715"/>
                <a:gd name="connsiteX335" fmla="*/ 862604 w 1299831"/>
                <a:gd name="connsiteY335" fmla="*/ 1367179 h 6160715"/>
                <a:gd name="connsiteX336" fmla="*/ 881164 w 1299831"/>
                <a:gd name="connsiteY336" fmla="*/ 1235745 h 6160715"/>
                <a:gd name="connsiteX337" fmla="*/ 879653 w 1299831"/>
                <a:gd name="connsiteY337" fmla="*/ 1214706 h 6160715"/>
                <a:gd name="connsiteX338" fmla="*/ 865203 w 1299831"/>
                <a:gd name="connsiteY338" fmla="*/ 1142339 h 6160715"/>
                <a:gd name="connsiteX339" fmla="*/ 847248 w 1299831"/>
                <a:gd name="connsiteY339" fmla="*/ 1089317 h 6160715"/>
                <a:gd name="connsiteX340" fmla="*/ 799426 w 1299831"/>
                <a:gd name="connsiteY340" fmla="*/ 1158299 h 6160715"/>
                <a:gd name="connsiteX341" fmla="*/ 758375 w 1299831"/>
                <a:gd name="connsiteY341" fmla="*/ 1339369 h 6160715"/>
                <a:gd name="connsiteX342" fmla="*/ 663458 w 1299831"/>
                <a:gd name="connsiteY342" fmla="*/ 1757975 h 6160715"/>
                <a:gd name="connsiteX343" fmla="*/ 662067 w 1299831"/>
                <a:gd name="connsiteY343" fmla="*/ 1959600 h 6160715"/>
                <a:gd name="connsiteX344" fmla="*/ 669141 w 1299831"/>
                <a:gd name="connsiteY344" fmla="*/ 2031665 h 6160715"/>
                <a:gd name="connsiteX345" fmla="*/ 665150 w 1299831"/>
                <a:gd name="connsiteY345" fmla="*/ 2051555 h 6160715"/>
                <a:gd name="connsiteX346" fmla="*/ 614548 w 1299831"/>
                <a:gd name="connsiteY346" fmla="*/ 2086258 h 6160715"/>
                <a:gd name="connsiteX347" fmla="*/ 610376 w 1299831"/>
                <a:gd name="connsiteY347" fmla="*/ 2086802 h 6160715"/>
                <a:gd name="connsiteX348" fmla="*/ 557415 w 1299831"/>
                <a:gd name="connsiteY348" fmla="*/ 2183655 h 6160715"/>
                <a:gd name="connsiteX349" fmla="*/ 513161 w 1299831"/>
                <a:gd name="connsiteY349" fmla="*/ 2293022 h 6160715"/>
                <a:gd name="connsiteX350" fmla="*/ 472775 w 1299831"/>
                <a:gd name="connsiteY350" fmla="*/ 2401482 h 6160715"/>
                <a:gd name="connsiteX351" fmla="*/ 355609 w 1299831"/>
                <a:gd name="connsiteY351" fmla="*/ 2784116 h 6160715"/>
                <a:gd name="connsiteX352" fmla="*/ 354944 w 1299831"/>
                <a:gd name="connsiteY352" fmla="*/ 2786111 h 6160715"/>
                <a:gd name="connsiteX353" fmla="*/ 306639 w 1299831"/>
                <a:gd name="connsiteY353" fmla="*/ 2804611 h 6160715"/>
                <a:gd name="connsiteX354" fmla="*/ 259301 w 1299831"/>
                <a:gd name="connsiteY354" fmla="*/ 2785567 h 6160715"/>
                <a:gd name="connsiteX355" fmla="*/ 256399 w 1299831"/>
                <a:gd name="connsiteY355" fmla="*/ 2744819 h 6160715"/>
                <a:gd name="connsiteX356" fmla="*/ 259301 w 1299831"/>
                <a:gd name="connsiteY356" fmla="*/ 2739499 h 6160715"/>
                <a:gd name="connsiteX357" fmla="*/ 372960 w 1299831"/>
                <a:gd name="connsiteY357" fmla="*/ 2396283 h 6160715"/>
                <a:gd name="connsiteX358" fmla="*/ 486439 w 1299831"/>
                <a:gd name="connsiteY358" fmla="*/ 2127853 h 6160715"/>
                <a:gd name="connsiteX359" fmla="*/ 501069 w 1299831"/>
                <a:gd name="connsiteY359" fmla="*/ 2066126 h 6160715"/>
                <a:gd name="connsiteX360" fmla="*/ 502520 w 1299831"/>
                <a:gd name="connsiteY360" fmla="*/ 2056997 h 6160715"/>
                <a:gd name="connsiteX361" fmla="*/ 508506 w 1299831"/>
                <a:gd name="connsiteY361" fmla="*/ 2007482 h 6160715"/>
                <a:gd name="connsiteX362" fmla="*/ 512133 w 1299831"/>
                <a:gd name="connsiteY362" fmla="*/ 1956335 h 6160715"/>
                <a:gd name="connsiteX363" fmla="*/ 628695 w 1299831"/>
                <a:gd name="connsiteY363" fmla="*/ 1612817 h 6160715"/>
                <a:gd name="connsiteX364" fmla="*/ 705113 w 1299831"/>
                <a:gd name="connsiteY364" fmla="*/ 1197838 h 6160715"/>
                <a:gd name="connsiteX365" fmla="*/ 713032 w 1299831"/>
                <a:gd name="connsiteY365" fmla="*/ 1065558 h 6160715"/>
                <a:gd name="connsiteX366" fmla="*/ 743382 w 1299831"/>
                <a:gd name="connsiteY366" fmla="*/ 1013383 h 6160715"/>
                <a:gd name="connsiteX367" fmla="*/ 811699 w 1299831"/>
                <a:gd name="connsiteY367" fmla="*/ 984061 h 6160715"/>
                <a:gd name="connsiteX368" fmla="*/ 785098 w 1299831"/>
                <a:gd name="connsiteY368" fmla="*/ 965501 h 6160715"/>
                <a:gd name="connsiteX369" fmla="*/ 772522 w 1299831"/>
                <a:gd name="connsiteY369" fmla="*/ 948573 h 6160715"/>
                <a:gd name="connsiteX370" fmla="*/ 789330 w 1299831"/>
                <a:gd name="connsiteY370" fmla="*/ 932129 h 6160715"/>
                <a:gd name="connsiteX371" fmla="*/ 888056 w 1299831"/>
                <a:gd name="connsiteY371" fmla="*/ 935877 h 6160715"/>
                <a:gd name="connsiteX372" fmla="*/ 977714 w 1299831"/>
                <a:gd name="connsiteY372" fmla="*/ 970398 h 6160715"/>
                <a:gd name="connsiteX373" fmla="*/ 1005706 w 1299831"/>
                <a:gd name="connsiteY373" fmla="*/ 967133 h 6160715"/>
                <a:gd name="connsiteX374" fmla="*/ 1071604 w 1299831"/>
                <a:gd name="connsiteY374" fmla="*/ 964655 h 6160715"/>
                <a:gd name="connsiteX375" fmla="*/ 1204308 w 1299831"/>
                <a:gd name="connsiteY375" fmla="*/ 849363 h 6160715"/>
                <a:gd name="connsiteX376" fmla="*/ 1210414 w 1299831"/>
                <a:gd name="connsiteY376" fmla="*/ 825361 h 6160715"/>
                <a:gd name="connsiteX377" fmla="*/ 1220511 w 1299831"/>
                <a:gd name="connsiteY377" fmla="*/ 757891 h 6160715"/>
                <a:gd name="connsiteX378" fmla="*/ 1225468 w 1299831"/>
                <a:gd name="connsiteY378" fmla="*/ 706079 h 6160715"/>
                <a:gd name="connsiteX379" fmla="*/ 1202736 w 1299831"/>
                <a:gd name="connsiteY379" fmla="*/ 648826 h 6160715"/>
                <a:gd name="connsiteX380" fmla="*/ 1142400 w 1299831"/>
                <a:gd name="connsiteY380" fmla="*/ 537947 h 6160715"/>
                <a:gd name="connsiteX381" fmla="*/ 1130067 w 1299831"/>
                <a:gd name="connsiteY381" fmla="*/ 486256 h 6160715"/>
                <a:gd name="connsiteX382" fmla="*/ 1107274 w 1299831"/>
                <a:gd name="connsiteY382" fmla="*/ 404216 h 6160715"/>
                <a:gd name="connsiteX383" fmla="*/ 1104614 w 1299831"/>
                <a:gd name="connsiteY383" fmla="*/ 392910 h 6160715"/>
                <a:gd name="connsiteX384" fmla="*/ 1120635 w 1299831"/>
                <a:gd name="connsiteY384" fmla="*/ 105980 h 6160715"/>
                <a:gd name="connsiteX385" fmla="*/ 1276675 w 1299831"/>
                <a:gd name="connsiteY385" fmla="*/ 8160 h 616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</a:cxnLst>
              <a:rect l="l" t="t" r="r" b="b"/>
              <a:pathLst>
                <a:path w="1299831" h="6160715">
                  <a:moveTo>
                    <a:pt x="1008850" y="5639573"/>
                  </a:moveTo>
                  <a:cubicBezTo>
                    <a:pt x="1019853" y="5641750"/>
                    <a:pt x="1030977" y="5643322"/>
                    <a:pt x="1042041" y="5645136"/>
                  </a:cubicBezTo>
                  <a:cubicBezTo>
                    <a:pt x="1063624" y="5648763"/>
                    <a:pt x="1073962" y="5661640"/>
                    <a:pt x="1071181" y="5683405"/>
                  </a:cubicBezTo>
                  <a:cubicBezTo>
                    <a:pt x="1069609" y="5696101"/>
                    <a:pt x="1064047" y="5708555"/>
                    <a:pt x="1063805" y="5721130"/>
                  </a:cubicBezTo>
                  <a:cubicBezTo>
                    <a:pt x="1063564" y="5732738"/>
                    <a:pt x="1068037" y="5744406"/>
                    <a:pt x="1070516" y="5756075"/>
                  </a:cubicBezTo>
                  <a:cubicBezTo>
                    <a:pt x="1072149" y="5763571"/>
                    <a:pt x="1075715" y="5771128"/>
                    <a:pt x="1075171" y="5778504"/>
                  </a:cubicBezTo>
                  <a:cubicBezTo>
                    <a:pt x="1069186" y="5869855"/>
                    <a:pt x="1075353" y="5960420"/>
                    <a:pt x="1084845" y="6051408"/>
                  </a:cubicBezTo>
                  <a:cubicBezTo>
                    <a:pt x="1087565" y="6077888"/>
                    <a:pt x="1088170" y="6110475"/>
                    <a:pt x="1065619" y="6134537"/>
                  </a:cubicBezTo>
                  <a:cubicBezTo>
                    <a:pt x="1057457" y="6143183"/>
                    <a:pt x="1060601" y="6166217"/>
                    <a:pt x="1040529" y="6157450"/>
                  </a:cubicBezTo>
                  <a:cubicBezTo>
                    <a:pt x="1036056" y="6155455"/>
                    <a:pt x="1039683" y="6135504"/>
                    <a:pt x="1039018" y="6123897"/>
                  </a:cubicBezTo>
                  <a:cubicBezTo>
                    <a:pt x="1037748" y="6103643"/>
                    <a:pt x="1035935" y="6083451"/>
                    <a:pt x="1034363" y="6063258"/>
                  </a:cubicBezTo>
                  <a:cubicBezTo>
                    <a:pt x="1034242" y="6061686"/>
                    <a:pt x="1034121" y="6059993"/>
                    <a:pt x="1034665" y="6058663"/>
                  </a:cubicBezTo>
                  <a:cubicBezTo>
                    <a:pt x="1058425" y="6008423"/>
                    <a:pt x="1038534" y="5959211"/>
                    <a:pt x="1031098" y="5909757"/>
                  </a:cubicBezTo>
                  <a:cubicBezTo>
                    <a:pt x="1027773" y="5887630"/>
                    <a:pt x="1024387" y="5865442"/>
                    <a:pt x="1021062" y="5843314"/>
                  </a:cubicBezTo>
                  <a:cubicBezTo>
                    <a:pt x="1018886" y="5842770"/>
                    <a:pt x="1016951" y="5842287"/>
                    <a:pt x="1014956" y="5841742"/>
                  </a:cubicBezTo>
                  <a:cubicBezTo>
                    <a:pt x="1012115" y="5852988"/>
                    <a:pt x="1006613" y="5864172"/>
                    <a:pt x="1006794" y="5875357"/>
                  </a:cubicBezTo>
                  <a:cubicBezTo>
                    <a:pt x="1007762" y="5932428"/>
                    <a:pt x="1013082" y="5989560"/>
                    <a:pt x="1011026" y="6046451"/>
                  </a:cubicBezTo>
                  <a:cubicBezTo>
                    <a:pt x="1009757" y="6080488"/>
                    <a:pt x="998149" y="6114223"/>
                    <a:pt x="990289" y="6147898"/>
                  </a:cubicBezTo>
                  <a:cubicBezTo>
                    <a:pt x="989080" y="6153158"/>
                    <a:pt x="983337" y="6157329"/>
                    <a:pt x="976082" y="6160715"/>
                  </a:cubicBezTo>
                  <a:cubicBezTo>
                    <a:pt x="981825" y="6061686"/>
                    <a:pt x="1006613" y="5964289"/>
                    <a:pt x="978077" y="5865019"/>
                  </a:cubicBezTo>
                  <a:cubicBezTo>
                    <a:pt x="973543" y="5888718"/>
                    <a:pt x="966711" y="5912296"/>
                    <a:pt x="965139" y="5936237"/>
                  </a:cubicBezTo>
                  <a:cubicBezTo>
                    <a:pt x="963084" y="5966587"/>
                    <a:pt x="962056" y="5997722"/>
                    <a:pt x="966409" y="6027649"/>
                  </a:cubicBezTo>
                  <a:cubicBezTo>
                    <a:pt x="972817" y="6072327"/>
                    <a:pt x="950085" y="6108903"/>
                    <a:pt x="943495" y="6149772"/>
                  </a:cubicBezTo>
                  <a:cubicBezTo>
                    <a:pt x="941198" y="6149591"/>
                    <a:pt x="938840" y="6149289"/>
                    <a:pt x="936482" y="6149047"/>
                  </a:cubicBezTo>
                  <a:cubicBezTo>
                    <a:pt x="941319" y="6065858"/>
                    <a:pt x="946216" y="5982729"/>
                    <a:pt x="951053" y="5899600"/>
                  </a:cubicBezTo>
                  <a:cubicBezTo>
                    <a:pt x="948937" y="5899419"/>
                    <a:pt x="946760" y="5899116"/>
                    <a:pt x="944644" y="5898875"/>
                  </a:cubicBezTo>
                  <a:cubicBezTo>
                    <a:pt x="906919" y="5970879"/>
                    <a:pt x="932734" y="6055459"/>
                    <a:pt x="900631" y="6133993"/>
                  </a:cubicBezTo>
                  <a:cubicBezTo>
                    <a:pt x="881466" y="6059510"/>
                    <a:pt x="912360" y="5993128"/>
                    <a:pt x="909337" y="5923843"/>
                  </a:cubicBezTo>
                  <a:cubicBezTo>
                    <a:pt x="895190" y="5984301"/>
                    <a:pt x="881043" y="6044697"/>
                    <a:pt x="866715" y="6105699"/>
                  </a:cubicBezTo>
                  <a:cubicBezTo>
                    <a:pt x="853293" y="6079521"/>
                    <a:pt x="843862" y="6053706"/>
                    <a:pt x="856256" y="6021542"/>
                  </a:cubicBezTo>
                  <a:cubicBezTo>
                    <a:pt x="875058" y="5972995"/>
                    <a:pt x="889749" y="5922755"/>
                    <a:pt x="906496" y="5873362"/>
                  </a:cubicBezTo>
                  <a:cubicBezTo>
                    <a:pt x="915685" y="5846458"/>
                    <a:pt x="934911" y="5822033"/>
                    <a:pt x="925842" y="5790898"/>
                  </a:cubicBezTo>
                  <a:cubicBezTo>
                    <a:pt x="915504" y="5755530"/>
                    <a:pt x="920401" y="5723005"/>
                    <a:pt x="943435" y="5693622"/>
                  </a:cubicBezTo>
                  <a:cubicBezTo>
                    <a:pt x="945793" y="5690539"/>
                    <a:pt x="947183" y="5686246"/>
                    <a:pt x="947727" y="5682438"/>
                  </a:cubicBezTo>
                  <a:cubicBezTo>
                    <a:pt x="953048" y="5647010"/>
                    <a:pt x="973482" y="5632681"/>
                    <a:pt x="1008850" y="5639573"/>
                  </a:cubicBezTo>
                  <a:close/>
                  <a:moveTo>
                    <a:pt x="943072" y="4472990"/>
                  </a:moveTo>
                  <a:cubicBezTo>
                    <a:pt x="901538" y="4821647"/>
                    <a:pt x="940050" y="5168249"/>
                    <a:pt x="954317" y="5515455"/>
                  </a:cubicBezTo>
                  <a:cubicBezTo>
                    <a:pt x="957219" y="5512190"/>
                    <a:pt x="958912" y="5508684"/>
                    <a:pt x="958912" y="5505177"/>
                  </a:cubicBezTo>
                  <a:cubicBezTo>
                    <a:pt x="953713" y="5161115"/>
                    <a:pt x="948393" y="4817052"/>
                    <a:pt x="943072" y="4472990"/>
                  </a:cubicBezTo>
                  <a:close/>
                  <a:moveTo>
                    <a:pt x="135423" y="3244014"/>
                  </a:moveTo>
                  <a:cubicBezTo>
                    <a:pt x="152654" y="3263058"/>
                    <a:pt x="157188" y="3280349"/>
                    <a:pt x="140502" y="3303565"/>
                  </a:cubicBezTo>
                  <a:cubicBezTo>
                    <a:pt x="127201" y="3283130"/>
                    <a:pt x="120309" y="3265900"/>
                    <a:pt x="135423" y="3244014"/>
                  </a:cubicBezTo>
                  <a:close/>
                  <a:moveTo>
                    <a:pt x="281428" y="3214027"/>
                  </a:moveTo>
                  <a:cubicBezTo>
                    <a:pt x="284814" y="3224547"/>
                    <a:pt x="288562" y="3234461"/>
                    <a:pt x="293520" y="3247460"/>
                  </a:cubicBezTo>
                  <a:cubicBezTo>
                    <a:pt x="281791" y="3246674"/>
                    <a:pt x="274959" y="3243590"/>
                    <a:pt x="271332" y="3238935"/>
                  </a:cubicBezTo>
                  <a:cubicBezTo>
                    <a:pt x="267704" y="3234280"/>
                    <a:pt x="267342" y="3228174"/>
                    <a:pt x="268551" y="3221282"/>
                  </a:cubicBezTo>
                  <a:cubicBezTo>
                    <a:pt x="269760" y="3218199"/>
                    <a:pt x="276894" y="3216506"/>
                    <a:pt x="281428" y="3214027"/>
                  </a:cubicBezTo>
                  <a:close/>
                  <a:moveTo>
                    <a:pt x="35125" y="3168140"/>
                  </a:moveTo>
                  <a:cubicBezTo>
                    <a:pt x="39660" y="3169470"/>
                    <a:pt x="43650" y="3170377"/>
                    <a:pt x="47640" y="3171344"/>
                  </a:cubicBezTo>
                  <a:cubicBezTo>
                    <a:pt x="43469" y="3185491"/>
                    <a:pt x="38874" y="3200243"/>
                    <a:pt x="34702" y="3214390"/>
                  </a:cubicBezTo>
                  <a:cubicBezTo>
                    <a:pt x="31558" y="3213241"/>
                    <a:pt x="27568" y="3212274"/>
                    <a:pt x="24485" y="3211125"/>
                  </a:cubicBezTo>
                  <a:cubicBezTo>
                    <a:pt x="27810" y="3197159"/>
                    <a:pt x="31438" y="3182650"/>
                    <a:pt x="35125" y="3168140"/>
                  </a:cubicBezTo>
                  <a:close/>
                  <a:moveTo>
                    <a:pt x="170550" y="3063005"/>
                  </a:moveTo>
                  <a:cubicBezTo>
                    <a:pt x="171517" y="3071227"/>
                    <a:pt x="174903" y="3079389"/>
                    <a:pt x="173331" y="3086825"/>
                  </a:cubicBezTo>
                  <a:cubicBezTo>
                    <a:pt x="165109" y="3119835"/>
                    <a:pt x="155798" y="3152119"/>
                    <a:pt x="146427" y="3184464"/>
                  </a:cubicBezTo>
                  <a:cubicBezTo>
                    <a:pt x="142437" y="3199578"/>
                    <a:pt x="138084" y="3215176"/>
                    <a:pt x="134094" y="3230230"/>
                  </a:cubicBezTo>
                  <a:cubicBezTo>
                    <a:pt x="128169" y="3231137"/>
                    <a:pt x="122607" y="3231499"/>
                    <a:pt x="116501" y="3231499"/>
                  </a:cubicBezTo>
                  <a:cubicBezTo>
                    <a:pt x="117529" y="3223761"/>
                    <a:pt x="118315" y="3215055"/>
                    <a:pt x="120733" y="3207438"/>
                  </a:cubicBezTo>
                  <a:cubicBezTo>
                    <a:pt x="133671" y="3170438"/>
                    <a:pt x="124965" y="3131503"/>
                    <a:pt x="135061" y="3094322"/>
                  </a:cubicBezTo>
                  <a:cubicBezTo>
                    <a:pt x="137117" y="3087248"/>
                    <a:pt x="139172" y="3077817"/>
                    <a:pt x="143888" y="3073887"/>
                  </a:cubicBezTo>
                  <a:cubicBezTo>
                    <a:pt x="151385" y="3067902"/>
                    <a:pt x="161421" y="3066451"/>
                    <a:pt x="170550" y="3063005"/>
                  </a:cubicBezTo>
                  <a:close/>
                  <a:moveTo>
                    <a:pt x="106283" y="3006356"/>
                  </a:moveTo>
                  <a:cubicBezTo>
                    <a:pt x="81979" y="3059135"/>
                    <a:pt x="59973" y="3105748"/>
                    <a:pt x="37664" y="3152904"/>
                  </a:cubicBezTo>
                  <a:cubicBezTo>
                    <a:pt x="27145" y="3098372"/>
                    <a:pt x="66865" y="3010951"/>
                    <a:pt x="106283" y="3006356"/>
                  </a:cubicBezTo>
                  <a:close/>
                  <a:moveTo>
                    <a:pt x="331003" y="2934473"/>
                  </a:moveTo>
                  <a:cubicBezTo>
                    <a:pt x="332575" y="2933143"/>
                    <a:pt x="342308" y="2938402"/>
                    <a:pt x="345694" y="2942816"/>
                  </a:cubicBezTo>
                  <a:cubicBezTo>
                    <a:pt x="350591" y="2949647"/>
                    <a:pt x="354279" y="2957265"/>
                    <a:pt x="356153" y="2965306"/>
                  </a:cubicBezTo>
                  <a:cubicBezTo>
                    <a:pt x="368547" y="3021713"/>
                    <a:pt x="379429" y="3078059"/>
                    <a:pt x="391279" y="3134163"/>
                  </a:cubicBezTo>
                  <a:cubicBezTo>
                    <a:pt x="392367" y="3140995"/>
                    <a:pt x="390856" y="3148431"/>
                    <a:pt x="390191" y="3155625"/>
                  </a:cubicBezTo>
                  <a:cubicBezTo>
                    <a:pt x="387893" y="3155686"/>
                    <a:pt x="386079" y="3156109"/>
                    <a:pt x="384084" y="3155625"/>
                  </a:cubicBezTo>
                  <a:cubicBezTo>
                    <a:pt x="362864" y="3087551"/>
                    <a:pt x="340736" y="3019778"/>
                    <a:pt x="320423" y="2951522"/>
                  </a:cubicBezTo>
                  <a:cubicBezTo>
                    <a:pt x="319395" y="2947108"/>
                    <a:pt x="325924" y="2938947"/>
                    <a:pt x="331003" y="2934473"/>
                  </a:cubicBezTo>
                  <a:close/>
                  <a:moveTo>
                    <a:pt x="135386" y="2897812"/>
                  </a:moveTo>
                  <a:cubicBezTo>
                    <a:pt x="139625" y="2895598"/>
                    <a:pt x="145641" y="2896686"/>
                    <a:pt x="153077" y="2901342"/>
                  </a:cubicBezTo>
                  <a:cubicBezTo>
                    <a:pt x="179557" y="2917726"/>
                    <a:pt x="206582" y="2934473"/>
                    <a:pt x="227016" y="2947108"/>
                  </a:cubicBezTo>
                  <a:cubicBezTo>
                    <a:pt x="215711" y="2975160"/>
                    <a:pt x="202531" y="2995172"/>
                    <a:pt x="199690" y="3017057"/>
                  </a:cubicBezTo>
                  <a:cubicBezTo>
                    <a:pt x="193765" y="3059861"/>
                    <a:pt x="193281" y="3061856"/>
                    <a:pt x="151747" y="3047588"/>
                  </a:cubicBezTo>
                  <a:cubicBezTo>
                    <a:pt x="149208" y="3046742"/>
                    <a:pt x="147334" y="3044867"/>
                    <a:pt x="141832" y="3041421"/>
                  </a:cubicBezTo>
                  <a:cubicBezTo>
                    <a:pt x="150961" y="3024191"/>
                    <a:pt x="162085" y="3007445"/>
                    <a:pt x="168675" y="2989428"/>
                  </a:cubicBezTo>
                  <a:cubicBezTo>
                    <a:pt x="174600" y="2972500"/>
                    <a:pt x="186873" y="2952670"/>
                    <a:pt x="159969" y="2934473"/>
                  </a:cubicBezTo>
                  <a:cubicBezTo>
                    <a:pt x="149873" y="2955693"/>
                    <a:pt x="141832" y="2973588"/>
                    <a:pt x="132159" y="2990456"/>
                  </a:cubicBezTo>
                  <a:cubicBezTo>
                    <a:pt x="128773" y="2996018"/>
                    <a:pt x="118193" y="3003152"/>
                    <a:pt x="113659" y="3001882"/>
                  </a:cubicBezTo>
                  <a:cubicBezTo>
                    <a:pt x="103502" y="2998618"/>
                    <a:pt x="94010" y="2990456"/>
                    <a:pt x="86574" y="2982778"/>
                  </a:cubicBezTo>
                  <a:cubicBezTo>
                    <a:pt x="85244" y="2981206"/>
                    <a:pt x="92015" y="2967845"/>
                    <a:pt x="97819" y="2964580"/>
                  </a:cubicBezTo>
                  <a:cubicBezTo>
                    <a:pt x="117831" y="2953275"/>
                    <a:pt x="127685" y="2937314"/>
                    <a:pt x="128350" y="2914098"/>
                  </a:cubicBezTo>
                  <a:cubicBezTo>
                    <a:pt x="128682" y="2905543"/>
                    <a:pt x="131146" y="2900027"/>
                    <a:pt x="135386" y="2897812"/>
                  </a:cubicBezTo>
                  <a:close/>
                  <a:moveTo>
                    <a:pt x="152110" y="2851102"/>
                  </a:moveTo>
                  <a:cubicBezTo>
                    <a:pt x="147758" y="2860594"/>
                    <a:pt x="146609" y="2873592"/>
                    <a:pt x="139959" y="2879396"/>
                  </a:cubicBezTo>
                  <a:cubicBezTo>
                    <a:pt x="115655" y="2900133"/>
                    <a:pt x="88691" y="2917726"/>
                    <a:pt x="63299" y="2937798"/>
                  </a:cubicBezTo>
                  <a:cubicBezTo>
                    <a:pt x="44194" y="2952670"/>
                    <a:pt x="26601" y="2969961"/>
                    <a:pt x="8222" y="2986043"/>
                  </a:cubicBezTo>
                  <a:cubicBezTo>
                    <a:pt x="5260" y="2983443"/>
                    <a:pt x="2056" y="2979936"/>
                    <a:pt x="0" y="2977155"/>
                  </a:cubicBezTo>
                  <a:cubicBezTo>
                    <a:pt x="41776" y="2936710"/>
                    <a:pt x="83431" y="2895417"/>
                    <a:pt x="126356" y="2855697"/>
                  </a:cubicBezTo>
                  <a:cubicBezTo>
                    <a:pt x="131736" y="2850679"/>
                    <a:pt x="143526" y="2852613"/>
                    <a:pt x="152110" y="2851102"/>
                  </a:cubicBezTo>
                  <a:close/>
                  <a:moveTo>
                    <a:pt x="268551" y="2803522"/>
                  </a:moveTo>
                  <a:cubicBezTo>
                    <a:pt x="280401" y="2801709"/>
                    <a:pt x="298477" y="2804550"/>
                    <a:pt x="303616" y="2812289"/>
                  </a:cubicBezTo>
                  <a:cubicBezTo>
                    <a:pt x="309299" y="2820390"/>
                    <a:pt x="304039" y="2836230"/>
                    <a:pt x="302830" y="2852976"/>
                  </a:cubicBezTo>
                  <a:cubicBezTo>
                    <a:pt x="318065" y="2861682"/>
                    <a:pt x="342551" y="2871476"/>
                    <a:pt x="337714" y="2898984"/>
                  </a:cubicBezTo>
                  <a:cubicBezTo>
                    <a:pt x="314498" y="2920447"/>
                    <a:pt x="293883" y="2938886"/>
                    <a:pt x="272420" y="2958595"/>
                  </a:cubicBezTo>
                  <a:cubicBezTo>
                    <a:pt x="280703" y="2963673"/>
                    <a:pt x="291162" y="2970203"/>
                    <a:pt x="298901" y="2974979"/>
                  </a:cubicBezTo>
                  <a:cubicBezTo>
                    <a:pt x="294124" y="2992572"/>
                    <a:pt x="286688" y="3007021"/>
                    <a:pt x="285600" y="3022378"/>
                  </a:cubicBezTo>
                  <a:cubicBezTo>
                    <a:pt x="281791" y="3068023"/>
                    <a:pt x="280280" y="3113607"/>
                    <a:pt x="277861" y="3159374"/>
                  </a:cubicBezTo>
                  <a:cubicBezTo>
                    <a:pt x="277257" y="3172674"/>
                    <a:pt x="274839" y="3186459"/>
                    <a:pt x="273327" y="3200001"/>
                  </a:cubicBezTo>
                  <a:cubicBezTo>
                    <a:pt x="270486" y="3199699"/>
                    <a:pt x="267040" y="3199094"/>
                    <a:pt x="264138" y="3198852"/>
                  </a:cubicBezTo>
                  <a:cubicBezTo>
                    <a:pt x="249446" y="3152361"/>
                    <a:pt x="239411" y="3105748"/>
                    <a:pt x="260208" y="3056113"/>
                  </a:cubicBezTo>
                  <a:cubicBezTo>
                    <a:pt x="244731" y="3056475"/>
                    <a:pt x="244247" y="3048556"/>
                    <a:pt x="247572" y="3034590"/>
                  </a:cubicBezTo>
                  <a:cubicBezTo>
                    <a:pt x="252167" y="3016090"/>
                    <a:pt x="258515" y="2994809"/>
                    <a:pt x="253255" y="2978606"/>
                  </a:cubicBezTo>
                  <a:cubicBezTo>
                    <a:pt x="240620" y="2941002"/>
                    <a:pt x="248419" y="2909987"/>
                    <a:pt x="271151" y="2880666"/>
                  </a:cubicBezTo>
                  <a:cubicBezTo>
                    <a:pt x="271816" y="2879517"/>
                    <a:pt x="270546" y="2877945"/>
                    <a:pt x="267402" y="2870690"/>
                  </a:cubicBezTo>
                  <a:cubicBezTo>
                    <a:pt x="249084" y="2882963"/>
                    <a:pt x="231128" y="2894692"/>
                    <a:pt x="211600" y="2907750"/>
                  </a:cubicBezTo>
                  <a:cubicBezTo>
                    <a:pt x="182823" y="2897533"/>
                    <a:pt x="175930" y="2890218"/>
                    <a:pt x="183609" y="2872867"/>
                  </a:cubicBezTo>
                  <a:cubicBezTo>
                    <a:pt x="200355" y="2835988"/>
                    <a:pt x="227198" y="2809931"/>
                    <a:pt x="268551" y="2803522"/>
                  </a:cubicBezTo>
                  <a:close/>
                  <a:moveTo>
                    <a:pt x="1072270" y="2773415"/>
                  </a:moveTo>
                  <a:cubicBezTo>
                    <a:pt x="1078980" y="2825953"/>
                    <a:pt x="1090165" y="2875890"/>
                    <a:pt x="1115678" y="2922201"/>
                  </a:cubicBezTo>
                  <a:cubicBezTo>
                    <a:pt x="1125049" y="2939250"/>
                    <a:pt x="1138772" y="2949165"/>
                    <a:pt x="1156124" y="2942998"/>
                  </a:cubicBezTo>
                  <a:cubicBezTo>
                    <a:pt x="1173173" y="2937013"/>
                    <a:pt x="1181697" y="2921354"/>
                    <a:pt x="1181214" y="2901282"/>
                  </a:cubicBezTo>
                  <a:cubicBezTo>
                    <a:pt x="1179702" y="2837379"/>
                    <a:pt x="1139014" y="2788167"/>
                    <a:pt x="1072270" y="2773415"/>
                  </a:cubicBezTo>
                  <a:close/>
                  <a:moveTo>
                    <a:pt x="1011389" y="1916433"/>
                  </a:moveTo>
                  <a:cubicBezTo>
                    <a:pt x="1004376" y="1922358"/>
                    <a:pt x="996638" y="1929613"/>
                    <a:pt x="993796" y="1937835"/>
                  </a:cubicBezTo>
                  <a:cubicBezTo>
                    <a:pt x="988294" y="1953675"/>
                    <a:pt x="985997" y="1970603"/>
                    <a:pt x="981584" y="1990735"/>
                  </a:cubicBezTo>
                  <a:cubicBezTo>
                    <a:pt x="984002" y="1996056"/>
                    <a:pt x="987327" y="2003310"/>
                    <a:pt x="990652" y="2010626"/>
                  </a:cubicBezTo>
                  <a:cubicBezTo>
                    <a:pt x="994521" y="2008328"/>
                    <a:pt x="1000507" y="2006817"/>
                    <a:pt x="1001776" y="2003492"/>
                  </a:cubicBezTo>
                  <a:cubicBezTo>
                    <a:pt x="1011389" y="1978825"/>
                    <a:pt x="1020397" y="1953856"/>
                    <a:pt x="1028801" y="1928767"/>
                  </a:cubicBezTo>
                  <a:cubicBezTo>
                    <a:pt x="1030010" y="1925139"/>
                    <a:pt x="1028559" y="1917703"/>
                    <a:pt x="1026080" y="1916494"/>
                  </a:cubicBezTo>
                  <a:cubicBezTo>
                    <a:pt x="1022030" y="1914438"/>
                    <a:pt x="1014412" y="1913894"/>
                    <a:pt x="1011389" y="1916433"/>
                  </a:cubicBezTo>
                  <a:close/>
                  <a:moveTo>
                    <a:pt x="1047180" y="1810210"/>
                  </a:moveTo>
                  <a:cubicBezTo>
                    <a:pt x="1035995" y="1827864"/>
                    <a:pt x="1024871" y="1845517"/>
                    <a:pt x="1013686" y="1863110"/>
                  </a:cubicBezTo>
                  <a:cubicBezTo>
                    <a:pt x="1016347" y="1864742"/>
                    <a:pt x="1018946" y="1866435"/>
                    <a:pt x="1021606" y="1868068"/>
                  </a:cubicBezTo>
                  <a:cubicBezTo>
                    <a:pt x="1032972" y="1850656"/>
                    <a:pt x="1044338" y="1833184"/>
                    <a:pt x="1055765" y="1815651"/>
                  </a:cubicBezTo>
                  <a:cubicBezTo>
                    <a:pt x="1052923" y="1813837"/>
                    <a:pt x="1050021" y="1812024"/>
                    <a:pt x="1047180" y="1810210"/>
                  </a:cubicBezTo>
                  <a:close/>
                  <a:moveTo>
                    <a:pt x="923363" y="1784818"/>
                  </a:moveTo>
                  <a:cubicBezTo>
                    <a:pt x="933399" y="1827078"/>
                    <a:pt x="931585" y="1868491"/>
                    <a:pt x="972999" y="1899324"/>
                  </a:cubicBezTo>
                  <a:cubicBezTo>
                    <a:pt x="975115" y="1874597"/>
                    <a:pt x="976928" y="1856399"/>
                    <a:pt x="978077" y="1838202"/>
                  </a:cubicBezTo>
                  <a:cubicBezTo>
                    <a:pt x="978379" y="1833849"/>
                    <a:pt x="978017" y="1827501"/>
                    <a:pt x="975296" y="1825203"/>
                  </a:cubicBezTo>
                  <a:cubicBezTo>
                    <a:pt x="959819" y="1812266"/>
                    <a:pt x="943556" y="1800356"/>
                    <a:pt x="923363" y="1784818"/>
                  </a:cubicBezTo>
                  <a:close/>
                  <a:moveTo>
                    <a:pt x="956554" y="1700178"/>
                  </a:moveTo>
                  <a:cubicBezTo>
                    <a:pt x="950750" y="1711785"/>
                    <a:pt x="947486" y="1719040"/>
                    <a:pt x="943616" y="1725872"/>
                  </a:cubicBezTo>
                  <a:cubicBezTo>
                    <a:pt x="934306" y="1742196"/>
                    <a:pt x="931827" y="1755496"/>
                    <a:pt x="951415" y="1767890"/>
                  </a:cubicBezTo>
                  <a:cubicBezTo>
                    <a:pt x="980919" y="1786692"/>
                    <a:pt x="993191" y="1788627"/>
                    <a:pt x="1010966" y="1772847"/>
                  </a:cubicBezTo>
                  <a:cubicBezTo>
                    <a:pt x="1021062" y="1763960"/>
                    <a:pt x="1031642" y="1754952"/>
                    <a:pt x="1043431" y="1748785"/>
                  </a:cubicBezTo>
                  <a:cubicBezTo>
                    <a:pt x="1063201" y="1738447"/>
                    <a:pt x="1065498" y="1725993"/>
                    <a:pt x="1051109" y="1707674"/>
                  </a:cubicBezTo>
                  <a:cubicBezTo>
                    <a:pt x="1020397" y="1711423"/>
                    <a:pt x="987992" y="1726960"/>
                    <a:pt x="956554" y="1700178"/>
                  </a:cubicBezTo>
                  <a:close/>
                  <a:moveTo>
                    <a:pt x="1206847" y="1676358"/>
                  </a:moveTo>
                  <a:cubicBezTo>
                    <a:pt x="1148687" y="1730769"/>
                    <a:pt x="1089802" y="1786329"/>
                    <a:pt x="1066889" y="1857850"/>
                  </a:cubicBezTo>
                  <a:cubicBezTo>
                    <a:pt x="1119487" y="1818795"/>
                    <a:pt x="1178009" y="1775266"/>
                    <a:pt x="1237802" y="1730830"/>
                  </a:cubicBezTo>
                  <a:cubicBezTo>
                    <a:pt x="1241006" y="1736331"/>
                    <a:pt x="1243666" y="1740926"/>
                    <a:pt x="1246991" y="1746730"/>
                  </a:cubicBezTo>
                  <a:cubicBezTo>
                    <a:pt x="1255939" y="1708944"/>
                    <a:pt x="1229398" y="1693407"/>
                    <a:pt x="1206847" y="1676358"/>
                  </a:cubicBezTo>
                  <a:close/>
                  <a:moveTo>
                    <a:pt x="890656" y="1645282"/>
                  </a:moveTo>
                  <a:cubicBezTo>
                    <a:pt x="886182" y="1673939"/>
                    <a:pt x="900692" y="1693769"/>
                    <a:pt x="911453" y="1717166"/>
                  </a:cubicBezTo>
                  <a:cubicBezTo>
                    <a:pt x="931041" y="1676841"/>
                    <a:pt x="934125" y="1690565"/>
                    <a:pt x="890656" y="1645282"/>
                  </a:cubicBezTo>
                  <a:close/>
                  <a:moveTo>
                    <a:pt x="1239736" y="1601633"/>
                  </a:moveTo>
                  <a:cubicBezTo>
                    <a:pt x="1224985" y="1616384"/>
                    <a:pt x="1210052" y="1631196"/>
                    <a:pt x="1195119" y="1646008"/>
                  </a:cubicBezTo>
                  <a:cubicBezTo>
                    <a:pt x="1234053" y="1629624"/>
                    <a:pt x="1242638" y="1620314"/>
                    <a:pt x="1239736" y="1601633"/>
                  </a:cubicBezTo>
                  <a:close/>
                  <a:moveTo>
                    <a:pt x="930014" y="1574850"/>
                  </a:moveTo>
                  <a:cubicBezTo>
                    <a:pt x="923968" y="1576905"/>
                    <a:pt x="918829" y="1581863"/>
                    <a:pt x="913388" y="1589481"/>
                  </a:cubicBezTo>
                  <a:cubicBezTo>
                    <a:pt x="901175" y="1606408"/>
                    <a:pt x="913509" y="1613724"/>
                    <a:pt x="922759" y="1622913"/>
                  </a:cubicBezTo>
                  <a:cubicBezTo>
                    <a:pt x="931102" y="1631257"/>
                    <a:pt x="939868" y="1639055"/>
                    <a:pt x="948272" y="1646915"/>
                  </a:cubicBezTo>
                  <a:cubicBezTo>
                    <a:pt x="970399" y="1627810"/>
                    <a:pt x="991015" y="1609915"/>
                    <a:pt x="1011450" y="1592322"/>
                  </a:cubicBezTo>
                  <a:cubicBezTo>
                    <a:pt x="991499" y="1587667"/>
                    <a:pt x="970762" y="1585672"/>
                    <a:pt x="952504" y="1577691"/>
                  </a:cubicBezTo>
                  <a:cubicBezTo>
                    <a:pt x="943133" y="1573641"/>
                    <a:pt x="936120" y="1572794"/>
                    <a:pt x="930014" y="1574850"/>
                  </a:cubicBezTo>
                  <a:close/>
                  <a:moveTo>
                    <a:pt x="1130550" y="1574185"/>
                  </a:moveTo>
                  <a:cubicBezTo>
                    <a:pt x="1084905" y="1604051"/>
                    <a:pt x="1031763" y="1622672"/>
                    <a:pt x="989080" y="1663964"/>
                  </a:cubicBezTo>
                  <a:cubicBezTo>
                    <a:pt x="995791" y="1666987"/>
                    <a:pt x="998874" y="1669768"/>
                    <a:pt x="1001293" y="1669224"/>
                  </a:cubicBezTo>
                  <a:cubicBezTo>
                    <a:pt x="1041860" y="1661062"/>
                    <a:pt x="1083212" y="1655560"/>
                    <a:pt x="1122449" y="1643106"/>
                  </a:cubicBezTo>
                  <a:cubicBezTo>
                    <a:pt x="1147297" y="1635186"/>
                    <a:pt x="1150320" y="1597038"/>
                    <a:pt x="1130550" y="1574185"/>
                  </a:cubicBezTo>
                  <a:close/>
                  <a:moveTo>
                    <a:pt x="872458" y="1505324"/>
                  </a:moveTo>
                  <a:cubicBezTo>
                    <a:pt x="859641" y="1534404"/>
                    <a:pt x="861032" y="1540994"/>
                    <a:pt x="886061" y="1574789"/>
                  </a:cubicBezTo>
                  <a:cubicBezTo>
                    <a:pt x="892651" y="1565418"/>
                    <a:pt x="898999" y="1556410"/>
                    <a:pt x="906496" y="1545951"/>
                  </a:cubicBezTo>
                  <a:cubicBezTo>
                    <a:pt x="894404" y="1531562"/>
                    <a:pt x="883885" y="1518927"/>
                    <a:pt x="872458" y="1505324"/>
                  </a:cubicBezTo>
                  <a:close/>
                  <a:moveTo>
                    <a:pt x="1189012" y="1466510"/>
                  </a:moveTo>
                  <a:cubicBezTo>
                    <a:pt x="1127104" y="1466813"/>
                    <a:pt x="1029828" y="1496195"/>
                    <a:pt x="992647" y="1531623"/>
                  </a:cubicBezTo>
                  <a:cubicBezTo>
                    <a:pt x="1072874" y="1548249"/>
                    <a:pt x="1150138" y="1531018"/>
                    <a:pt x="1235625" y="1476728"/>
                  </a:cubicBezTo>
                  <a:cubicBezTo>
                    <a:pt x="1226375" y="1469533"/>
                    <a:pt x="1209628" y="1466390"/>
                    <a:pt x="1189012" y="1466510"/>
                  </a:cubicBezTo>
                  <a:close/>
                  <a:moveTo>
                    <a:pt x="913690" y="1439909"/>
                  </a:moveTo>
                  <a:cubicBezTo>
                    <a:pt x="908128" y="1441542"/>
                    <a:pt x="903473" y="1445834"/>
                    <a:pt x="898334" y="1452605"/>
                  </a:cubicBezTo>
                  <a:cubicBezTo>
                    <a:pt x="890051" y="1463488"/>
                    <a:pt x="888600" y="1472073"/>
                    <a:pt x="898576" y="1481746"/>
                  </a:cubicBezTo>
                  <a:cubicBezTo>
                    <a:pt x="911272" y="1494139"/>
                    <a:pt x="918587" y="1518322"/>
                    <a:pt x="942528" y="1508770"/>
                  </a:cubicBezTo>
                  <a:cubicBezTo>
                    <a:pt x="967376" y="1498915"/>
                    <a:pt x="990531" y="1484829"/>
                    <a:pt x="1014351" y="1472556"/>
                  </a:cubicBezTo>
                  <a:cubicBezTo>
                    <a:pt x="986299" y="1462702"/>
                    <a:pt x="959033" y="1455749"/>
                    <a:pt x="934246" y="1443658"/>
                  </a:cubicBezTo>
                  <a:cubicBezTo>
                    <a:pt x="925600" y="1439486"/>
                    <a:pt x="919192" y="1438337"/>
                    <a:pt x="913690" y="1439909"/>
                  </a:cubicBezTo>
                  <a:close/>
                  <a:moveTo>
                    <a:pt x="1216702" y="1359441"/>
                  </a:moveTo>
                  <a:cubicBezTo>
                    <a:pt x="1177405" y="1360166"/>
                    <a:pt x="1138107" y="1360106"/>
                    <a:pt x="1098931" y="1362584"/>
                  </a:cubicBezTo>
                  <a:cubicBezTo>
                    <a:pt x="1089863" y="1363129"/>
                    <a:pt x="1080794" y="1371955"/>
                    <a:pt x="1072814" y="1378182"/>
                  </a:cubicBezTo>
                  <a:cubicBezTo>
                    <a:pt x="1058848" y="1389065"/>
                    <a:pt x="1045850" y="1411132"/>
                    <a:pt x="1027108" y="1399887"/>
                  </a:cubicBezTo>
                  <a:cubicBezTo>
                    <a:pt x="995428" y="1380963"/>
                    <a:pt x="978138" y="1404844"/>
                    <a:pt x="949058" y="1414699"/>
                  </a:cubicBezTo>
                  <a:cubicBezTo>
                    <a:pt x="1055704" y="1448555"/>
                    <a:pt x="1152678" y="1441481"/>
                    <a:pt x="1248805" y="1393962"/>
                  </a:cubicBezTo>
                  <a:cubicBezTo>
                    <a:pt x="1238406" y="1382656"/>
                    <a:pt x="1242033" y="1358897"/>
                    <a:pt x="1216702" y="1359441"/>
                  </a:cubicBezTo>
                  <a:close/>
                  <a:moveTo>
                    <a:pt x="933036" y="1338764"/>
                  </a:moveTo>
                  <a:cubicBezTo>
                    <a:pt x="910365" y="1340457"/>
                    <a:pt x="897790" y="1359985"/>
                    <a:pt x="888359" y="1380359"/>
                  </a:cubicBezTo>
                  <a:cubicBezTo>
                    <a:pt x="923545" y="1414034"/>
                    <a:pt x="940412" y="1367784"/>
                    <a:pt x="967134" y="1367240"/>
                  </a:cubicBezTo>
                  <a:cubicBezTo>
                    <a:pt x="967860" y="1364579"/>
                    <a:pt x="968585" y="1361980"/>
                    <a:pt x="969311" y="1359320"/>
                  </a:cubicBezTo>
                  <a:cubicBezTo>
                    <a:pt x="957159" y="1352004"/>
                    <a:pt x="944584" y="1337918"/>
                    <a:pt x="933036" y="1338764"/>
                  </a:cubicBezTo>
                  <a:close/>
                  <a:moveTo>
                    <a:pt x="1166704" y="1255333"/>
                  </a:moveTo>
                  <a:cubicBezTo>
                    <a:pt x="1116282" y="1253036"/>
                    <a:pt x="1093671" y="1262830"/>
                    <a:pt x="1091011" y="1317967"/>
                  </a:cubicBezTo>
                  <a:cubicBezTo>
                    <a:pt x="1146027" y="1312284"/>
                    <a:pt x="1200802" y="1306661"/>
                    <a:pt x="1255818" y="1300978"/>
                  </a:cubicBezTo>
                  <a:cubicBezTo>
                    <a:pt x="1255636" y="1271838"/>
                    <a:pt x="1246568" y="1261681"/>
                    <a:pt x="1216823" y="1259505"/>
                  </a:cubicBezTo>
                  <a:cubicBezTo>
                    <a:pt x="1200137" y="1258296"/>
                    <a:pt x="1183450" y="1256059"/>
                    <a:pt x="1166704" y="1255333"/>
                  </a:cubicBezTo>
                  <a:close/>
                  <a:moveTo>
                    <a:pt x="1137503" y="1176013"/>
                  </a:moveTo>
                  <a:cubicBezTo>
                    <a:pt x="1115255" y="1174986"/>
                    <a:pt x="1105340" y="1186775"/>
                    <a:pt x="1110539" y="1209869"/>
                  </a:cubicBezTo>
                  <a:cubicBezTo>
                    <a:pt x="1159086" y="1237680"/>
                    <a:pt x="1208298" y="1203582"/>
                    <a:pt x="1257027" y="1212711"/>
                  </a:cubicBezTo>
                  <a:cubicBezTo>
                    <a:pt x="1258297" y="1210897"/>
                    <a:pt x="1259627" y="1209023"/>
                    <a:pt x="1260957" y="1207209"/>
                  </a:cubicBezTo>
                  <a:cubicBezTo>
                    <a:pt x="1253460" y="1199350"/>
                    <a:pt x="1246810" y="1186049"/>
                    <a:pt x="1238346" y="1184719"/>
                  </a:cubicBezTo>
                  <a:cubicBezTo>
                    <a:pt x="1205034" y="1179701"/>
                    <a:pt x="1171178" y="1177585"/>
                    <a:pt x="1137503" y="1176013"/>
                  </a:cubicBezTo>
                  <a:close/>
                  <a:moveTo>
                    <a:pt x="1196872" y="1089983"/>
                  </a:moveTo>
                  <a:cubicBezTo>
                    <a:pt x="1180367" y="1087987"/>
                    <a:pt x="1160598" y="1094517"/>
                    <a:pt x="1131034" y="1100381"/>
                  </a:cubicBezTo>
                  <a:cubicBezTo>
                    <a:pt x="1125170" y="1101530"/>
                    <a:pt x="1121240" y="1112049"/>
                    <a:pt x="1115496" y="1119486"/>
                  </a:cubicBezTo>
                  <a:cubicBezTo>
                    <a:pt x="1166039" y="1138772"/>
                    <a:pt x="1212591" y="1142580"/>
                    <a:pt x="1243182" y="1130912"/>
                  </a:cubicBezTo>
                  <a:cubicBezTo>
                    <a:pt x="1226677" y="1102558"/>
                    <a:pt x="1213377" y="1091978"/>
                    <a:pt x="1196872" y="1089983"/>
                  </a:cubicBezTo>
                  <a:close/>
                  <a:moveTo>
                    <a:pt x="1241368" y="1019731"/>
                  </a:moveTo>
                  <a:cubicBezTo>
                    <a:pt x="1215855" y="1060903"/>
                    <a:pt x="1184599" y="1025172"/>
                    <a:pt x="1159630" y="1035752"/>
                  </a:cubicBezTo>
                  <a:cubicBezTo>
                    <a:pt x="1184297" y="1065074"/>
                    <a:pt x="1222566" y="1048569"/>
                    <a:pt x="1251465" y="1063442"/>
                  </a:cubicBezTo>
                  <a:cubicBezTo>
                    <a:pt x="1254004" y="1062051"/>
                    <a:pt x="1256483" y="1060782"/>
                    <a:pt x="1259022" y="1059391"/>
                  </a:cubicBezTo>
                  <a:cubicBezTo>
                    <a:pt x="1253460" y="1046877"/>
                    <a:pt x="1247898" y="1034422"/>
                    <a:pt x="1241368" y="1019731"/>
                  </a:cubicBezTo>
                  <a:close/>
                  <a:moveTo>
                    <a:pt x="1201346" y="940532"/>
                  </a:moveTo>
                  <a:cubicBezTo>
                    <a:pt x="1180307" y="934668"/>
                    <a:pt x="1156789" y="936784"/>
                    <a:pt x="1136656" y="948271"/>
                  </a:cubicBezTo>
                  <a:cubicBezTo>
                    <a:pt x="1120031" y="957762"/>
                    <a:pt x="1129523" y="970217"/>
                    <a:pt x="1129462" y="981885"/>
                  </a:cubicBezTo>
                  <a:cubicBezTo>
                    <a:pt x="1138107" y="981824"/>
                    <a:pt x="1147055" y="983154"/>
                    <a:pt x="1155277" y="981280"/>
                  </a:cubicBezTo>
                  <a:cubicBezTo>
                    <a:pt x="1161686" y="979829"/>
                    <a:pt x="1167308" y="970700"/>
                    <a:pt x="1172931" y="971124"/>
                  </a:cubicBezTo>
                  <a:cubicBezTo>
                    <a:pt x="1199109" y="972998"/>
                    <a:pt x="1225105" y="976927"/>
                    <a:pt x="1251525" y="980132"/>
                  </a:cubicBezTo>
                  <a:cubicBezTo>
                    <a:pt x="1241127" y="960060"/>
                    <a:pt x="1222445" y="946336"/>
                    <a:pt x="1201346" y="940532"/>
                  </a:cubicBezTo>
                  <a:close/>
                  <a:moveTo>
                    <a:pt x="1221357" y="893255"/>
                  </a:moveTo>
                  <a:cubicBezTo>
                    <a:pt x="1193305" y="890473"/>
                    <a:pt x="1167429" y="897063"/>
                    <a:pt x="1142037" y="917861"/>
                  </a:cubicBezTo>
                  <a:cubicBezTo>
                    <a:pt x="1174805" y="914475"/>
                    <a:pt x="1203039" y="911573"/>
                    <a:pt x="1235383" y="908248"/>
                  </a:cubicBezTo>
                  <a:cubicBezTo>
                    <a:pt x="1230184" y="902384"/>
                    <a:pt x="1226133" y="893738"/>
                    <a:pt x="1221357" y="893255"/>
                  </a:cubicBezTo>
                  <a:close/>
                  <a:moveTo>
                    <a:pt x="1299831" y="0"/>
                  </a:moveTo>
                  <a:lnTo>
                    <a:pt x="1299831" y="2832155"/>
                  </a:lnTo>
                  <a:lnTo>
                    <a:pt x="1287301" y="2816151"/>
                  </a:lnTo>
                  <a:cubicBezTo>
                    <a:pt x="1281422" y="2807407"/>
                    <a:pt x="1277099" y="2798445"/>
                    <a:pt x="1277038" y="2789799"/>
                  </a:cubicBezTo>
                  <a:cubicBezTo>
                    <a:pt x="1276917" y="2767914"/>
                    <a:pt x="1270690" y="2754311"/>
                    <a:pt x="1252009" y="2741373"/>
                  </a:cubicBezTo>
                  <a:cubicBezTo>
                    <a:pt x="1261863" y="2736234"/>
                    <a:pt x="1268514" y="2732788"/>
                    <a:pt x="1274983" y="2729463"/>
                  </a:cubicBezTo>
                  <a:cubicBezTo>
                    <a:pt x="1261863" y="2703406"/>
                    <a:pt x="1243424" y="2685571"/>
                    <a:pt x="1211744" y="2687203"/>
                  </a:cubicBezTo>
                  <a:cubicBezTo>
                    <a:pt x="1205578" y="2687445"/>
                    <a:pt x="1199290" y="2684301"/>
                    <a:pt x="1192942" y="2683697"/>
                  </a:cubicBezTo>
                  <a:cubicBezTo>
                    <a:pt x="1174019" y="2681762"/>
                    <a:pt x="1164044" y="2671242"/>
                    <a:pt x="1156789" y="2653589"/>
                  </a:cubicBezTo>
                  <a:cubicBezTo>
                    <a:pt x="1144879" y="2624328"/>
                    <a:pt x="1129764" y="2596396"/>
                    <a:pt x="1116041" y="2567921"/>
                  </a:cubicBezTo>
                  <a:cubicBezTo>
                    <a:pt x="1114106" y="2569614"/>
                    <a:pt x="1112232" y="2571367"/>
                    <a:pt x="1110358" y="2573060"/>
                  </a:cubicBezTo>
                  <a:cubicBezTo>
                    <a:pt x="1100322" y="2578924"/>
                    <a:pt x="1090709" y="2585695"/>
                    <a:pt x="1080189" y="2590351"/>
                  </a:cubicBezTo>
                  <a:cubicBezTo>
                    <a:pt x="1061810" y="2598392"/>
                    <a:pt x="1056127" y="2613687"/>
                    <a:pt x="1057699" y="2631038"/>
                  </a:cubicBezTo>
                  <a:cubicBezTo>
                    <a:pt x="1061871" y="2675475"/>
                    <a:pt x="1077408" y="2714288"/>
                    <a:pt x="1114469" y="2742884"/>
                  </a:cubicBezTo>
                  <a:cubicBezTo>
                    <a:pt x="1134722" y="2758482"/>
                    <a:pt x="1152859" y="2776982"/>
                    <a:pt x="1170875" y="2795240"/>
                  </a:cubicBezTo>
                  <a:cubicBezTo>
                    <a:pt x="1200741" y="2825650"/>
                    <a:pt x="1234416" y="2848564"/>
                    <a:pt x="1277038" y="2857451"/>
                  </a:cubicBezTo>
                  <a:lnTo>
                    <a:pt x="1299831" y="2872063"/>
                  </a:lnTo>
                  <a:lnTo>
                    <a:pt x="1299831" y="2944142"/>
                  </a:lnTo>
                  <a:lnTo>
                    <a:pt x="1274983" y="2952550"/>
                  </a:lnTo>
                  <a:cubicBezTo>
                    <a:pt x="1255999" y="2962949"/>
                    <a:pt x="1238467" y="2975947"/>
                    <a:pt x="1219604" y="2986527"/>
                  </a:cubicBezTo>
                  <a:cubicBezTo>
                    <a:pt x="1180186" y="3008534"/>
                    <a:pt x="1142823" y="3007687"/>
                    <a:pt x="1105521" y="2978789"/>
                  </a:cubicBezTo>
                  <a:cubicBezTo>
                    <a:pt x="1057337" y="2941487"/>
                    <a:pt x="1035149" y="2890521"/>
                    <a:pt x="1022332" y="2833510"/>
                  </a:cubicBezTo>
                  <a:cubicBezTo>
                    <a:pt x="1020579" y="2825711"/>
                    <a:pt x="1019067" y="2817912"/>
                    <a:pt x="1017918" y="2812168"/>
                  </a:cubicBezTo>
                  <a:cubicBezTo>
                    <a:pt x="1009636" y="2810476"/>
                    <a:pt x="1001172" y="2811382"/>
                    <a:pt x="997000" y="2807574"/>
                  </a:cubicBezTo>
                  <a:cubicBezTo>
                    <a:pt x="980133" y="2792218"/>
                    <a:pt x="967981" y="2805034"/>
                    <a:pt x="966288" y="2817186"/>
                  </a:cubicBezTo>
                  <a:cubicBezTo>
                    <a:pt x="960847" y="2856604"/>
                    <a:pt x="943556" y="2895962"/>
                    <a:pt x="963870" y="2936831"/>
                  </a:cubicBezTo>
                  <a:cubicBezTo>
                    <a:pt x="968948" y="2947049"/>
                    <a:pt x="966469" y="2962405"/>
                    <a:pt x="964111" y="2974738"/>
                  </a:cubicBezTo>
                  <a:cubicBezTo>
                    <a:pt x="946700" y="3066028"/>
                    <a:pt x="954378" y="3157984"/>
                    <a:pt x="961875" y="3249033"/>
                  </a:cubicBezTo>
                  <a:cubicBezTo>
                    <a:pt x="979407" y="3462205"/>
                    <a:pt x="1000990" y="3675015"/>
                    <a:pt x="1021909" y="3887945"/>
                  </a:cubicBezTo>
                  <a:cubicBezTo>
                    <a:pt x="1026564" y="3935102"/>
                    <a:pt x="1035814" y="3981775"/>
                    <a:pt x="1042283" y="4028750"/>
                  </a:cubicBezTo>
                  <a:cubicBezTo>
                    <a:pt x="1046333" y="4058132"/>
                    <a:pt x="1064894" y="4076995"/>
                    <a:pt x="1085631" y="4095616"/>
                  </a:cubicBezTo>
                  <a:cubicBezTo>
                    <a:pt x="1100805" y="4109279"/>
                    <a:pt x="1123175" y="4123910"/>
                    <a:pt x="1125895" y="4140838"/>
                  </a:cubicBezTo>
                  <a:cubicBezTo>
                    <a:pt x="1131699" y="4175782"/>
                    <a:pt x="1129402" y="4213024"/>
                    <a:pt x="1123900" y="4248331"/>
                  </a:cubicBezTo>
                  <a:cubicBezTo>
                    <a:pt x="1122509" y="4257702"/>
                    <a:pt x="1097601" y="4264292"/>
                    <a:pt x="1082729" y="4270156"/>
                  </a:cubicBezTo>
                  <a:cubicBezTo>
                    <a:pt x="1074506" y="4273421"/>
                    <a:pt x="1064652" y="4272453"/>
                    <a:pt x="1055523" y="4273421"/>
                  </a:cubicBezTo>
                  <a:cubicBezTo>
                    <a:pt x="1055644" y="4275718"/>
                    <a:pt x="1055825" y="4278076"/>
                    <a:pt x="1055946" y="4280434"/>
                  </a:cubicBezTo>
                  <a:cubicBezTo>
                    <a:pt x="1057639" y="4281945"/>
                    <a:pt x="1059211" y="4284243"/>
                    <a:pt x="1061145" y="4284726"/>
                  </a:cubicBezTo>
                  <a:cubicBezTo>
                    <a:pt x="1111809" y="4296636"/>
                    <a:pt x="1116343" y="4298631"/>
                    <a:pt x="1097359" y="4346574"/>
                  </a:cubicBezTo>
                  <a:cubicBezTo>
                    <a:pt x="1050142" y="4465796"/>
                    <a:pt x="1039985" y="4590035"/>
                    <a:pt x="1038353" y="4715908"/>
                  </a:cubicBezTo>
                  <a:cubicBezTo>
                    <a:pt x="1035753" y="4917835"/>
                    <a:pt x="1032428" y="5119702"/>
                    <a:pt x="1032549" y="5321629"/>
                  </a:cubicBezTo>
                  <a:cubicBezTo>
                    <a:pt x="1032610" y="5420114"/>
                    <a:pt x="1051472" y="5516724"/>
                    <a:pt x="1076502" y="5611945"/>
                  </a:cubicBezTo>
                  <a:cubicBezTo>
                    <a:pt x="1079585" y="5623673"/>
                    <a:pt x="1078013" y="5636672"/>
                    <a:pt x="1078436" y="5645559"/>
                  </a:cubicBezTo>
                  <a:cubicBezTo>
                    <a:pt x="1033637" y="5637095"/>
                    <a:pt x="993977" y="5629719"/>
                    <a:pt x="956494" y="5622706"/>
                  </a:cubicBezTo>
                  <a:cubicBezTo>
                    <a:pt x="944282" y="5644350"/>
                    <a:pt x="933218" y="5664059"/>
                    <a:pt x="921368" y="5685038"/>
                  </a:cubicBezTo>
                  <a:cubicBezTo>
                    <a:pt x="898455" y="5660734"/>
                    <a:pt x="898878" y="5634616"/>
                    <a:pt x="906556" y="5611340"/>
                  </a:cubicBezTo>
                  <a:cubicBezTo>
                    <a:pt x="932190" y="5533532"/>
                    <a:pt x="929651" y="5454151"/>
                    <a:pt x="923787" y="5374590"/>
                  </a:cubicBezTo>
                  <a:cubicBezTo>
                    <a:pt x="905528" y="5130524"/>
                    <a:pt x="895855" y="4886276"/>
                    <a:pt x="905166" y="4641485"/>
                  </a:cubicBezTo>
                  <a:cubicBezTo>
                    <a:pt x="907040" y="4591668"/>
                    <a:pt x="907886" y="4541609"/>
                    <a:pt x="905710" y="4491853"/>
                  </a:cubicBezTo>
                  <a:cubicBezTo>
                    <a:pt x="904319" y="4458420"/>
                    <a:pt x="895976" y="4425410"/>
                    <a:pt x="892167" y="4392038"/>
                  </a:cubicBezTo>
                  <a:cubicBezTo>
                    <a:pt x="888540" y="4360298"/>
                    <a:pt x="885154" y="4328376"/>
                    <a:pt x="885094" y="4296516"/>
                  </a:cubicBezTo>
                  <a:cubicBezTo>
                    <a:pt x="885094" y="4290168"/>
                    <a:pt x="900208" y="4280010"/>
                    <a:pt x="909579" y="4278197"/>
                  </a:cubicBezTo>
                  <a:cubicBezTo>
                    <a:pt x="930376" y="4274146"/>
                    <a:pt x="952080" y="4274146"/>
                    <a:pt x="973422" y="4272574"/>
                  </a:cubicBezTo>
                  <a:cubicBezTo>
                    <a:pt x="973301" y="4270519"/>
                    <a:pt x="973059" y="4268403"/>
                    <a:pt x="972878" y="4266347"/>
                  </a:cubicBezTo>
                  <a:cubicBezTo>
                    <a:pt x="960303" y="4267919"/>
                    <a:pt x="947365" y="4272212"/>
                    <a:pt x="935213" y="4270640"/>
                  </a:cubicBezTo>
                  <a:cubicBezTo>
                    <a:pt x="895432" y="4265259"/>
                    <a:pt x="878141" y="4239021"/>
                    <a:pt x="885215" y="4195552"/>
                  </a:cubicBezTo>
                  <a:cubicBezTo>
                    <a:pt x="889145" y="4171792"/>
                    <a:pt x="894223" y="4148032"/>
                    <a:pt x="901538" y="4125179"/>
                  </a:cubicBezTo>
                  <a:cubicBezTo>
                    <a:pt x="928139" y="4042534"/>
                    <a:pt x="931585" y="3957955"/>
                    <a:pt x="923363" y="3872650"/>
                  </a:cubicBezTo>
                  <a:cubicBezTo>
                    <a:pt x="901901" y="3650892"/>
                    <a:pt x="880801" y="3429074"/>
                    <a:pt x="857102" y="3207559"/>
                  </a:cubicBezTo>
                  <a:cubicBezTo>
                    <a:pt x="843318" y="3079027"/>
                    <a:pt x="834672" y="2949588"/>
                    <a:pt x="797068" y="2824441"/>
                  </a:cubicBezTo>
                  <a:cubicBezTo>
                    <a:pt x="786730" y="2789920"/>
                    <a:pt x="790236" y="2752739"/>
                    <a:pt x="815689" y="2722027"/>
                  </a:cubicBezTo>
                  <a:cubicBezTo>
                    <a:pt x="827962" y="2707215"/>
                    <a:pt x="839509" y="2708847"/>
                    <a:pt x="851963" y="2721785"/>
                  </a:cubicBezTo>
                  <a:cubicBezTo>
                    <a:pt x="862725" y="2732969"/>
                    <a:pt x="874212" y="2743368"/>
                    <a:pt x="885275" y="2754009"/>
                  </a:cubicBezTo>
                  <a:cubicBezTo>
                    <a:pt x="913086" y="2725110"/>
                    <a:pt x="914778" y="2681641"/>
                    <a:pt x="960484" y="2665015"/>
                  </a:cubicBezTo>
                  <a:cubicBezTo>
                    <a:pt x="942528" y="2645185"/>
                    <a:pt x="927051" y="2627895"/>
                    <a:pt x="911393" y="2610906"/>
                  </a:cubicBezTo>
                  <a:cubicBezTo>
                    <a:pt x="908189" y="2607460"/>
                    <a:pt x="902687" y="2605525"/>
                    <a:pt x="900450" y="2601656"/>
                  </a:cubicBezTo>
                  <a:cubicBezTo>
                    <a:pt x="876448" y="2559094"/>
                    <a:pt x="852387" y="2516472"/>
                    <a:pt x="829292" y="2473366"/>
                  </a:cubicBezTo>
                  <a:cubicBezTo>
                    <a:pt x="816414" y="2449243"/>
                    <a:pt x="820646" y="2425060"/>
                    <a:pt x="827599" y="2398943"/>
                  </a:cubicBezTo>
                  <a:cubicBezTo>
                    <a:pt x="841202" y="2347736"/>
                    <a:pt x="873667" y="2316479"/>
                    <a:pt x="919917" y="2295742"/>
                  </a:cubicBezTo>
                  <a:cubicBezTo>
                    <a:pt x="984848" y="2266602"/>
                    <a:pt x="1095062" y="2297979"/>
                    <a:pt x="1130913" y="2358618"/>
                  </a:cubicBezTo>
                  <a:cubicBezTo>
                    <a:pt x="1139740" y="2373551"/>
                    <a:pt x="1140526" y="2393683"/>
                    <a:pt x="1143004" y="2411760"/>
                  </a:cubicBezTo>
                  <a:cubicBezTo>
                    <a:pt x="1144697" y="2424396"/>
                    <a:pt x="1147962" y="2431650"/>
                    <a:pt x="1161928" y="2434855"/>
                  </a:cubicBezTo>
                  <a:cubicBezTo>
                    <a:pt x="1176437" y="2438119"/>
                    <a:pt x="1189859" y="2445737"/>
                    <a:pt x="1205094" y="2451964"/>
                  </a:cubicBezTo>
                  <a:cubicBezTo>
                    <a:pt x="1214344" y="2436608"/>
                    <a:pt x="1211926" y="2424335"/>
                    <a:pt x="1193184" y="2415266"/>
                  </a:cubicBezTo>
                  <a:cubicBezTo>
                    <a:pt x="1183934" y="2410732"/>
                    <a:pt x="1174805" y="2404686"/>
                    <a:pt x="1167792" y="2397250"/>
                  </a:cubicBezTo>
                  <a:cubicBezTo>
                    <a:pt x="1163681" y="2392958"/>
                    <a:pt x="1160960" y="2383526"/>
                    <a:pt x="1162895" y="2378448"/>
                  </a:cubicBezTo>
                  <a:cubicBezTo>
                    <a:pt x="1164588" y="2373974"/>
                    <a:pt x="1173959" y="2369379"/>
                    <a:pt x="1179460" y="2369923"/>
                  </a:cubicBezTo>
                  <a:cubicBezTo>
                    <a:pt x="1198988" y="2371798"/>
                    <a:pt x="1211563" y="2369803"/>
                    <a:pt x="1212107" y="2344652"/>
                  </a:cubicBezTo>
                  <a:cubicBezTo>
                    <a:pt x="1212289" y="2335765"/>
                    <a:pt x="1226254" y="2327120"/>
                    <a:pt x="1233811" y="2318353"/>
                  </a:cubicBezTo>
                  <a:cubicBezTo>
                    <a:pt x="1217307" y="2296952"/>
                    <a:pt x="1177344" y="2305960"/>
                    <a:pt x="1170633" y="2266663"/>
                  </a:cubicBezTo>
                  <a:cubicBezTo>
                    <a:pt x="1189012" y="2265030"/>
                    <a:pt x="1205457" y="2263640"/>
                    <a:pt x="1223050" y="2262068"/>
                  </a:cubicBezTo>
                  <a:cubicBezTo>
                    <a:pt x="1227101" y="2249976"/>
                    <a:pt x="1231816" y="2237522"/>
                    <a:pt x="1235262" y="2224705"/>
                  </a:cubicBezTo>
                  <a:cubicBezTo>
                    <a:pt x="1238285" y="2213339"/>
                    <a:pt x="1238467" y="2203726"/>
                    <a:pt x="1223534" y="2198043"/>
                  </a:cubicBezTo>
                  <a:cubicBezTo>
                    <a:pt x="1212772" y="2193993"/>
                    <a:pt x="1190705" y="2195807"/>
                    <a:pt x="1197295" y="2175493"/>
                  </a:cubicBezTo>
                  <a:cubicBezTo>
                    <a:pt x="1200560" y="2165517"/>
                    <a:pt x="1215855" y="2159532"/>
                    <a:pt x="1228007" y="2149919"/>
                  </a:cubicBezTo>
                  <a:cubicBezTo>
                    <a:pt x="1229398" y="2135168"/>
                    <a:pt x="1231272" y="2114794"/>
                    <a:pt x="1233207" y="2093996"/>
                  </a:cubicBezTo>
                  <a:cubicBezTo>
                    <a:pt x="1220632" y="2082812"/>
                    <a:pt x="1191310" y="2104879"/>
                    <a:pt x="1188771" y="2070841"/>
                  </a:cubicBezTo>
                  <a:cubicBezTo>
                    <a:pt x="1192156" y="2068967"/>
                    <a:pt x="1196207" y="2064675"/>
                    <a:pt x="1200137" y="2064796"/>
                  </a:cubicBezTo>
                  <a:cubicBezTo>
                    <a:pt x="1237741" y="2065702"/>
                    <a:pt x="1242215" y="2040673"/>
                    <a:pt x="1242578" y="2011895"/>
                  </a:cubicBezTo>
                  <a:cubicBezTo>
                    <a:pt x="1242699" y="2004822"/>
                    <a:pt x="1243968" y="1997869"/>
                    <a:pt x="1244996" y="1988015"/>
                  </a:cubicBezTo>
                  <a:cubicBezTo>
                    <a:pt x="1235806" y="1988015"/>
                    <a:pt x="1226798" y="1989345"/>
                    <a:pt x="1218576" y="1987531"/>
                  </a:cubicBezTo>
                  <a:cubicBezTo>
                    <a:pt x="1212168" y="1986141"/>
                    <a:pt x="1206666" y="1980760"/>
                    <a:pt x="1200802" y="1977072"/>
                  </a:cubicBezTo>
                  <a:cubicBezTo>
                    <a:pt x="1206606" y="1972780"/>
                    <a:pt x="1211865" y="1966976"/>
                    <a:pt x="1218395" y="1964739"/>
                  </a:cubicBezTo>
                  <a:cubicBezTo>
                    <a:pt x="1227221" y="1961716"/>
                    <a:pt x="1237016" y="1961353"/>
                    <a:pt x="1247656" y="1959721"/>
                  </a:cubicBezTo>
                  <a:cubicBezTo>
                    <a:pt x="1244814" y="1938198"/>
                    <a:pt x="1242094" y="1918126"/>
                    <a:pt x="1239011" y="1894850"/>
                  </a:cubicBezTo>
                  <a:cubicBezTo>
                    <a:pt x="1171419" y="1926046"/>
                    <a:pt x="1136415" y="1996298"/>
                    <a:pt x="1066707" y="2026949"/>
                  </a:cubicBezTo>
                  <a:cubicBezTo>
                    <a:pt x="1072511" y="2014918"/>
                    <a:pt x="1075836" y="2000409"/>
                    <a:pt x="1084663" y="1991279"/>
                  </a:cubicBezTo>
                  <a:cubicBezTo>
                    <a:pt x="1128737" y="1945695"/>
                    <a:pt x="1174200" y="1901440"/>
                    <a:pt x="1219785" y="1857367"/>
                  </a:cubicBezTo>
                  <a:cubicBezTo>
                    <a:pt x="1224380" y="1852953"/>
                    <a:pt x="1233146" y="1852953"/>
                    <a:pt x="1246265" y="1849024"/>
                  </a:cubicBezTo>
                  <a:cubicBezTo>
                    <a:pt x="1245359" y="1833909"/>
                    <a:pt x="1244875" y="1811480"/>
                    <a:pt x="1241610" y="1789473"/>
                  </a:cubicBezTo>
                  <a:cubicBezTo>
                    <a:pt x="1241187" y="1786873"/>
                    <a:pt x="1223171" y="1782218"/>
                    <a:pt x="1217609" y="1785604"/>
                  </a:cubicBezTo>
                  <a:cubicBezTo>
                    <a:pt x="1145604" y="1830040"/>
                    <a:pt x="1082608" y="1883242"/>
                    <a:pt x="1049235" y="1964678"/>
                  </a:cubicBezTo>
                  <a:cubicBezTo>
                    <a:pt x="1037628" y="1993033"/>
                    <a:pt x="1023480" y="2020480"/>
                    <a:pt x="1010664" y="2047928"/>
                  </a:cubicBezTo>
                  <a:cubicBezTo>
                    <a:pt x="1009394" y="2047686"/>
                    <a:pt x="1002683" y="2045026"/>
                    <a:pt x="996396" y="2045812"/>
                  </a:cubicBezTo>
                  <a:cubicBezTo>
                    <a:pt x="979347" y="2047988"/>
                    <a:pt x="967376" y="2037469"/>
                    <a:pt x="968767" y="2019815"/>
                  </a:cubicBezTo>
                  <a:cubicBezTo>
                    <a:pt x="970520" y="1997386"/>
                    <a:pt x="973361" y="1975016"/>
                    <a:pt x="973906" y="1952587"/>
                  </a:cubicBezTo>
                  <a:cubicBezTo>
                    <a:pt x="974087" y="1945997"/>
                    <a:pt x="969915" y="1936203"/>
                    <a:pt x="964716" y="1933240"/>
                  </a:cubicBezTo>
                  <a:cubicBezTo>
                    <a:pt x="943677" y="1921270"/>
                    <a:pt x="935636" y="1901803"/>
                    <a:pt x="930558" y="1880220"/>
                  </a:cubicBezTo>
                  <a:cubicBezTo>
                    <a:pt x="915867" y="1817707"/>
                    <a:pt x="901901" y="1755133"/>
                    <a:pt x="886726" y="1692741"/>
                  </a:cubicBezTo>
                  <a:cubicBezTo>
                    <a:pt x="876751" y="1651812"/>
                    <a:pt x="862301" y="1611789"/>
                    <a:pt x="855288" y="1570497"/>
                  </a:cubicBezTo>
                  <a:cubicBezTo>
                    <a:pt x="850573" y="1542566"/>
                    <a:pt x="855047" y="1513063"/>
                    <a:pt x="855409" y="1484224"/>
                  </a:cubicBezTo>
                  <a:cubicBezTo>
                    <a:pt x="855591" y="1472496"/>
                    <a:pt x="857767" y="1460344"/>
                    <a:pt x="855591" y="1449038"/>
                  </a:cubicBezTo>
                  <a:cubicBezTo>
                    <a:pt x="850935" y="1424130"/>
                    <a:pt x="846704" y="1399826"/>
                    <a:pt x="860185" y="1376248"/>
                  </a:cubicBezTo>
                  <a:cubicBezTo>
                    <a:pt x="861757" y="1373527"/>
                    <a:pt x="863390" y="1369718"/>
                    <a:pt x="862604" y="1367179"/>
                  </a:cubicBezTo>
                  <a:cubicBezTo>
                    <a:pt x="848094" y="1320325"/>
                    <a:pt x="874695" y="1279516"/>
                    <a:pt x="881164" y="1235745"/>
                  </a:cubicBezTo>
                  <a:cubicBezTo>
                    <a:pt x="882192" y="1228974"/>
                    <a:pt x="880922" y="1221658"/>
                    <a:pt x="879653" y="1214706"/>
                  </a:cubicBezTo>
                  <a:cubicBezTo>
                    <a:pt x="875239" y="1190523"/>
                    <a:pt x="871128" y="1166219"/>
                    <a:pt x="865203" y="1142339"/>
                  </a:cubicBezTo>
                  <a:cubicBezTo>
                    <a:pt x="860911" y="1125169"/>
                    <a:pt x="853898" y="1108603"/>
                    <a:pt x="847248" y="1089317"/>
                  </a:cubicBezTo>
                  <a:cubicBezTo>
                    <a:pt x="816052" y="1108059"/>
                    <a:pt x="805713" y="1132665"/>
                    <a:pt x="799426" y="1158299"/>
                  </a:cubicBezTo>
                  <a:cubicBezTo>
                    <a:pt x="784735" y="1218394"/>
                    <a:pt x="772039" y="1278972"/>
                    <a:pt x="758375" y="1339369"/>
                  </a:cubicBezTo>
                  <a:cubicBezTo>
                    <a:pt x="726877" y="1478904"/>
                    <a:pt x="695500" y="1618500"/>
                    <a:pt x="663458" y="1757975"/>
                  </a:cubicBezTo>
                  <a:cubicBezTo>
                    <a:pt x="647980" y="1825203"/>
                    <a:pt x="654570" y="1892311"/>
                    <a:pt x="662067" y="1959600"/>
                  </a:cubicBezTo>
                  <a:cubicBezTo>
                    <a:pt x="664727" y="1983601"/>
                    <a:pt x="667387" y="2007603"/>
                    <a:pt x="669141" y="2031665"/>
                  </a:cubicBezTo>
                  <a:cubicBezTo>
                    <a:pt x="669685" y="2038315"/>
                    <a:pt x="669261" y="2048291"/>
                    <a:pt x="665150" y="2051555"/>
                  </a:cubicBezTo>
                  <a:cubicBezTo>
                    <a:pt x="649190" y="2064312"/>
                    <a:pt x="631597" y="2074952"/>
                    <a:pt x="614548" y="2086258"/>
                  </a:cubicBezTo>
                  <a:cubicBezTo>
                    <a:pt x="613459" y="2086983"/>
                    <a:pt x="610376" y="2086500"/>
                    <a:pt x="610376" y="2086802"/>
                  </a:cubicBezTo>
                  <a:cubicBezTo>
                    <a:pt x="607414" y="2126825"/>
                    <a:pt x="567149" y="2145748"/>
                    <a:pt x="557415" y="2183655"/>
                  </a:cubicBezTo>
                  <a:cubicBezTo>
                    <a:pt x="547682" y="2221440"/>
                    <a:pt x="527671" y="2256385"/>
                    <a:pt x="513161" y="2293022"/>
                  </a:cubicBezTo>
                  <a:cubicBezTo>
                    <a:pt x="498953" y="2328933"/>
                    <a:pt x="484202" y="2364664"/>
                    <a:pt x="472775" y="2401482"/>
                  </a:cubicBezTo>
                  <a:cubicBezTo>
                    <a:pt x="433115" y="2528866"/>
                    <a:pt x="395088" y="2656672"/>
                    <a:pt x="355609" y="2784116"/>
                  </a:cubicBezTo>
                  <a:cubicBezTo>
                    <a:pt x="355367" y="2784781"/>
                    <a:pt x="355126" y="2785446"/>
                    <a:pt x="354944" y="2786111"/>
                  </a:cubicBezTo>
                  <a:cubicBezTo>
                    <a:pt x="349805" y="2807815"/>
                    <a:pt x="340918" y="2839918"/>
                    <a:pt x="306639" y="2804611"/>
                  </a:cubicBezTo>
                  <a:cubicBezTo>
                    <a:pt x="298779" y="2796510"/>
                    <a:pt x="285479" y="2788953"/>
                    <a:pt x="259301" y="2785567"/>
                  </a:cubicBezTo>
                  <a:cubicBezTo>
                    <a:pt x="243884" y="2783572"/>
                    <a:pt x="248539" y="2758241"/>
                    <a:pt x="256399" y="2744819"/>
                  </a:cubicBezTo>
                  <a:cubicBezTo>
                    <a:pt x="257487" y="2743005"/>
                    <a:pt x="258454" y="2741252"/>
                    <a:pt x="259301" y="2739499"/>
                  </a:cubicBezTo>
                  <a:cubicBezTo>
                    <a:pt x="314921" y="2625597"/>
                    <a:pt x="329733" y="2514658"/>
                    <a:pt x="372960" y="2396283"/>
                  </a:cubicBezTo>
                  <a:cubicBezTo>
                    <a:pt x="406272" y="2305113"/>
                    <a:pt x="449197" y="2217571"/>
                    <a:pt x="486439" y="2127853"/>
                  </a:cubicBezTo>
                  <a:cubicBezTo>
                    <a:pt x="494419" y="2108567"/>
                    <a:pt x="496414" y="2086802"/>
                    <a:pt x="501069" y="2066126"/>
                  </a:cubicBezTo>
                  <a:cubicBezTo>
                    <a:pt x="501795" y="2063042"/>
                    <a:pt x="500827" y="2058206"/>
                    <a:pt x="502520" y="2056997"/>
                  </a:cubicBezTo>
                  <a:cubicBezTo>
                    <a:pt x="523983" y="2042487"/>
                    <a:pt x="509775" y="2024712"/>
                    <a:pt x="508506" y="2007482"/>
                  </a:cubicBezTo>
                  <a:cubicBezTo>
                    <a:pt x="507357" y="1990433"/>
                    <a:pt x="504636" y="1969999"/>
                    <a:pt x="512133" y="1956335"/>
                  </a:cubicBezTo>
                  <a:cubicBezTo>
                    <a:pt x="571381" y="1848540"/>
                    <a:pt x="604633" y="1732039"/>
                    <a:pt x="628695" y="1612817"/>
                  </a:cubicBezTo>
                  <a:cubicBezTo>
                    <a:pt x="656565" y="1474974"/>
                    <a:pt x="681595" y="1336467"/>
                    <a:pt x="705113" y="1197838"/>
                  </a:cubicBezTo>
                  <a:cubicBezTo>
                    <a:pt x="712488" y="1154551"/>
                    <a:pt x="712488" y="1109752"/>
                    <a:pt x="713032" y="1065558"/>
                  </a:cubicBezTo>
                  <a:cubicBezTo>
                    <a:pt x="713395" y="1040891"/>
                    <a:pt x="720892" y="1023359"/>
                    <a:pt x="743382" y="1013383"/>
                  </a:cubicBezTo>
                  <a:cubicBezTo>
                    <a:pt x="765268" y="1003650"/>
                    <a:pt x="787334" y="994460"/>
                    <a:pt x="811699" y="984061"/>
                  </a:cubicBezTo>
                  <a:cubicBezTo>
                    <a:pt x="803537" y="978439"/>
                    <a:pt x="793682" y="972695"/>
                    <a:pt x="785098" y="965501"/>
                  </a:cubicBezTo>
                  <a:cubicBezTo>
                    <a:pt x="779596" y="960846"/>
                    <a:pt x="771253" y="952624"/>
                    <a:pt x="772522" y="948573"/>
                  </a:cubicBezTo>
                  <a:cubicBezTo>
                    <a:pt x="774638" y="941741"/>
                    <a:pt x="783284" y="932249"/>
                    <a:pt x="789330" y="932129"/>
                  </a:cubicBezTo>
                  <a:cubicBezTo>
                    <a:pt x="822339" y="931584"/>
                    <a:pt x="856256" y="929227"/>
                    <a:pt x="888056" y="935877"/>
                  </a:cubicBezTo>
                  <a:cubicBezTo>
                    <a:pt x="918950" y="942346"/>
                    <a:pt x="947425" y="959818"/>
                    <a:pt x="977714" y="970398"/>
                  </a:cubicBezTo>
                  <a:cubicBezTo>
                    <a:pt x="985937" y="973240"/>
                    <a:pt x="999600" y="972333"/>
                    <a:pt x="1005706" y="967133"/>
                  </a:cubicBezTo>
                  <a:cubicBezTo>
                    <a:pt x="1027410" y="948815"/>
                    <a:pt x="1048268" y="942769"/>
                    <a:pt x="1071604" y="964655"/>
                  </a:cubicBezTo>
                  <a:cubicBezTo>
                    <a:pt x="1101349" y="906737"/>
                    <a:pt x="1143549" y="867077"/>
                    <a:pt x="1204308" y="849363"/>
                  </a:cubicBezTo>
                  <a:cubicBezTo>
                    <a:pt x="1206001" y="841926"/>
                    <a:pt x="1205094" y="830500"/>
                    <a:pt x="1210414" y="825361"/>
                  </a:cubicBezTo>
                  <a:cubicBezTo>
                    <a:pt x="1231756" y="804624"/>
                    <a:pt x="1226375" y="782980"/>
                    <a:pt x="1220511" y="757891"/>
                  </a:cubicBezTo>
                  <a:cubicBezTo>
                    <a:pt x="1216762" y="741870"/>
                    <a:pt x="1222929" y="723370"/>
                    <a:pt x="1225468" y="706079"/>
                  </a:cubicBezTo>
                  <a:cubicBezTo>
                    <a:pt x="1228914" y="682501"/>
                    <a:pt x="1226496" y="662610"/>
                    <a:pt x="1202736" y="648826"/>
                  </a:cubicBezTo>
                  <a:cubicBezTo>
                    <a:pt x="1160779" y="624401"/>
                    <a:pt x="1142884" y="585708"/>
                    <a:pt x="1142400" y="537947"/>
                  </a:cubicBezTo>
                  <a:cubicBezTo>
                    <a:pt x="1142279" y="519931"/>
                    <a:pt x="1139740" y="503970"/>
                    <a:pt x="1130067" y="486256"/>
                  </a:cubicBezTo>
                  <a:cubicBezTo>
                    <a:pt x="1116766" y="462013"/>
                    <a:pt x="1114287" y="431845"/>
                    <a:pt x="1107274" y="404216"/>
                  </a:cubicBezTo>
                  <a:cubicBezTo>
                    <a:pt x="1106307" y="400467"/>
                    <a:pt x="1105823" y="396598"/>
                    <a:pt x="1104614" y="392910"/>
                  </a:cubicBezTo>
                  <a:cubicBezTo>
                    <a:pt x="1071302" y="295090"/>
                    <a:pt x="1082185" y="198540"/>
                    <a:pt x="1120635" y="105980"/>
                  </a:cubicBezTo>
                  <a:cubicBezTo>
                    <a:pt x="1148264" y="39537"/>
                    <a:pt x="1210535" y="18740"/>
                    <a:pt x="1276675" y="8160"/>
                  </a:cubicBezTo>
                  <a:close/>
                </a:path>
              </a:pathLst>
            </a:custGeom>
            <a:solidFill>
              <a:schemeClr val="accent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0F1D902-CF4B-470D-9DC5-8FB7C8348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0000"/>
            <a:stretch>
              <a:fillRect/>
            </a:stretch>
          </p:blipFill>
          <p:spPr>
            <a:xfrm>
              <a:off x="6096000" y="487679"/>
              <a:ext cx="1299831" cy="6178731"/>
            </a:xfrm>
            <a:custGeom>
              <a:avLst/>
              <a:gdLst>
                <a:gd name="connsiteX0" fmla="*/ 0 w 1299831"/>
                <a:gd name="connsiteY0" fmla="*/ 0 h 6178731"/>
                <a:gd name="connsiteX1" fmla="*/ 1299831 w 1299831"/>
                <a:gd name="connsiteY1" fmla="*/ 0 h 6178731"/>
                <a:gd name="connsiteX2" fmla="*/ 1299831 w 1299831"/>
                <a:gd name="connsiteY2" fmla="*/ 6178731 h 6178731"/>
                <a:gd name="connsiteX3" fmla="*/ 0 w 1299831"/>
                <a:gd name="connsiteY3" fmla="*/ 6178731 h 617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9831" h="6178731">
                  <a:moveTo>
                    <a:pt x="0" y="0"/>
                  </a:moveTo>
                  <a:lnTo>
                    <a:pt x="1299831" y="0"/>
                  </a:lnTo>
                  <a:lnTo>
                    <a:pt x="1299831" y="6178731"/>
                  </a:lnTo>
                  <a:lnTo>
                    <a:pt x="0" y="6178731"/>
                  </a:lnTo>
                  <a:close/>
                </a:path>
              </a:pathLst>
            </a:custGeom>
          </p:spPr>
        </p:pic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5E7704E-4395-4425-B8AF-C89471FE7AD5}"/>
              </a:ext>
            </a:extLst>
          </p:cNvPr>
          <p:cNvCxnSpPr>
            <a:cxnSpLocks/>
          </p:cNvCxnSpPr>
          <p:nvPr/>
        </p:nvCxnSpPr>
        <p:spPr>
          <a:xfrm>
            <a:off x="6554709" y="2144739"/>
            <a:ext cx="4927254" cy="2239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3FC250E-57E7-4270-999E-3068D63CC808}"/>
              </a:ext>
            </a:extLst>
          </p:cNvPr>
          <p:cNvCxnSpPr>
            <a:cxnSpLocks/>
          </p:cNvCxnSpPr>
          <p:nvPr/>
        </p:nvCxnSpPr>
        <p:spPr>
          <a:xfrm>
            <a:off x="7259484" y="3942560"/>
            <a:ext cx="4222479" cy="9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261D502-08DD-4E40-8E15-166496E44360}"/>
              </a:ext>
            </a:extLst>
          </p:cNvPr>
          <p:cNvCxnSpPr>
            <a:cxnSpLocks/>
          </p:cNvCxnSpPr>
          <p:nvPr/>
        </p:nvCxnSpPr>
        <p:spPr>
          <a:xfrm>
            <a:off x="6690511" y="4785241"/>
            <a:ext cx="4791452" cy="451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D6AD6798-1A20-48B4-9675-615EBB87018B}"/>
              </a:ext>
            </a:extLst>
          </p:cNvPr>
          <p:cNvCxnSpPr>
            <a:cxnSpLocks/>
          </p:cNvCxnSpPr>
          <p:nvPr/>
        </p:nvCxnSpPr>
        <p:spPr>
          <a:xfrm>
            <a:off x="6944008" y="5718171"/>
            <a:ext cx="4537955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164D19-5945-4932-8DA8-4790C6131A43}"/>
              </a:ext>
            </a:extLst>
          </p:cNvPr>
          <p:cNvCxnSpPr>
            <a:cxnSpLocks/>
          </p:cNvCxnSpPr>
          <p:nvPr/>
        </p:nvCxnSpPr>
        <p:spPr>
          <a:xfrm>
            <a:off x="7041931" y="3032451"/>
            <a:ext cx="4440032" cy="2244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2474315-128E-47C4-8758-90DEF3EB7A8F}"/>
              </a:ext>
            </a:extLst>
          </p:cNvPr>
          <p:cNvSpPr txBox="1"/>
          <p:nvPr/>
        </p:nvSpPr>
        <p:spPr>
          <a:xfrm>
            <a:off x="7942500" y="1832939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ABDA5D2-C279-4187-9DBB-1151F87ED628}"/>
              </a:ext>
            </a:extLst>
          </p:cNvPr>
          <p:cNvSpPr txBox="1"/>
          <p:nvPr/>
        </p:nvSpPr>
        <p:spPr>
          <a:xfrm>
            <a:off x="7942500" y="272060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71F5FD6-C142-41D3-B8C9-C4C1C86FF90A}"/>
              </a:ext>
            </a:extLst>
          </p:cNvPr>
          <p:cNvSpPr txBox="1"/>
          <p:nvPr/>
        </p:nvSpPr>
        <p:spPr>
          <a:xfrm>
            <a:off x="7942500" y="4495931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D46E979-A7E8-40AC-840F-F6134D493166}"/>
              </a:ext>
            </a:extLst>
          </p:cNvPr>
          <p:cNvSpPr txBox="1"/>
          <p:nvPr/>
        </p:nvSpPr>
        <p:spPr>
          <a:xfrm>
            <a:off x="7942500" y="3608267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4B05F7A-F7CC-4530-85B0-35F44F6127B3}"/>
              </a:ext>
            </a:extLst>
          </p:cNvPr>
          <p:cNvSpPr txBox="1"/>
          <p:nvPr/>
        </p:nvSpPr>
        <p:spPr>
          <a:xfrm>
            <a:off x="7942500" y="538359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FF491BE-2837-4D3A-930B-C69037F8A27F}"/>
              </a:ext>
            </a:extLst>
          </p:cNvPr>
          <p:cNvCxnSpPr>
            <a:cxnSpLocks/>
          </p:cNvCxnSpPr>
          <p:nvPr/>
        </p:nvCxnSpPr>
        <p:spPr>
          <a:xfrm>
            <a:off x="811850" y="2167137"/>
            <a:ext cx="484632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8ED371-A860-4F65-8097-23373940B2F6}"/>
              </a:ext>
            </a:extLst>
          </p:cNvPr>
          <p:cNvCxnSpPr>
            <a:cxnSpLocks/>
          </p:cNvCxnSpPr>
          <p:nvPr/>
        </p:nvCxnSpPr>
        <p:spPr>
          <a:xfrm>
            <a:off x="811850" y="3942654"/>
            <a:ext cx="402336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0E812E1-0F90-49E8-88DB-95867657C7FC}"/>
              </a:ext>
            </a:extLst>
          </p:cNvPr>
          <p:cNvCxnSpPr>
            <a:cxnSpLocks/>
          </p:cNvCxnSpPr>
          <p:nvPr/>
        </p:nvCxnSpPr>
        <p:spPr>
          <a:xfrm>
            <a:off x="811850" y="4830413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DC32B6B-DAC3-441C-BBD9-F37D33D529DB}"/>
              </a:ext>
            </a:extLst>
          </p:cNvPr>
          <p:cNvCxnSpPr>
            <a:cxnSpLocks/>
          </p:cNvCxnSpPr>
          <p:nvPr/>
        </p:nvCxnSpPr>
        <p:spPr>
          <a:xfrm>
            <a:off x="811850" y="5718171"/>
            <a:ext cx="4555772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D7CB724-5F04-4905-83ED-A42540AA5455}"/>
              </a:ext>
            </a:extLst>
          </p:cNvPr>
          <p:cNvCxnSpPr>
            <a:cxnSpLocks/>
          </p:cNvCxnSpPr>
          <p:nvPr/>
        </p:nvCxnSpPr>
        <p:spPr>
          <a:xfrm>
            <a:off x="811850" y="3054895"/>
            <a:ext cx="43130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5E771399-643A-4B87-BD23-062D2CF98CDB}"/>
              </a:ext>
            </a:extLst>
          </p:cNvPr>
          <p:cNvSpPr txBox="1"/>
          <p:nvPr/>
        </p:nvSpPr>
        <p:spPr>
          <a:xfrm flipH="1">
            <a:off x="1067761" y="1832939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نمونه کارها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60A5116-356C-4C6A-8190-ADCBDDD979AF}"/>
              </a:ext>
            </a:extLst>
          </p:cNvPr>
          <p:cNvSpPr txBox="1"/>
          <p:nvPr/>
        </p:nvSpPr>
        <p:spPr>
          <a:xfrm flipH="1">
            <a:off x="1067761" y="272060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EF0AEB7-1E8D-4558-9F09-F61564B29F6B}"/>
              </a:ext>
            </a:extLst>
          </p:cNvPr>
          <p:cNvSpPr txBox="1"/>
          <p:nvPr/>
        </p:nvSpPr>
        <p:spPr>
          <a:xfrm flipH="1">
            <a:off x="1067761" y="4495931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نمونه کارها ساده</a:t>
            </a:r>
            <a:endParaRPr lang="en-US" altLang="ko-KR" sz="16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61F5CDC-1805-4810-B401-D5BD7F27AD00}"/>
              </a:ext>
            </a:extLst>
          </p:cNvPr>
          <p:cNvSpPr txBox="1"/>
          <p:nvPr/>
        </p:nvSpPr>
        <p:spPr>
          <a:xfrm flipH="1">
            <a:off x="1067761" y="3608267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عنوان محتوا را اضافه کنید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7007C3F-B90C-4911-AA89-408E2DDFEB33}"/>
              </a:ext>
            </a:extLst>
          </p:cNvPr>
          <p:cNvSpPr txBox="1"/>
          <p:nvPr/>
        </p:nvSpPr>
        <p:spPr>
          <a:xfrm flipH="1">
            <a:off x="1067761" y="5383593"/>
            <a:ext cx="3283552" cy="30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ko-KR" sz="1600" dirty="0">
                <a:solidFill>
                  <a:schemeClr val="accent2"/>
                </a:solidFill>
                <a:cs typeface="B Nazanin" panose="00000400000000000000" pitchFamily="2" charset="-78"/>
              </a:rPr>
              <a:t>ارائه</a:t>
            </a:r>
            <a:endParaRPr lang="en-US" altLang="ko-KR" sz="1600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64B7E7BA-6B70-4D78-92A2-DA2792BAC3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fa-IR" altLang="ko-KR" sz="44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ارائه نمونه کارها</a:t>
            </a:r>
            <a:endParaRPr lang="en-US" altLang="ko-KR" sz="44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6736198" y="1899100"/>
            <a:ext cx="4685903" cy="116615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428813" y="5526655"/>
            <a:ext cx="2141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نمونه کارها طراحی شده است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6844752" y="3155692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6844752" y="358769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6844752" y="4019702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6844752" y="445170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6844752" y="4883711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محتوای اینجا: تغییر رنگ، عکس و متن آسان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4400" b="1" dirty="0">
                <a:cs typeface="B Nazanin" panose="00000400000000000000" pitchFamily="2" charset="-78"/>
              </a:rPr>
              <a:t>عالی</a:t>
            </a:r>
            <a:endParaRPr lang="en-US" altLang="ko-KR" sz="4400" b="1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fa-IR" altLang="ko-KR" sz="3200" b="1" dirty="0">
                <a:cs typeface="B Nazanin" panose="00000400000000000000" pitchFamily="2" charset="-78"/>
              </a:rPr>
              <a:t>ارائه</a:t>
            </a:r>
            <a:endParaRPr lang="ko-KR" altLang="en-US" sz="3200" b="1" dirty="0">
              <a:cs typeface="B Nazanin" panose="00000400000000000000" pitchFamily="2" charset="-78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6D37ACA-BE5A-9898-297D-7963D805AB2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" name="Group 102">
            <a:extLst>
              <a:ext uri="{FF2B5EF4-FFF2-40B4-BE49-F238E27FC236}">
                <a16:creationId xmlns:a16="http://schemas.microsoft.com/office/drawing/2014/main" id="{14B303AE-DFBB-0B48-6B9C-AF67212ACC75}"/>
              </a:ext>
            </a:extLst>
          </p:cNvPr>
          <p:cNvGrpSpPr>
            <a:grpSpLocks noChangeAspect="1"/>
          </p:cNvGrpSpPr>
          <p:nvPr/>
        </p:nvGrpSpPr>
        <p:grpSpPr>
          <a:xfrm>
            <a:off x="11148646" y="3568142"/>
            <a:ext cx="195041" cy="317238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4" name="Freeform 103">
              <a:extLst>
                <a:ext uri="{FF2B5EF4-FFF2-40B4-BE49-F238E27FC236}">
                  <a16:creationId xmlns:a16="http://schemas.microsoft.com/office/drawing/2014/main" id="{83636C11-1F87-D39B-932F-32AD3EDDCF0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Freeform 104">
              <a:extLst>
                <a:ext uri="{FF2B5EF4-FFF2-40B4-BE49-F238E27FC236}">
                  <a16:creationId xmlns:a16="http://schemas.microsoft.com/office/drawing/2014/main" id="{0E95AEE6-7423-18BF-2BED-7BDF947B6F6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Freeform 105">
              <a:extLst>
                <a:ext uri="{FF2B5EF4-FFF2-40B4-BE49-F238E27FC236}">
                  <a16:creationId xmlns:a16="http://schemas.microsoft.com/office/drawing/2014/main" id="{BB394AEF-0321-20CC-BFD7-D3A654B2B7AB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Freeform 106">
              <a:extLst>
                <a:ext uri="{FF2B5EF4-FFF2-40B4-BE49-F238E27FC236}">
                  <a16:creationId xmlns:a16="http://schemas.microsoft.com/office/drawing/2014/main" id="{83D95FB7-9BFA-538D-CC26-1B345B4331A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10" name="Freeform 107">
            <a:extLst>
              <a:ext uri="{FF2B5EF4-FFF2-40B4-BE49-F238E27FC236}">
                <a16:creationId xmlns:a16="http://schemas.microsoft.com/office/drawing/2014/main" id="{69D4C072-5592-C658-B49C-4C4612C5C221}"/>
              </a:ext>
            </a:extLst>
          </p:cNvPr>
          <p:cNvSpPr>
            <a:spLocks noChangeAspect="1"/>
          </p:cNvSpPr>
          <p:nvPr/>
        </p:nvSpPr>
        <p:spPr>
          <a:xfrm>
            <a:off x="11195302" y="4372026"/>
            <a:ext cx="101728" cy="317237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2" name="Freeform 114">
            <a:extLst>
              <a:ext uri="{FF2B5EF4-FFF2-40B4-BE49-F238E27FC236}">
                <a16:creationId xmlns:a16="http://schemas.microsoft.com/office/drawing/2014/main" id="{F2690F3F-3B56-9B7B-5445-65469D9ED525}"/>
              </a:ext>
            </a:extLst>
          </p:cNvPr>
          <p:cNvSpPr>
            <a:spLocks noChangeAspect="1"/>
          </p:cNvSpPr>
          <p:nvPr/>
        </p:nvSpPr>
        <p:spPr>
          <a:xfrm>
            <a:off x="11081690" y="3120389"/>
            <a:ext cx="328953" cy="31723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3C02AB-CD82-3D4D-5C79-7983240443DC}"/>
              </a:ext>
            </a:extLst>
          </p:cNvPr>
          <p:cNvSpPr/>
          <p:nvPr/>
        </p:nvSpPr>
        <p:spPr>
          <a:xfrm>
            <a:off x="11070232" y="4015897"/>
            <a:ext cx="351869" cy="254242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85BD5-E25D-6764-2E0F-FD74A6704FF2}"/>
              </a:ext>
            </a:extLst>
          </p:cNvPr>
          <p:cNvSpPr/>
          <p:nvPr/>
        </p:nvSpPr>
        <p:spPr>
          <a:xfrm>
            <a:off x="11151150" y="4820932"/>
            <a:ext cx="190032" cy="402558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A97FB5-8886-4B97-AC03-057DCCA71833}"/>
              </a:ext>
            </a:extLst>
          </p:cNvPr>
          <p:cNvGrpSpPr/>
          <p:nvPr/>
        </p:nvGrpSpPr>
        <p:grpSpPr>
          <a:xfrm>
            <a:off x="0" y="2102536"/>
            <a:ext cx="3326507" cy="1023837"/>
            <a:chOff x="0" y="1814684"/>
            <a:chExt cx="3326507" cy="10238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4DEB93-BAE1-409F-A8AC-734FC35DF031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359DAB-FCFB-4AFC-9E50-B5A06B2E49F6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680BD99-71A3-440A-B20D-8B9E076AFC9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06F63A-B02C-46EB-B371-DC8DF811967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46A4D00-ED6D-4058-8183-8BDB84054A32}"/>
              </a:ext>
            </a:extLst>
          </p:cNvPr>
          <p:cNvGrpSpPr/>
          <p:nvPr/>
        </p:nvGrpSpPr>
        <p:grpSpPr>
          <a:xfrm>
            <a:off x="0" y="3571270"/>
            <a:ext cx="3326507" cy="1023837"/>
            <a:chOff x="0" y="1814684"/>
            <a:chExt cx="3326507" cy="102383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C532861-B709-4C1F-9C12-40206F78122B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8A0360-7075-4A22-B72D-EC8512DB24D3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51DEBBD-1C3F-4026-8FD1-5BF9B7F128D3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53DEF2-82DA-456E-AD91-AD6BC6A8898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FF2E07-08DB-4465-869E-8143819DC7A4}"/>
              </a:ext>
            </a:extLst>
          </p:cNvPr>
          <p:cNvGrpSpPr/>
          <p:nvPr/>
        </p:nvGrpSpPr>
        <p:grpSpPr>
          <a:xfrm>
            <a:off x="0" y="5040004"/>
            <a:ext cx="3326507" cy="1023837"/>
            <a:chOff x="0" y="1814684"/>
            <a:chExt cx="3326507" cy="10238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1365B6-1754-4545-9CE3-AE869524B6B6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3AB4F88-A822-437E-ACE5-0F7C21B5351C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7B6FCF-B222-4E8E-8A31-843253C1B87F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B5154C-EFE0-452D-8A32-E2E31BFFB566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78F7BD-0B1D-43D7-95A9-6B845EEE4BDB}"/>
              </a:ext>
            </a:extLst>
          </p:cNvPr>
          <p:cNvGrpSpPr/>
          <p:nvPr/>
        </p:nvGrpSpPr>
        <p:grpSpPr>
          <a:xfrm flipH="1">
            <a:off x="8865495" y="2102536"/>
            <a:ext cx="3326507" cy="1023837"/>
            <a:chOff x="0" y="1814684"/>
            <a:chExt cx="3326507" cy="10238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A8C3AD4-E5B1-4CE3-9B8D-AA9F79797F80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08FD96-6E36-4547-9756-EDE8A6E7DCA1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021B517-C97C-4BF5-917D-8E5D08F2407D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DCA178B-75FE-442A-9608-A71A21AF3DE3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F91E16-C497-4421-8FA6-5204AE98213D}"/>
              </a:ext>
            </a:extLst>
          </p:cNvPr>
          <p:cNvGrpSpPr/>
          <p:nvPr/>
        </p:nvGrpSpPr>
        <p:grpSpPr>
          <a:xfrm flipH="1">
            <a:off x="8865493" y="3571270"/>
            <a:ext cx="3326507" cy="1023837"/>
            <a:chOff x="0" y="1814684"/>
            <a:chExt cx="3326507" cy="1023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9B450C4-072C-4D24-9518-1D0F0D705FAF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48122A-8EB6-425C-9C70-A8A3C3C08075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6A3386-D44A-484B-99D0-0F8DEE8B1447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1254C36-15DB-4F4F-AD4B-A6598A03955D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949B7B-FD1A-40D9-8CBA-D95FB3439F0E}"/>
              </a:ext>
            </a:extLst>
          </p:cNvPr>
          <p:cNvGrpSpPr/>
          <p:nvPr/>
        </p:nvGrpSpPr>
        <p:grpSpPr>
          <a:xfrm flipH="1">
            <a:off x="8865491" y="5040004"/>
            <a:ext cx="3326507" cy="1023837"/>
            <a:chOff x="0" y="1814684"/>
            <a:chExt cx="3326507" cy="102383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1846350-FE96-4837-B6B4-DA0D1B0F8105}"/>
                </a:ext>
              </a:extLst>
            </p:cNvPr>
            <p:cNvSpPr/>
            <p:nvPr userDrawn="1"/>
          </p:nvSpPr>
          <p:spPr>
            <a:xfrm>
              <a:off x="0" y="1814684"/>
              <a:ext cx="2823587" cy="5048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7D582E8-78E9-471F-96CD-5804D551A58E}"/>
                </a:ext>
              </a:extLst>
            </p:cNvPr>
            <p:cNvSpPr/>
            <p:nvPr userDrawn="1"/>
          </p:nvSpPr>
          <p:spPr>
            <a:xfrm>
              <a:off x="0" y="2319566"/>
              <a:ext cx="2823587" cy="5048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8FA5A1C-62F5-46E6-99B0-8BEA38E089C5}"/>
                </a:ext>
              </a:extLst>
            </p:cNvPr>
            <p:cNvSpPr/>
            <p:nvPr/>
          </p:nvSpPr>
          <p:spPr>
            <a:xfrm>
              <a:off x="2320667" y="1832681"/>
              <a:ext cx="1005840" cy="10058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83BC3FB-87E7-4617-8B46-9A08C08C0D19}"/>
                </a:ext>
              </a:extLst>
            </p:cNvPr>
            <p:cNvSpPr/>
            <p:nvPr/>
          </p:nvSpPr>
          <p:spPr>
            <a:xfrm>
              <a:off x="2387868" y="1903074"/>
              <a:ext cx="871437" cy="8714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B041A7-17DD-480A-A253-DC47035D52C4}"/>
              </a:ext>
            </a:extLst>
          </p:cNvPr>
          <p:cNvGrpSpPr/>
          <p:nvPr/>
        </p:nvGrpSpPr>
        <p:grpSpPr>
          <a:xfrm>
            <a:off x="3495824" y="2185364"/>
            <a:ext cx="2594207" cy="858180"/>
            <a:chOff x="2113657" y="4283314"/>
            <a:chExt cx="3647460" cy="85818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25E589-DAE8-4B77-83E9-94AF3E506CD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913AF5-BB08-4E5F-A18F-FDB0CC24D9A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B21F8E-29FC-40F7-B421-6FFF291D5139}"/>
              </a:ext>
            </a:extLst>
          </p:cNvPr>
          <p:cNvGrpSpPr/>
          <p:nvPr/>
        </p:nvGrpSpPr>
        <p:grpSpPr>
          <a:xfrm>
            <a:off x="6123689" y="2185364"/>
            <a:ext cx="2594207" cy="858180"/>
            <a:chOff x="2113657" y="4283314"/>
            <a:chExt cx="3647460" cy="85818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1A7C26B-DB61-4C03-9C2C-A05FB3CEDFB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C6EFDBE-4CC1-43FD-B4A0-5B269C6FFF1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64B526-1499-4182-8311-C762DE4865B0}"/>
              </a:ext>
            </a:extLst>
          </p:cNvPr>
          <p:cNvGrpSpPr/>
          <p:nvPr/>
        </p:nvGrpSpPr>
        <p:grpSpPr>
          <a:xfrm>
            <a:off x="3495824" y="3654098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2167FD-824A-42DB-835C-5AAB16F99C55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E36D592-B584-4845-BC72-CFF4F6B8E32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28EBA62-1937-4AB8-8725-21DA49A4C090}"/>
              </a:ext>
            </a:extLst>
          </p:cNvPr>
          <p:cNvGrpSpPr/>
          <p:nvPr/>
        </p:nvGrpSpPr>
        <p:grpSpPr>
          <a:xfrm>
            <a:off x="6123689" y="3654098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0CBEFD-659A-4CF9-8667-C01672ABB63F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5F8AE9-41F4-47A4-B665-67CC2C7F4D5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F22F0A-AE9D-4FC7-8F9F-6FF6464EBD4D}"/>
              </a:ext>
            </a:extLst>
          </p:cNvPr>
          <p:cNvGrpSpPr/>
          <p:nvPr/>
        </p:nvGrpSpPr>
        <p:grpSpPr>
          <a:xfrm>
            <a:off x="3495824" y="5122832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53E635-73BA-4698-BF9D-D7AD0671F3A0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2FD02EF-E57A-4A82-BB9E-068217CB967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4E11FB-4624-4BAD-BE14-B739F71730F5}"/>
              </a:ext>
            </a:extLst>
          </p:cNvPr>
          <p:cNvGrpSpPr/>
          <p:nvPr/>
        </p:nvGrpSpPr>
        <p:grpSpPr>
          <a:xfrm>
            <a:off x="6123689" y="5122832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BEAF3B-DA65-4A5A-B447-7FE83AC18749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14ED91-5415-4532-ABAF-68B96BF4DBC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57" name="Group 102">
            <a:extLst>
              <a:ext uri="{FF2B5EF4-FFF2-40B4-BE49-F238E27FC236}">
                <a16:creationId xmlns:a16="http://schemas.microsoft.com/office/drawing/2014/main" id="{758ECA02-F214-4519-82F1-A07F217D7264}"/>
              </a:ext>
            </a:extLst>
          </p:cNvPr>
          <p:cNvGrpSpPr>
            <a:grpSpLocks noChangeAspect="1"/>
          </p:cNvGrpSpPr>
          <p:nvPr/>
        </p:nvGrpSpPr>
        <p:grpSpPr>
          <a:xfrm>
            <a:off x="2694378" y="3830360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58" name="Freeform 103">
              <a:extLst>
                <a:ext uri="{FF2B5EF4-FFF2-40B4-BE49-F238E27FC236}">
                  <a16:creationId xmlns:a16="http://schemas.microsoft.com/office/drawing/2014/main" id="{2DB56708-4940-4117-A2E0-1046EE0591C5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9" name="Freeform 104">
              <a:extLst>
                <a:ext uri="{FF2B5EF4-FFF2-40B4-BE49-F238E27FC236}">
                  <a16:creationId xmlns:a16="http://schemas.microsoft.com/office/drawing/2014/main" id="{8CEAD367-DB7F-4DC4-8151-4739D47C0F50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0" name="Freeform 105">
              <a:extLst>
                <a:ext uri="{FF2B5EF4-FFF2-40B4-BE49-F238E27FC236}">
                  <a16:creationId xmlns:a16="http://schemas.microsoft.com/office/drawing/2014/main" id="{055B50CF-9D04-4D0F-8AB7-77BC106E0CC8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0C3A3D75-CFCC-4CFE-B954-5B1D3474EC5E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62" name="Freeform 107">
            <a:extLst>
              <a:ext uri="{FF2B5EF4-FFF2-40B4-BE49-F238E27FC236}">
                <a16:creationId xmlns:a16="http://schemas.microsoft.com/office/drawing/2014/main" id="{F0BDF10B-2FE2-4829-9D48-A0FC8B3ED4F8}"/>
              </a:ext>
            </a:extLst>
          </p:cNvPr>
          <p:cNvSpPr>
            <a:spLocks noChangeAspect="1"/>
          </p:cNvSpPr>
          <p:nvPr/>
        </p:nvSpPr>
        <p:spPr>
          <a:xfrm>
            <a:off x="2764391" y="5311984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3" name="Rectangle 19">
            <a:extLst>
              <a:ext uri="{FF2B5EF4-FFF2-40B4-BE49-F238E27FC236}">
                <a16:creationId xmlns:a16="http://schemas.microsoft.com/office/drawing/2014/main" id="{EC7BAF70-E261-4ACC-ADB6-465F65952C2B}"/>
              </a:ext>
            </a:extLst>
          </p:cNvPr>
          <p:cNvSpPr/>
          <p:nvPr/>
        </p:nvSpPr>
        <p:spPr>
          <a:xfrm>
            <a:off x="2651881" y="236023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4" name="Freeform 114">
            <a:extLst>
              <a:ext uri="{FF2B5EF4-FFF2-40B4-BE49-F238E27FC236}">
                <a16:creationId xmlns:a16="http://schemas.microsoft.com/office/drawing/2014/main" id="{6740DF74-40D4-4CEC-AEAF-FB5484F71AEA}"/>
              </a:ext>
            </a:extLst>
          </p:cNvPr>
          <p:cNvSpPr>
            <a:spLocks noChangeAspect="1"/>
          </p:cNvSpPr>
          <p:nvPr/>
        </p:nvSpPr>
        <p:spPr>
          <a:xfrm>
            <a:off x="9093721" y="3832394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F62C032-6CB9-4FD4-86A3-3C268B5F4C40}"/>
              </a:ext>
            </a:extLst>
          </p:cNvPr>
          <p:cNvSpPr/>
          <p:nvPr/>
        </p:nvSpPr>
        <p:spPr>
          <a:xfrm>
            <a:off x="9143540" y="2381041"/>
            <a:ext cx="587651" cy="424605"/>
          </a:xfrm>
          <a:custGeom>
            <a:avLst/>
            <a:gdLst>
              <a:gd name="connsiteX0" fmla="*/ 913808 w 977685"/>
              <a:gd name="connsiteY0" fmla="*/ 669555 h 706423"/>
              <a:gd name="connsiteX1" fmla="*/ 936250 w 977685"/>
              <a:gd name="connsiteY1" fmla="*/ 670865 h 706423"/>
              <a:gd name="connsiteX2" fmla="*/ 939775 w 977685"/>
              <a:gd name="connsiteY2" fmla="*/ 671150 h 706423"/>
              <a:gd name="connsiteX3" fmla="*/ 977684 w 977685"/>
              <a:gd name="connsiteY3" fmla="*/ 687629 h 706423"/>
              <a:gd name="connsiteX4" fmla="*/ 939203 w 977685"/>
              <a:gd name="connsiteY4" fmla="*/ 706012 h 706423"/>
              <a:gd name="connsiteX5" fmla="*/ 902151 w 977685"/>
              <a:gd name="connsiteY5" fmla="*/ 686676 h 706423"/>
              <a:gd name="connsiteX6" fmla="*/ 913808 w 977685"/>
              <a:gd name="connsiteY6" fmla="*/ 669555 h 706423"/>
              <a:gd name="connsiteX7" fmla="*/ 822046 w 977685"/>
              <a:gd name="connsiteY7" fmla="*/ 653720 h 706423"/>
              <a:gd name="connsiteX8" fmla="*/ 863385 w 977685"/>
              <a:gd name="connsiteY8" fmla="*/ 658006 h 706423"/>
              <a:gd name="connsiteX9" fmla="*/ 881959 w 977685"/>
              <a:gd name="connsiteY9" fmla="*/ 669817 h 706423"/>
              <a:gd name="connsiteX10" fmla="*/ 866433 w 977685"/>
              <a:gd name="connsiteY10" fmla="*/ 690105 h 706423"/>
              <a:gd name="connsiteX11" fmla="*/ 806616 w 977685"/>
              <a:gd name="connsiteY11" fmla="*/ 698868 h 706423"/>
              <a:gd name="connsiteX12" fmla="*/ 785280 w 977685"/>
              <a:gd name="connsiteY12" fmla="*/ 684485 h 706423"/>
              <a:gd name="connsiteX13" fmla="*/ 822046 w 977685"/>
              <a:gd name="connsiteY13" fmla="*/ 653720 h 706423"/>
              <a:gd name="connsiteX14" fmla="*/ 647327 w 977685"/>
              <a:gd name="connsiteY14" fmla="*/ 575199 h 706423"/>
              <a:gd name="connsiteX15" fmla="*/ 660693 w 977685"/>
              <a:gd name="connsiteY15" fmla="*/ 582949 h 706423"/>
              <a:gd name="connsiteX16" fmla="*/ 760896 w 977685"/>
              <a:gd name="connsiteY16" fmla="*/ 628764 h 706423"/>
              <a:gd name="connsiteX17" fmla="*/ 772516 w 977685"/>
              <a:gd name="connsiteY17" fmla="*/ 643147 h 706423"/>
              <a:gd name="connsiteX18" fmla="*/ 710699 w 977685"/>
              <a:gd name="connsiteY18" fmla="*/ 689248 h 706423"/>
              <a:gd name="connsiteX19" fmla="*/ 613449 w 977685"/>
              <a:gd name="connsiteY19" fmla="*/ 677341 h 706423"/>
              <a:gd name="connsiteX20" fmla="*/ 577158 w 977685"/>
              <a:gd name="connsiteY20" fmla="*/ 662387 h 706423"/>
              <a:gd name="connsiteX21" fmla="*/ 598971 w 977685"/>
              <a:gd name="connsiteY21" fmla="*/ 634288 h 706423"/>
              <a:gd name="connsiteX22" fmla="*/ 623926 w 977685"/>
              <a:gd name="connsiteY22" fmla="*/ 597903 h 706423"/>
              <a:gd name="connsiteX23" fmla="*/ 647327 w 977685"/>
              <a:gd name="connsiteY23" fmla="*/ 575199 h 706423"/>
              <a:gd name="connsiteX24" fmla="*/ 66619 w 977685"/>
              <a:gd name="connsiteY24" fmla="*/ 542848 h 706423"/>
              <a:gd name="connsiteX25" fmla="*/ 71572 w 977685"/>
              <a:gd name="connsiteY25" fmla="*/ 543039 h 706423"/>
              <a:gd name="connsiteX26" fmla="*/ 132437 w 977685"/>
              <a:gd name="connsiteY26" fmla="*/ 585235 h 706423"/>
              <a:gd name="connsiteX27" fmla="*/ 155868 w 977685"/>
              <a:gd name="connsiteY27" fmla="*/ 583711 h 706423"/>
              <a:gd name="connsiteX28" fmla="*/ 156725 w 977685"/>
              <a:gd name="connsiteY28" fmla="*/ 583425 h 706423"/>
              <a:gd name="connsiteX29" fmla="*/ 201588 w 977685"/>
              <a:gd name="connsiteY29" fmla="*/ 574948 h 706423"/>
              <a:gd name="connsiteX30" fmla="*/ 250451 w 977685"/>
              <a:gd name="connsiteY30" fmla="*/ 582472 h 706423"/>
              <a:gd name="connsiteX31" fmla="*/ 281217 w 977685"/>
              <a:gd name="connsiteY31" fmla="*/ 600856 h 706423"/>
              <a:gd name="connsiteX32" fmla="*/ 332938 w 977685"/>
              <a:gd name="connsiteY32" fmla="*/ 623811 h 706423"/>
              <a:gd name="connsiteX33" fmla="*/ 284456 w 977685"/>
              <a:gd name="connsiteY33" fmla="*/ 659625 h 706423"/>
              <a:gd name="connsiteX34" fmla="*/ 196540 w 977685"/>
              <a:gd name="connsiteY34" fmla="*/ 664483 h 706423"/>
              <a:gd name="connsiteX35" fmla="*/ 123769 w 977685"/>
              <a:gd name="connsiteY35" fmla="*/ 700963 h 706423"/>
              <a:gd name="connsiteX36" fmla="*/ 27566 w 977685"/>
              <a:gd name="connsiteY36" fmla="*/ 681818 h 706423"/>
              <a:gd name="connsiteX37" fmla="*/ 9659 w 977685"/>
              <a:gd name="connsiteY37" fmla="*/ 577138 h 706423"/>
              <a:gd name="connsiteX38" fmla="*/ 66619 w 977685"/>
              <a:gd name="connsiteY38" fmla="*/ 542848 h 706423"/>
              <a:gd name="connsiteX39" fmla="*/ 536260 w 977685"/>
              <a:gd name="connsiteY39" fmla="*/ 539170 h 706423"/>
              <a:gd name="connsiteX40" fmla="*/ 576015 w 977685"/>
              <a:gd name="connsiteY40" fmla="*/ 558565 h 706423"/>
              <a:gd name="connsiteX41" fmla="*/ 573157 w 977685"/>
              <a:gd name="connsiteY41" fmla="*/ 614668 h 706423"/>
              <a:gd name="connsiteX42" fmla="*/ 544963 w 977685"/>
              <a:gd name="connsiteY42" fmla="*/ 641242 h 706423"/>
              <a:gd name="connsiteX43" fmla="*/ 528295 w 977685"/>
              <a:gd name="connsiteY43" fmla="*/ 651815 h 706423"/>
              <a:gd name="connsiteX44" fmla="*/ 445427 w 977685"/>
              <a:gd name="connsiteY44" fmla="*/ 642385 h 706423"/>
              <a:gd name="connsiteX45" fmla="*/ 437902 w 977685"/>
              <a:gd name="connsiteY45" fmla="*/ 635241 h 706423"/>
              <a:gd name="connsiteX46" fmla="*/ 495148 w 977685"/>
              <a:gd name="connsiteY46" fmla="*/ 557136 h 706423"/>
              <a:gd name="connsiteX47" fmla="*/ 536260 w 977685"/>
              <a:gd name="connsiteY47" fmla="*/ 539170 h 706423"/>
              <a:gd name="connsiteX48" fmla="*/ 415996 w 977685"/>
              <a:gd name="connsiteY48" fmla="*/ 478559 h 706423"/>
              <a:gd name="connsiteX49" fmla="*/ 480384 w 977685"/>
              <a:gd name="connsiteY49" fmla="*/ 535419 h 706423"/>
              <a:gd name="connsiteX50" fmla="*/ 427806 w 977685"/>
              <a:gd name="connsiteY50" fmla="*/ 605904 h 706423"/>
              <a:gd name="connsiteX51" fmla="*/ 376752 w 977685"/>
              <a:gd name="connsiteY51" fmla="*/ 602761 h 706423"/>
              <a:gd name="connsiteX52" fmla="*/ 372942 w 977685"/>
              <a:gd name="connsiteY52" fmla="*/ 522846 h 706423"/>
              <a:gd name="connsiteX53" fmla="*/ 395230 w 977685"/>
              <a:gd name="connsiteY53" fmla="*/ 485698 h 706423"/>
              <a:gd name="connsiteX54" fmla="*/ 415996 w 977685"/>
              <a:gd name="connsiteY54" fmla="*/ 478559 h 706423"/>
              <a:gd name="connsiteX55" fmla="*/ 295135 w 977685"/>
              <a:gd name="connsiteY55" fmla="*/ 385579 h 706423"/>
              <a:gd name="connsiteX56" fmla="*/ 315888 w 977685"/>
              <a:gd name="connsiteY56" fmla="*/ 413308 h 706423"/>
              <a:gd name="connsiteX57" fmla="*/ 324174 w 977685"/>
              <a:gd name="connsiteY57" fmla="*/ 428739 h 706423"/>
              <a:gd name="connsiteX58" fmla="*/ 340367 w 977685"/>
              <a:gd name="connsiteY58" fmla="*/ 441788 h 706423"/>
              <a:gd name="connsiteX59" fmla="*/ 349701 w 977685"/>
              <a:gd name="connsiteY59" fmla="*/ 506272 h 706423"/>
              <a:gd name="connsiteX60" fmla="*/ 333128 w 977685"/>
              <a:gd name="connsiteY60" fmla="*/ 532657 h 706423"/>
              <a:gd name="connsiteX61" fmla="*/ 272644 w 977685"/>
              <a:gd name="connsiteY61" fmla="*/ 569709 h 706423"/>
              <a:gd name="connsiteX62" fmla="*/ 154725 w 977685"/>
              <a:gd name="connsiteY62" fmla="*/ 558279 h 706423"/>
              <a:gd name="connsiteX63" fmla="*/ 145866 w 977685"/>
              <a:gd name="connsiteY63" fmla="*/ 556183 h 706423"/>
              <a:gd name="connsiteX64" fmla="*/ 132341 w 977685"/>
              <a:gd name="connsiteY64" fmla="*/ 515321 h 706423"/>
              <a:gd name="connsiteX65" fmla="*/ 170250 w 977685"/>
              <a:gd name="connsiteY65" fmla="*/ 495985 h 706423"/>
              <a:gd name="connsiteX66" fmla="*/ 203874 w 977685"/>
              <a:gd name="connsiteY66" fmla="*/ 493033 h 706423"/>
              <a:gd name="connsiteX67" fmla="*/ 268739 w 977685"/>
              <a:gd name="connsiteY67" fmla="*/ 410641 h 706423"/>
              <a:gd name="connsiteX68" fmla="*/ 295135 w 977685"/>
              <a:gd name="connsiteY68" fmla="*/ 385579 h 706423"/>
              <a:gd name="connsiteX69" fmla="*/ 177084 w 977685"/>
              <a:gd name="connsiteY69" fmla="*/ 138 h 706423"/>
              <a:gd name="connsiteX70" fmla="*/ 213398 w 977685"/>
              <a:gd name="connsiteY70" fmla="*/ 5734 h 706423"/>
              <a:gd name="connsiteX71" fmla="*/ 224066 w 977685"/>
              <a:gd name="connsiteY71" fmla="*/ 33642 h 706423"/>
              <a:gd name="connsiteX72" fmla="*/ 264166 w 977685"/>
              <a:gd name="connsiteY72" fmla="*/ 309200 h 706423"/>
              <a:gd name="connsiteX73" fmla="*/ 238258 w 977685"/>
              <a:gd name="connsiteY73" fmla="*/ 390067 h 706423"/>
              <a:gd name="connsiteX74" fmla="*/ 189490 w 977685"/>
              <a:gd name="connsiteY74" fmla="*/ 450551 h 706423"/>
              <a:gd name="connsiteX75" fmla="*/ 106528 w 977685"/>
              <a:gd name="connsiteY75" fmla="*/ 471792 h 706423"/>
              <a:gd name="connsiteX76" fmla="*/ 103384 w 977685"/>
              <a:gd name="connsiteY76" fmla="*/ 468649 h 706423"/>
              <a:gd name="connsiteX77" fmla="*/ 110909 w 977685"/>
              <a:gd name="connsiteY77" fmla="*/ 342728 h 706423"/>
              <a:gd name="connsiteX78" fmla="*/ 118624 w 977685"/>
              <a:gd name="connsiteY78" fmla="*/ 272243 h 706423"/>
              <a:gd name="connsiteX79" fmla="*/ 119767 w 977685"/>
              <a:gd name="connsiteY79" fmla="*/ 56692 h 706423"/>
              <a:gd name="connsiteX80" fmla="*/ 141199 w 977685"/>
              <a:gd name="connsiteY80" fmla="*/ 8972 h 706423"/>
              <a:gd name="connsiteX81" fmla="*/ 177084 w 977685"/>
              <a:gd name="connsiteY81" fmla="*/ 138 h 706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977685" h="706423">
                <a:moveTo>
                  <a:pt x="913808" y="669555"/>
                </a:moveTo>
                <a:cubicBezTo>
                  <a:pt x="920749" y="668936"/>
                  <a:pt x="929488" y="671389"/>
                  <a:pt x="936250" y="670865"/>
                </a:cubicBezTo>
                <a:cubicBezTo>
                  <a:pt x="937393" y="670769"/>
                  <a:pt x="938632" y="670960"/>
                  <a:pt x="939775" y="671150"/>
                </a:cubicBezTo>
                <a:cubicBezTo>
                  <a:pt x="954157" y="674008"/>
                  <a:pt x="977875" y="670579"/>
                  <a:pt x="977684" y="687629"/>
                </a:cubicBezTo>
                <a:cubicBezTo>
                  <a:pt x="977398" y="708298"/>
                  <a:pt x="951586" y="699725"/>
                  <a:pt x="939203" y="706012"/>
                </a:cubicBezTo>
                <a:cubicBezTo>
                  <a:pt x="922630" y="704774"/>
                  <a:pt x="902818" y="707917"/>
                  <a:pt x="902151" y="686676"/>
                </a:cubicBezTo>
                <a:cubicBezTo>
                  <a:pt x="901723" y="673865"/>
                  <a:pt x="906866" y="670174"/>
                  <a:pt x="913808" y="669555"/>
                </a:cubicBezTo>
                <a:close/>
                <a:moveTo>
                  <a:pt x="822046" y="653720"/>
                </a:moveTo>
                <a:cubicBezTo>
                  <a:pt x="835858" y="656101"/>
                  <a:pt x="849002" y="660197"/>
                  <a:pt x="863385" y="658006"/>
                </a:cubicBezTo>
                <a:cubicBezTo>
                  <a:pt x="872148" y="656768"/>
                  <a:pt x="880530" y="660006"/>
                  <a:pt x="881959" y="669817"/>
                </a:cubicBezTo>
                <a:cubicBezTo>
                  <a:pt x="883578" y="680961"/>
                  <a:pt x="876625" y="688200"/>
                  <a:pt x="866433" y="690105"/>
                </a:cubicBezTo>
                <a:cubicBezTo>
                  <a:pt x="846811" y="693725"/>
                  <a:pt x="826904" y="696011"/>
                  <a:pt x="806616" y="698868"/>
                </a:cubicBezTo>
                <a:cubicBezTo>
                  <a:pt x="796996" y="698011"/>
                  <a:pt x="781565" y="700487"/>
                  <a:pt x="785280" y="684485"/>
                </a:cubicBezTo>
                <a:cubicBezTo>
                  <a:pt x="789280" y="667055"/>
                  <a:pt x="800806" y="650195"/>
                  <a:pt x="822046" y="653720"/>
                </a:cubicBezTo>
                <a:close/>
                <a:moveTo>
                  <a:pt x="647327" y="575199"/>
                </a:moveTo>
                <a:cubicBezTo>
                  <a:pt x="651382" y="576418"/>
                  <a:pt x="655859" y="578972"/>
                  <a:pt x="660693" y="582949"/>
                </a:cubicBezTo>
                <a:cubicBezTo>
                  <a:pt x="690220" y="607333"/>
                  <a:pt x="720224" y="629240"/>
                  <a:pt x="760896" y="628764"/>
                </a:cubicBezTo>
                <a:cubicBezTo>
                  <a:pt x="768897" y="628669"/>
                  <a:pt x="773373" y="634574"/>
                  <a:pt x="772516" y="643147"/>
                </a:cubicBezTo>
                <a:cubicBezTo>
                  <a:pt x="772802" y="679151"/>
                  <a:pt x="743751" y="702011"/>
                  <a:pt x="710699" y="689248"/>
                </a:cubicBezTo>
                <a:cubicBezTo>
                  <a:pt x="678790" y="676865"/>
                  <a:pt x="646310" y="677913"/>
                  <a:pt x="613449" y="677341"/>
                </a:cubicBezTo>
                <a:cubicBezTo>
                  <a:pt x="599733" y="677056"/>
                  <a:pt x="582302" y="678865"/>
                  <a:pt x="577158" y="662387"/>
                </a:cubicBezTo>
                <a:cubicBezTo>
                  <a:pt x="572110" y="646385"/>
                  <a:pt x="588874" y="641051"/>
                  <a:pt x="598971" y="634288"/>
                </a:cubicBezTo>
                <a:cubicBezTo>
                  <a:pt x="612496" y="625240"/>
                  <a:pt x="621259" y="614572"/>
                  <a:pt x="623926" y="597903"/>
                </a:cubicBezTo>
                <a:cubicBezTo>
                  <a:pt x="626784" y="579901"/>
                  <a:pt x="635160" y="571543"/>
                  <a:pt x="647327" y="575199"/>
                </a:cubicBezTo>
                <a:close/>
                <a:moveTo>
                  <a:pt x="66619" y="542848"/>
                </a:moveTo>
                <a:cubicBezTo>
                  <a:pt x="68048" y="542753"/>
                  <a:pt x="70238" y="542848"/>
                  <a:pt x="71572" y="543039"/>
                </a:cubicBezTo>
                <a:cubicBezTo>
                  <a:pt x="104623" y="549040"/>
                  <a:pt x="113863" y="566947"/>
                  <a:pt x="132437" y="585235"/>
                </a:cubicBezTo>
                <a:cubicBezTo>
                  <a:pt x="139485" y="590854"/>
                  <a:pt x="153582" y="584949"/>
                  <a:pt x="155868" y="583711"/>
                </a:cubicBezTo>
                <a:cubicBezTo>
                  <a:pt x="156154" y="583615"/>
                  <a:pt x="156440" y="583520"/>
                  <a:pt x="156725" y="583425"/>
                </a:cubicBezTo>
                <a:cubicBezTo>
                  <a:pt x="178347" y="575138"/>
                  <a:pt x="181300" y="575805"/>
                  <a:pt x="201588" y="574948"/>
                </a:cubicBezTo>
                <a:cubicBezTo>
                  <a:pt x="218257" y="574281"/>
                  <a:pt x="234545" y="576281"/>
                  <a:pt x="250451" y="582472"/>
                </a:cubicBezTo>
                <a:cubicBezTo>
                  <a:pt x="260929" y="586568"/>
                  <a:pt x="271216" y="592474"/>
                  <a:pt x="281217" y="600856"/>
                </a:cubicBezTo>
                <a:cubicBezTo>
                  <a:pt x="299315" y="611905"/>
                  <a:pt x="326747" y="600094"/>
                  <a:pt x="332938" y="623811"/>
                </a:cubicBezTo>
                <a:cubicBezTo>
                  <a:pt x="340939" y="654577"/>
                  <a:pt x="315126" y="658006"/>
                  <a:pt x="284456" y="659625"/>
                </a:cubicBezTo>
                <a:cubicBezTo>
                  <a:pt x="284456" y="659625"/>
                  <a:pt x="227115" y="664197"/>
                  <a:pt x="196540" y="664483"/>
                </a:cubicBezTo>
                <a:cubicBezTo>
                  <a:pt x="172346" y="676675"/>
                  <a:pt x="148534" y="689914"/>
                  <a:pt x="123769" y="700963"/>
                </a:cubicBezTo>
                <a:cubicBezTo>
                  <a:pt x="95384" y="713536"/>
                  <a:pt x="48140" y="703249"/>
                  <a:pt x="27566" y="681818"/>
                </a:cubicBezTo>
                <a:cubicBezTo>
                  <a:pt x="-1009" y="652005"/>
                  <a:pt x="-8057" y="611905"/>
                  <a:pt x="9659" y="577138"/>
                </a:cubicBezTo>
                <a:cubicBezTo>
                  <a:pt x="21565" y="553707"/>
                  <a:pt x="42616" y="544658"/>
                  <a:pt x="66619" y="542848"/>
                </a:cubicBezTo>
                <a:close/>
                <a:moveTo>
                  <a:pt x="536260" y="539170"/>
                </a:moveTo>
                <a:cubicBezTo>
                  <a:pt x="549869" y="538062"/>
                  <a:pt x="563252" y="543182"/>
                  <a:pt x="576015" y="558565"/>
                </a:cubicBezTo>
                <a:cubicBezTo>
                  <a:pt x="591160" y="576758"/>
                  <a:pt x="602209" y="596665"/>
                  <a:pt x="573157" y="614668"/>
                </a:cubicBezTo>
                <a:cubicBezTo>
                  <a:pt x="562394" y="621335"/>
                  <a:pt x="554012" y="632003"/>
                  <a:pt x="544963" y="641242"/>
                </a:cubicBezTo>
                <a:cubicBezTo>
                  <a:pt x="540010" y="646290"/>
                  <a:pt x="532867" y="655720"/>
                  <a:pt x="528295" y="651815"/>
                </a:cubicBezTo>
                <a:cubicBezTo>
                  <a:pt x="502196" y="629812"/>
                  <a:pt x="473335" y="642576"/>
                  <a:pt x="445427" y="642385"/>
                </a:cubicBezTo>
                <a:cubicBezTo>
                  <a:pt x="442855" y="642385"/>
                  <a:pt x="434283" y="639718"/>
                  <a:pt x="437902" y="635241"/>
                </a:cubicBezTo>
                <a:cubicBezTo>
                  <a:pt x="457333" y="609524"/>
                  <a:pt x="471526" y="579806"/>
                  <a:pt x="495148" y="557136"/>
                </a:cubicBezTo>
                <a:cubicBezTo>
                  <a:pt x="508816" y="547611"/>
                  <a:pt x="522651" y="540277"/>
                  <a:pt x="536260" y="539170"/>
                </a:cubicBezTo>
                <a:close/>
                <a:moveTo>
                  <a:pt x="415996" y="478559"/>
                </a:moveTo>
                <a:cubicBezTo>
                  <a:pt x="446005" y="482430"/>
                  <a:pt x="494672" y="514845"/>
                  <a:pt x="480384" y="535419"/>
                </a:cubicBezTo>
                <a:cubicBezTo>
                  <a:pt x="454000" y="552183"/>
                  <a:pt x="447427" y="583806"/>
                  <a:pt x="427806" y="605904"/>
                </a:cubicBezTo>
                <a:cubicBezTo>
                  <a:pt x="406279" y="630192"/>
                  <a:pt x="393897" y="630478"/>
                  <a:pt x="376752" y="602761"/>
                </a:cubicBezTo>
                <a:cubicBezTo>
                  <a:pt x="360940" y="577138"/>
                  <a:pt x="354940" y="550849"/>
                  <a:pt x="372942" y="522846"/>
                </a:cubicBezTo>
                <a:cubicBezTo>
                  <a:pt x="381895" y="509035"/>
                  <a:pt x="386848" y="505129"/>
                  <a:pt x="395230" y="485698"/>
                </a:cubicBezTo>
                <a:cubicBezTo>
                  <a:pt x="398064" y="479150"/>
                  <a:pt x="405994" y="477269"/>
                  <a:pt x="415996" y="478559"/>
                </a:cubicBezTo>
                <a:close/>
                <a:moveTo>
                  <a:pt x="295135" y="385579"/>
                </a:moveTo>
                <a:cubicBezTo>
                  <a:pt x="301672" y="385900"/>
                  <a:pt x="307268" y="395020"/>
                  <a:pt x="315888" y="413308"/>
                </a:cubicBezTo>
                <a:cubicBezTo>
                  <a:pt x="318364" y="418547"/>
                  <a:pt x="321412" y="423595"/>
                  <a:pt x="324174" y="428739"/>
                </a:cubicBezTo>
                <a:cubicBezTo>
                  <a:pt x="329508" y="433120"/>
                  <a:pt x="334461" y="438264"/>
                  <a:pt x="340367" y="441788"/>
                </a:cubicBezTo>
                <a:cubicBezTo>
                  <a:pt x="377038" y="463981"/>
                  <a:pt x="378562" y="472935"/>
                  <a:pt x="349701" y="506272"/>
                </a:cubicBezTo>
                <a:cubicBezTo>
                  <a:pt x="342748" y="514273"/>
                  <a:pt x="333985" y="521608"/>
                  <a:pt x="333128" y="532657"/>
                </a:cubicBezTo>
                <a:cubicBezTo>
                  <a:pt x="329794" y="573233"/>
                  <a:pt x="303029" y="576186"/>
                  <a:pt x="272644" y="569709"/>
                </a:cubicBezTo>
                <a:cubicBezTo>
                  <a:pt x="231210" y="560851"/>
                  <a:pt x="200254" y="558946"/>
                  <a:pt x="154725" y="558279"/>
                </a:cubicBezTo>
                <a:cubicBezTo>
                  <a:pt x="154725" y="558279"/>
                  <a:pt x="148724" y="557231"/>
                  <a:pt x="145866" y="556183"/>
                </a:cubicBezTo>
                <a:cubicBezTo>
                  <a:pt x="127864" y="547039"/>
                  <a:pt x="125483" y="533323"/>
                  <a:pt x="132341" y="515321"/>
                </a:cubicBezTo>
                <a:cubicBezTo>
                  <a:pt x="139104" y="497414"/>
                  <a:pt x="155296" y="495509"/>
                  <a:pt x="170250" y="495985"/>
                </a:cubicBezTo>
                <a:cubicBezTo>
                  <a:pt x="181871" y="496366"/>
                  <a:pt x="193110" y="501129"/>
                  <a:pt x="203874" y="493033"/>
                </a:cubicBezTo>
                <a:cubicBezTo>
                  <a:pt x="225591" y="465601"/>
                  <a:pt x="248070" y="438835"/>
                  <a:pt x="268739" y="410641"/>
                </a:cubicBezTo>
                <a:cubicBezTo>
                  <a:pt x="281122" y="393735"/>
                  <a:pt x="288599" y="385257"/>
                  <a:pt x="295135" y="385579"/>
                </a:cubicBezTo>
                <a:close/>
                <a:moveTo>
                  <a:pt x="177084" y="138"/>
                </a:moveTo>
                <a:cubicBezTo>
                  <a:pt x="189181" y="-529"/>
                  <a:pt x="201349" y="1210"/>
                  <a:pt x="213398" y="5734"/>
                </a:cubicBezTo>
                <a:cubicBezTo>
                  <a:pt x="224923" y="10115"/>
                  <a:pt x="224923" y="23164"/>
                  <a:pt x="224066" y="33642"/>
                </a:cubicBezTo>
                <a:cubicBezTo>
                  <a:pt x="216732" y="128511"/>
                  <a:pt x="239592" y="218998"/>
                  <a:pt x="264166" y="309200"/>
                </a:cubicBezTo>
                <a:cubicBezTo>
                  <a:pt x="273215" y="342252"/>
                  <a:pt x="256261" y="366350"/>
                  <a:pt x="238258" y="390067"/>
                </a:cubicBezTo>
                <a:cubicBezTo>
                  <a:pt x="222637" y="410737"/>
                  <a:pt x="205778" y="430453"/>
                  <a:pt x="189490" y="450551"/>
                </a:cubicBezTo>
                <a:cubicBezTo>
                  <a:pt x="167488" y="481507"/>
                  <a:pt x="138627" y="483222"/>
                  <a:pt x="106528" y="471792"/>
                </a:cubicBezTo>
                <a:cubicBezTo>
                  <a:pt x="105385" y="470649"/>
                  <a:pt x="104432" y="469696"/>
                  <a:pt x="103384" y="468649"/>
                </a:cubicBezTo>
                <a:cubicBezTo>
                  <a:pt x="88906" y="425691"/>
                  <a:pt x="104813" y="384448"/>
                  <a:pt x="110909" y="342728"/>
                </a:cubicBezTo>
                <a:cubicBezTo>
                  <a:pt x="113481" y="319201"/>
                  <a:pt x="116053" y="295770"/>
                  <a:pt x="118624" y="272243"/>
                </a:cubicBezTo>
                <a:cubicBezTo>
                  <a:pt x="128054" y="200425"/>
                  <a:pt x="128816" y="128606"/>
                  <a:pt x="119767" y="56692"/>
                </a:cubicBezTo>
                <a:cubicBezTo>
                  <a:pt x="117291" y="36976"/>
                  <a:pt x="119958" y="18211"/>
                  <a:pt x="141199" y="8972"/>
                </a:cubicBezTo>
                <a:cubicBezTo>
                  <a:pt x="152962" y="3876"/>
                  <a:pt x="164988" y="804"/>
                  <a:pt x="177084" y="13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1D661385-6F7C-48AC-8244-695E7CA4566E}"/>
              </a:ext>
            </a:extLst>
          </p:cNvPr>
          <p:cNvSpPr/>
          <p:nvPr/>
        </p:nvSpPr>
        <p:spPr>
          <a:xfrm>
            <a:off x="9195775" y="5251721"/>
            <a:ext cx="317369" cy="672305"/>
          </a:xfrm>
          <a:custGeom>
            <a:avLst/>
            <a:gdLst>
              <a:gd name="connsiteX0" fmla="*/ 204169 w 518715"/>
              <a:gd name="connsiteY0" fmla="*/ 780837 h 1098830"/>
              <a:gd name="connsiteX1" fmla="*/ 224790 w 518715"/>
              <a:gd name="connsiteY1" fmla="*/ 790207 h 1098830"/>
              <a:gd name="connsiteX2" fmla="*/ 291179 w 518715"/>
              <a:gd name="connsiteY2" fmla="*/ 803732 h 1098830"/>
              <a:gd name="connsiteX3" fmla="*/ 337470 w 518715"/>
              <a:gd name="connsiteY3" fmla="*/ 822973 h 1098830"/>
              <a:gd name="connsiteX4" fmla="*/ 402431 w 518715"/>
              <a:gd name="connsiteY4" fmla="*/ 808876 h 1098830"/>
              <a:gd name="connsiteX5" fmla="*/ 415671 w 518715"/>
              <a:gd name="connsiteY5" fmla="*/ 811352 h 1098830"/>
              <a:gd name="connsiteX6" fmla="*/ 419195 w 518715"/>
              <a:gd name="connsiteY6" fmla="*/ 848690 h 1098830"/>
              <a:gd name="connsiteX7" fmla="*/ 394335 w 518715"/>
              <a:gd name="connsiteY7" fmla="*/ 1000709 h 1098830"/>
              <a:gd name="connsiteX8" fmla="*/ 394049 w 518715"/>
              <a:gd name="connsiteY8" fmla="*/ 1093102 h 1098830"/>
              <a:gd name="connsiteX9" fmla="*/ 361664 w 518715"/>
              <a:gd name="connsiteY9" fmla="*/ 1089292 h 1098830"/>
              <a:gd name="connsiteX10" fmla="*/ 353949 w 518715"/>
              <a:gd name="connsiteY10" fmla="*/ 1082148 h 1098830"/>
              <a:gd name="connsiteX11" fmla="*/ 346805 w 518715"/>
              <a:gd name="connsiteY11" fmla="*/ 1018997 h 1098830"/>
              <a:gd name="connsiteX12" fmla="*/ 348234 w 518715"/>
              <a:gd name="connsiteY12" fmla="*/ 1004900 h 1098830"/>
              <a:gd name="connsiteX13" fmla="*/ 351186 w 518715"/>
              <a:gd name="connsiteY13" fmla="*/ 909936 h 1098830"/>
              <a:gd name="connsiteX14" fmla="*/ 345376 w 518715"/>
              <a:gd name="connsiteY14" fmla="*/ 871836 h 1098830"/>
              <a:gd name="connsiteX15" fmla="*/ 340137 w 518715"/>
              <a:gd name="connsiteY15" fmla="*/ 853643 h 1098830"/>
              <a:gd name="connsiteX16" fmla="*/ 337280 w 518715"/>
              <a:gd name="connsiteY16" fmla="*/ 843737 h 1098830"/>
              <a:gd name="connsiteX17" fmla="*/ 293751 w 518715"/>
              <a:gd name="connsiteY17" fmla="*/ 941654 h 1098830"/>
              <a:gd name="connsiteX18" fmla="*/ 287750 w 518715"/>
              <a:gd name="connsiteY18" fmla="*/ 979088 h 1098830"/>
              <a:gd name="connsiteX19" fmla="*/ 286893 w 518715"/>
              <a:gd name="connsiteY19" fmla="*/ 987565 h 1098830"/>
              <a:gd name="connsiteX20" fmla="*/ 284321 w 518715"/>
              <a:gd name="connsiteY20" fmla="*/ 1072909 h 1098830"/>
              <a:gd name="connsiteX21" fmla="*/ 273462 w 518715"/>
              <a:gd name="connsiteY21" fmla="*/ 1078719 h 1098830"/>
              <a:gd name="connsiteX22" fmla="*/ 210312 w 518715"/>
              <a:gd name="connsiteY22" fmla="*/ 1029951 h 1098830"/>
              <a:gd name="connsiteX23" fmla="*/ 202025 w 518715"/>
              <a:gd name="connsiteY23" fmla="*/ 907841 h 1098830"/>
              <a:gd name="connsiteX24" fmla="*/ 183546 w 518715"/>
              <a:gd name="connsiteY24" fmla="*/ 881266 h 1098830"/>
              <a:gd name="connsiteX25" fmla="*/ 160020 w 518715"/>
              <a:gd name="connsiteY25" fmla="*/ 827164 h 1098830"/>
              <a:gd name="connsiteX26" fmla="*/ 181832 w 518715"/>
              <a:gd name="connsiteY26" fmla="*/ 785540 h 1098830"/>
              <a:gd name="connsiteX27" fmla="*/ 204169 w 518715"/>
              <a:gd name="connsiteY27" fmla="*/ 780837 h 1098830"/>
              <a:gd name="connsiteX28" fmla="*/ 143922 w 518715"/>
              <a:gd name="connsiteY28" fmla="*/ 726770 h 1098830"/>
              <a:gd name="connsiteX29" fmla="*/ 169163 w 518715"/>
              <a:gd name="connsiteY29" fmla="*/ 754583 h 1098830"/>
              <a:gd name="connsiteX30" fmla="*/ 138969 w 518715"/>
              <a:gd name="connsiteY30" fmla="*/ 788873 h 1098830"/>
              <a:gd name="connsiteX31" fmla="*/ 118109 w 518715"/>
              <a:gd name="connsiteY31" fmla="*/ 760679 h 1098830"/>
              <a:gd name="connsiteX32" fmla="*/ 143922 w 518715"/>
              <a:gd name="connsiteY32" fmla="*/ 726770 h 1098830"/>
              <a:gd name="connsiteX33" fmla="*/ 408289 w 518715"/>
              <a:gd name="connsiteY33" fmla="*/ 701493 h 1098830"/>
              <a:gd name="connsiteX34" fmla="*/ 422529 w 518715"/>
              <a:gd name="connsiteY34" fmla="*/ 701528 h 1098830"/>
              <a:gd name="connsiteX35" fmla="*/ 415575 w 518715"/>
              <a:gd name="connsiteY35" fmla="*/ 765632 h 1098830"/>
              <a:gd name="connsiteX36" fmla="*/ 399478 w 518715"/>
              <a:gd name="connsiteY36" fmla="*/ 777728 h 1098830"/>
              <a:gd name="connsiteX37" fmla="*/ 376523 w 518715"/>
              <a:gd name="connsiteY37" fmla="*/ 774585 h 1098830"/>
              <a:gd name="connsiteX38" fmla="*/ 398907 w 518715"/>
              <a:gd name="connsiteY38" fmla="*/ 706100 h 1098830"/>
              <a:gd name="connsiteX39" fmla="*/ 408289 w 518715"/>
              <a:gd name="connsiteY39" fmla="*/ 701493 h 1098830"/>
              <a:gd name="connsiteX40" fmla="*/ 242411 w 518715"/>
              <a:gd name="connsiteY40" fmla="*/ 688718 h 1098830"/>
              <a:gd name="connsiteX41" fmla="*/ 267081 w 518715"/>
              <a:gd name="connsiteY41" fmla="*/ 710292 h 1098830"/>
              <a:gd name="connsiteX42" fmla="*/ 277939 w 518715"/>
              <a:gd name="connsiteY42" fmla="*/ 753154 h 1098830"/>
              <a:gd name="connsiteX43" fmla="*/ 257175 w 518715"/>
              <a:gd name="connsiteY43" fmla="*/ 780586 h 1098830"/>
              <a:gd name="connsiteX44" fmla="*/ 194786 w 518715"/>
              <a:gd name="connsiteY44" fmla="*/ 742391 h 1098830"/>
              <a:gd name="connsiteX45" fmla="*/ 210026 w 518715"/>
              <a:gd name="connsiteY45" fmla="*/ 695147 h 1098830"/>
              <a:gd name="connsiteX46" fmla="*/ 242411 w 518715"/>
              <a:gd name="connsiteY46" fmla="*/ 688718 h 1098830"/>
              <a:gd name="connsiteX47" fmla="*/ 340840 w 518715"/>
              <a:gd name="connsiteY47" fmla="*/ 672490 h 1098830"/>
              <a:gd name="connsiteX48" fmla="*/ 357568 w 518715"/>
              <a:gd name="connsiteY48" fmla="*/ 681336 h 1098830"/>
              <a:gd name="connsiteX49" fmla="*/ 353472 w 518715"/>
              <a:gd name="connsiteY49" fmla="*/ 748011 h 1098830"/>
              <a:gd name="connsiteX50" fmla="*/ 316420 w 518715"/>
              <a:gd name="connsiteY50" fmla="*/ 776776 h 1098830"/>
              <a:gd name="connsiteX51" fmla="*/ 298227 w 518715"/>
              <a:gd name="connsiteY51" fmla="*/ 734866 h 1098830"/>
              <a:gd name="connsiteX52" fmla="*/ 321754 w 518715"/>
              <a:gd name="connsiteY52" fmla="*/ 676573 h 1098830"/>
              <a:gd name="connsiteX53" fmla="*/ 340840 w 518715"/>
              <a:gd name="connsiteY53" fmla="*/ 672490 h 1098830"/>
              <a:gd name="connsiteX54" fmla="*/ 88975 w 518715"/>
              <a:gd name="connsiteY54" fmla="*/ 556713 h 1098830"/>
              <a:gd name="connsiteX55" fmla="*/ 110204 w 518715"/>
              <a:gd name="connsiteY55" fmla="*/ 586848 h 1098830"/>
              <a:gd name="connsiteX56" fmla="*/ 123920 w 518715"/>
              <a:gd name="connsiteY56" fmla="*/ 630091 h 1098830"/>
              <a:gd name="connsiteX57" fmla="*/ 131254 w 518715"/>
              <a:gd name="connsiteY57" fmla="*/ 649618 h 1098830"/>
              <a:gd name="connsiteX58" fmla="*/ 131540 w 518715"/>
              <a:gd name="connsiteY58" fmla="*/ 650094 h 1098830"/>
              <a:gd name="connsiteX59" fmla="*/ 108489 w 518715"/>
              <a:gd name="connsiteY59" fmla="*/ 721627 h 1098830"/>
              <a:gd name="connsiteX60" fmla="*/ 92868 w 518715"/>
              <a:gd name="connsiteY60" fmla="*/ 710006 h 1098830"/>
              <a:gd name="connsiteX61" fmla="*/ 60674 w 518715"/>
              <a:gd name="connsiteY61" fmla="*/ 619804 h 1098830"/>
              <a:gd name="connsiteX62" fmla="*/ 55816 w 518715"/>
              <a:gd name="connsiteY62" fmla="*/ 569512 h 1098830"/>
              <a:gd name="connsiteX63" fmla="*/ 88975 w 518715"/>
              <a:gd name="connsiteY63" fmla="*/ 556713 h 1098830"/>
              <a:gd name="connsiteX64" fmla="*/ 43339 w 518715"/>
              <a:gd name="connsiteY64" fmla="*/ 426542 h 1098830"/>
              <a:gd name="connsiteX65" fmla="*/ 64198 w 518715"/>
              <a:gd name="connsiteY65" fmla="*/ 499123 h 1098830"/>
              <a:gd name="connsiteX66" fmla="*/ 55054 w 518715"/>
              <a:gd name="connsiteY66" fmla="*/ 545509 h 1098830"/>
              <a:gd name="connsiteX67" fmla="*/ 35052 w 518715"/>
              <a:gd name="connsiteY67" fmla="*/ 531031 h 1098830"/>
              <a:gd name="connsiteX68" fmla="*/ 15621 w 518715"/>
              <a:gd name="connsiteY68" fmla="*/ 458736 h 1098830"/>
              <a:gd name="connsiteX69" fmla="*/ 43339 w 518715"/>
              <a:gd name="connsiteY69" fmla="*/ 426542 h 1098830"/>
              <a:gd name="connsiteX70" fmla="*/ 181927 w 518715"/>
              <a:gd name="connsiteY70" fmla="*/ 419588 h 1098830"/>
              <a:gd name="connsiteX71" fmla="*/ 209549 w 518715"/>
              <a:gd name="connsiteY71" fmla="*/ 451973 h 1098830"/>
              <a:gd name="connsiteX72" fmla="*/ 230981 w 518715"/>
              <a:gd name="connsiteY72" fmla="*/ 594372 h 1098830"/>
              <a:gd name="connsiteX73" fmla="*/ 235934 w 518715"/>
              <a:gd name="connsiteY73" fmla="*/ 622280 h 1098830"/>
              <a:gd name="connsiteX74" fmla="*/ 185642 w 518715"/>
              <a:gd name="connsiteY74" fmla="*/ 676382 h 1098830"/>
              <a:gd name="connsiteX75" fmla="*/ 167925 w 518715"/>
              <a:gd name="connsiteY75" fmla="*/ 650379 h 1098830"/>
              <a:gd name="connsiteX76" fmla="*/ 172973 w 518715"/>
              <a:gd name="connsiteY76" fmla="*/ 594086 h 1098830"/>
              <a:gd name="connsiteX77" fmla="*/ 170306 w 518715"/>
              <a:gd name="connsiteY77" fmla="*/ 568940 h 1098830"/>
              <a:gd name="connsiteX78" fmla="*/ 153161 w 518715"/>
              <a:gd name="connsiteY78" fmla="*/ 508838 h 1098830"/>
              <a:gd name="connsiteX79" fmla="*/ 144589 w 518715"/>
              <a:gd name="connsiteY79" fmla="*/ 444734 h 1098830"/>
              <a:gd name="connsiteX80" fmla="*/ 181927 w 518715"/>
              <a:gd name="connsiteY80" fmla="*/ 419588 h 1098830"/>
              <a:gd name="connsiteX81" fmla="*/ 390239 w 518715"/>
              <a:gd name="connsiteY81" fmla="*/ 414160 h 1098830"/>
              <a:gd name="connsiteX82" fmla="*/ 408146 w 518715"/>
              <a:gd name="connsiteY82" fmla="*/ 451879 h 1098830"/>
              <a:gd name="connsiteX83" fmla="*/ 394049 w 518715"/>
              <a:gd name="connsiteY83" fmla="*/ 588658 h 1098830"/>
              <a:gd name="connsiteX84" fmla="*/ 394335 w 518715"/>
              <a:gd name="connsiteY84" fmla="*/ 631140 h 1098830"/>
              <a:gd name="connsiteX85" fmla="*/ 423291 w 518715"/>
              <a:gd name="connsiteY85" fmla="*/ 574847 h 1098830"/>
              <a:gd name="connsiteX86" fmla="*/ 439388 w 518715"/>
              <a:gd name="connsiteY86" fmla="*/ 513506 h 1098830"/>
              <a:gd name="connsiteX87" fmla="*/ 461962 w 518715"/>
              <a:gd name="connsiteY87" fmla="*/ 500361 h 1098830"/>
              <a:gd name="connsiteX88" fmla="*/ 476059 w 518715"/>
              <a:gd name="connsiteY88" fmla="*/ 521888 h 1098830"/>
              <a:gd name="connsiteX89" fmla="*/ 447579 w 518715"/>
              <a:gd name="connsiteY89" fmla="*/ 664191 h 1098830"/>
              <a:gd name="connsiteX90" fmla="*/ 422529 w 518715"/>
              <a:gd name="connsiteY90" fmla="*/ 680574 h 1098830"/>
              <a:gd name="connsiteX91" fmla="*/ 412337 w 518715"/>
              <a:gd name="connsiteY91" fmla="*/ 679336 h 1098830"/>
              <a:gd name="connsiteX92" fmla="*/ 393477 w 518715"/>
              <a:gd name="connsiteY92" fmla="*/ 660857 h 1098830"/>
              <a:gd name="connsiteX93" fmla="*/ 373475 w 518715"/>
              <a:gd name="connsiteY93" fmla="*/ 644094 h 1098830"/>
              <a:gd name="connsiteX94" fmla="*/ 338328 w 518715"/>
              <a:gd name="connsiteY94" fmla="*/ 593706 h 1098830"/>
              <a:gd name="connsiteX95" fmla="*/ 338899 w 518715"/>
              <a:gd name="connsiteY95" fmla="*/ 590087 h 1098830"/>
              <a:gd name="connsiteX96" fmla="*/ 344328 w 518715"/>
              <a:gd name="connsiteY96" fmla="*/ 558845 h 1098830"/>
              <a:gd name="connsiteX97" fmla="*/ 350805 w 518715"/>
              <a:gd name="connsiteY97" fmla="*/ 477977 h 1098830"/>
              <a:gd name="connsiteX98" fmla="*/ 354615 w 518715"/>
              <a:gd name="connsiteY98" fmla="*/ 443211 h 1098830"/>
              <a:gd name="connsiteX99" fmla="*/ 390239 w 518715"/>
              <a:gd name="connsiteY99" fmla="*/ 414160 h 1098830"/>
              <a:gd name="connsiteX100" fmla="*/ 286892 w 518715"/>
              <a:gd name="connsiteY100" fmla="*/ 395205 h 1098830"/>
              <a:gd name="connsiteX101" fmla="*/ 309371 w 518715"/>
              <a:gd name="connsiteY101" fmla="*/ 415779 h 1098830"/>
              <a:gd name="connsiteX102" fmla="*/ 315848 w 518715"/>
              <a:gd name="connsiteY102" fmla="*/ 479977 h 1098830"/>
              <a:gd name="connsiteX103" fmla="*/ 312133 w 518715"/>
              <a:gd name="connsiteY103" fmla="*/ 583895 h 1098830"/>
              <a:gd name="connsiteX104" fmla="*/ 312419 w 518715"/>
              <a:gd name="connsiteY104" fmla="*/ 587039 h 1098830"/>
              <a:gd name="connsiteX105" fmla="*/ 314610 w 518715"/>
              <a:gd name="connsiteY105" fmla="*/ 632187 h 1098830"/>
              <a:gd name="connsiteX106" fmla="*/ 287178 w 518715"/>
              <a:gd name="connsiteY106" fmla="*/ 644569 h 1098830"/>
              <a:gd name="connsiteX107" fmla="*/ 252697 w 518715"/>
              <a:gd name="connsiteY107" fmla="*/ 618185 h 1098830"/>
              <a:gd name="connsiteX108" fmla="*/ 259555 w 518715"/>
              <a:gd name="connsiteY108" fmla="*/ 580371 h 1098830"/>
              <a:gd name="connsiteX109" fmla="*/ 259555 w 518715"/>
              <a:gd name="connsiteY109" fmla="*/ 566941 h 1098830"/>
              <a:gd name="connsiteX110" fmla="*/ 259460 w 518715"/>
              <a:gd name="connsiteY110" fmla="*/ 516077 h 1098830"/>
              <a:gd name="connsiteX111" fmla="*/ 252126 w 518715"/>
              <a:gd name="connsiteY111" fmla="*/ 408826 h 1098830"/>
              <a:gd name="connsiteX112" fmla="*/ 265651 w 518715"/>
              <a:gd name="connsiteY112" fmla="*/ 401110 h 1098830"/>
              <a:gd name="connsiteX113" fmla="*/ 286892 w 518715"/>
              <a:gd name="connsiteY113" fmla="*/ 395205 h 1098830"/>
              <a:gd name="connsiteX114" fmla="*/ 501110 w 518715"/>
              <a:gd name="connsiteY114" fmla="*/ 349675 h 1098830"/>
              <a:gd name="connsiteX115" fmla="*/ 507491 w 518715"/>
              <a:gd name="connsiteY115" fmla="*/ 374440 h 1098830"/>
              <a:gd name="connsiteX116" fmla="*/ 495871 w 518715"/>
              <a:gd name="connsiteY116" fmla="*/ 461023 h 1098830"/>
              <a:gd name="connsiteX117" fmla="*/ 480536 w 518715"/>
              <a:gd name="connsiteY117" fmla="*/ 484835 h 1098830"/>
              <a:gd name="connsiteX118" fmla="*/ 451770 w 518715"/>
              <a:gd name="connsiteY118" fmla="*/ 450164 h 1098830"/>
              <a:gd name="connsiteX119" fmla="*/ 471963 w 518715"/>
              <a:gd name="connsiteY119" fmla="*/ 368630 h 1098830"/>
              <a:gd name="connsiteX120" fmla="*/ 501110 w 518715"/>
              <a:gd name="connsiteY120" fmla="*/ 349675 h 1098830"/>
              <a:gd name="connsiteX121" fmla="*/ 13620 w 518715"/>
              <a:gd name="connsiteY121" fmla="*/ 332149 h 1098830"/>
              <a:gd name="connsiteX122" fmla="*/ 31337 w 518715"/>
              <a:gd name="connsiteY122" fmla="*/ 372821 h 1098830"/>
              <a:gd name="connsiteX123" fmla="*/ 26955 w 518715"/>
              <a:gd name="connsiteY123" fmla="*/ 401205 h 1098830"/>
              <a:gd name="connsiteX124" fmla="*/ 8763 w 518715"/>
              <a:gd name="connsiteY124" fmla="*/ 397967 h 1098830"/>
              <a:gd name="connsiteX125" fmla="*/ 0 w 518715"/>
              <a:gd name="connsiteY125" fmla="*/ 339102 h 1098830"/>
              <a:gd name="connsiteX126" fmla="*/ 13620 w 518715"/>
              <a:gd name="connsiteY126" fmla="*/ 332149 h 1098830"/>
              <a:gd name="connsiteX127" fmla="*/ 503682 w 518715"/>
              <a:gd name="connsiteY127" fmla="*/ 254521 h 1098830"/>
              <a:gd name="connsiteX128" fmla="*/ 518350 w 518715"/>
              <a:gd name="connsiteY128" fmla="*/ 305956 h 1098830"/>
              <a:gd name="connsiteX129" fmla="*/ 502920 w 518715"/>
              <a:gd name="connsiteY129" fmla="*/ 332340 h 1098830"/>
              <a:gd name="connsiteX130" fmla="*/ 486632 w 518715"/>
              <a:gd name="connsiteY130" fmla="*/ 304432 h 1098830"/>
              <a:gd name="connsiteX131" fmla="*/ 503682 w 518715"/>
              <a:gd name="connsiteY131" fmla="*/ 254521 h 1098830"/>
              <a:gd name="connsiteX132" fmla="*/ 369093 w 518715"/>
              <a:gd name="connsiteY132" fmla="*/ 238995 h 1098830"/>
              <a:gd name="connsiteX133" fmla="*/ 403288 w 518715"/>
              <a:gd name="connsiteY133" fmla="*/ 241472 h 1098830"/>
              <a:gd name="connsiteX134" fmla="*/ 405479 w 518715"/>
              <a:gd name="connsiteY134" fmla="*/ 267284 h 1098830"/>
              <a:gd name="connsiteX135" fmla="*/ 408146 w 518715"/>
              <a:gd name="connsiteY135" fmla="*/ 361677 h 1098830"/>
              <a:gd name="connsiteX136" fmla="*/ 386143 w 518715"/>
              <a:gd name="connsiteY136" fmla="*/ 394443 h 1098830"/>
              <a:gd name="connsiteX137" fmla="*/ 357187 w 518715"/>
              <a:gd name="connsiteY137" fmla="*/ 362058 h 1098830"/>
              <a:gd name="connsiteX138" fmla="*/ 363188 w 518715"/>
              <a:gd name="connsiteY138" fmla="*/ 263855 h 1098830"/>
              <a:gd name="connsiteX139" fmla="*/ 369093 w 518715"/>
              <a:gd name="connsiteY139" fmla="*/ 238995 h 1098830"/>
              <a:gd name="connsiteX140" fmla="*/ 150459 w 518715"/>
              <a:gd name="connsiteY140" fmla="*/ 229267 h 1098830"/>
              <a:gd name="connsiteX141" fmla="*/ 174497 w 518715"/>
              <a:gd name="connsiteY141" fmla="*/ 237756 h 1098830"/>
              <a:gd name="connsiteX142" fmla="*/ 181736 w 518715"/>
              <a:gd name="connsiteY142" fmla="*/ 357867 h 1098830"/>
              <a:gd name="connsiteX143" fmla="*/ 179260 w 518715"/>
              <a:gd name="connsiteY143" fmla="*/ 396824 h 1098830"/>
              <a:gd name="connsiteX144" fmla="*/ 145160 w 518715"/>
              <a:gd name="connsiteY144" fmla="*/ 399681 h 1098830"/>
              <a:gd name="connsiteX145" fmla="*/ 131825 w 518715"/>
              <a:gd name="connsiteY145" fmla="*/ 362820 h 1098830"/>
              <a:gd name="connsiteX146" fmla="*/ 131540 w 518715"/>
              <a:gd name="connsiteY146" fmla="*/ 309575 h 1098830"/>
              <a:gd name="connsiteX147" fmla="*/ 125348 w 518715"/>
              <a:gd name="connsiteY147" fmla="*/ 254520 h 1098830"/>
              <a:gd name="connsiteX148" fmla="*/ 129063 w 518715"/>
              <a:gd name="connsiteY148" fmla="*/ 238137 h 1098830"/>
              <a:gd name="connsiteX149" fmla="*/ 150459 w 518715"/>
              <a:gd name="connsiteY149" fmla="*/ 229267 h 1098830"/>
              <a:gd name="connsiteX150" fmla="*/ 289179 w 518715"/>
              <a:gd name="connsiteY150" fmla="*/ 198609 h 1098830"/>
              <a:gd name="connsiteX151" fmla="*/ 313087 w 518715"/>
              <a:gd name="connsiteY151" fmla="*/ 221850 h 1098830"/>
              <a:gd name="connsiteX152" fmla="*/ 316039 w 518715"/>
              <a:gd name="connsiteY152" fmla="*/ 366249 h 1098830"/>
              <a:gd name="connsiteX153" fmla="*/ 286893 w 518715"/>
              <a:gd name="connsiteY153" fmla="*/ 382536 h 1098830"/>
              <a:gd name="connsiteX154" fmla="*/ 259270 w 518715"/>
              <a:gd name="connsiteY154" fmla="*/ 378250 h 1098830"/>
              <a:gd name="connsiteX155" fmla="*/ 253936 w 518715"/>
              <a:gd name="connsiteY155" fmla="*/ 366630 h 1098830"/>
              <a:gd name="connsiteX156" fmla="*/ 262604 w 518715"/>
              <a:gd name="connsiteY156" fmla="*/ 219278 h 1098830"/>
              <a:gd name="connsiteX157" fmla="*/ 289179 w 518715"/>
              <a:gd name="connsiteY157" fmla="*/ 198609 h 1098830"/>
              <a:gd name="connsiteX158" fmla="*/ 503395 w 518715"/>
              <a:gd name="connsiteY158" fmla="*/ 179082 h 1098830"/>
              <a:gd name="connsiteX159" fmla="*/ 514444 w 518715"/>
              <a:gd name="connsiteY159" fmla="*/ 229946 h 1098830"/>
              <a:gd name="connsiteX160" fmla="*/ 495680 w 518715"/>
              <a:gd name="connsiteY160" fmla="*/ 231756 h 1098830"/>
              <a:gd name="connsiteX161" fmla="*/ 503395 w 518715"/>
              <a:gd name="connsiteY161" fmla="*/ 179082 h 1098830"/>
              <a:gd name="connsiteX162" fmla="*/ 139446 w 518715"/>
              <a:gd name="connsiteY162" fmla="*/ 129838 h 1098830"/>
              <a:gd name="connsiteX163" fmla="*/ 156400 w 518715"/>
              <a:gd name="connsiteY163" fmla="*/ 152889 h 1098830"/>
              <a:gd name="connsiteX164" fmla="*/ 156496 w 518715"/>
              <a:gd name="connsiteY164" fmla="*/ 168319 h 1098830"/>
              <a:gd name="connsiteX165" fmla="*/ 157734 w 518715"/>
              <a:gd name="connsiteY165" fmla="*/ 179463 h 1098830"/>
              <a:gd name="connsiteX166" fmla="*/ 151733 w 518715"/>
              <a:gd name="connsiteY166" fmla="*/ 219754 h 1098830"/>
              <a:gd name="connsiteX167" fmla="*/ 136303 w 518715"/>
              <a:gd name="connsiteY167" fmla="*/ 218992 h 1098830"/>
              <a:gd name="connsiteX168" fmla="*/ 124873 w 518715"/>
              <a:gd name="connsiteY168" fmla="*/ 193084 h 1098830"/>
              <a:gd name="connsiteX169" fmla="*/ 125444 w 518715"/>
              <a:gd name="connsiteY169" fmla="*/ 150507 h 1098830"/>
              <a:gd name="connsiteX170" fmla="*/ 139446 w 518715"/>
              <a:gd name="connsiteY170" fmla="*/ 129838 h 1098830"/>
              <a:gd name="connsiteX171" fmla="*/ 387572 w 518715"/>
              <a:gd name="connsiteY171" fmla="*/ 123457 h 1098830"/>
              <a:gd name="connsiteX172" fmla="*/ 399859 w 518715"/>
              <a:gd name="connsiteY172" fmla="*/ 137935 h 1098830"/>
              <a:gd name="connsiteX173" fmla="*/ 404146 w 518715"/>
              <a:gd name="connsiteY173" fmla="*/ 190418 h 1098830"/>
              <a:gd name="connsiteX174" fmla="*/ 384238 w 518715"/>
              <a:gd name="connsiteY174" fmla="*/ 215659 h 1098830"/>
              <a:gd name="connsiteX175" fmla="*/ 368808 w 518715"/>
              <a:gd name="connsiteY175" fmla="*/ 189942 h 1098830"/>
              <a:gd name="connsiteX176" fmla="*/ 374713 w 518715"/>
              <a:gd name="connsiteY176" fmla="*/ 137649 h 1098830"/>
              <a:gd name="connsiteX177" fmla="*/ 387572 w 518715"/>
              <a:gd name="connsiteY177" fmla="*/ 123457 h 1098830"/>
              <a:gd name="connsiteX178" fmla="*/ 284607 w 518715"/>
              <a:gd name="connsiteY178" fmla="*/ 91357 h 1098830"/>
              <a:gd name="connsiteX179" fmla="*/ 301752 w 518715"/>
              <a:gd name="connsiteY179" fmla="*/ 143078 h 1098830"/>
              <a:gd name="connsiteX180" fmla="*/ 287274 w 518715"/>
              <a:gd name="connsiteY180" fmla="*/ 178606 h 1098830"/>
              <a:gd name="connsiteX181" fmla="*/ 267367 w 518715"/>
              <a:gd name="connsiteY181" fmla="*/ 136410 h 1098830"/>
              <a:gd name="connsiteX182" fmla="*/ 284607 w 518715"/>
              <a:gd name="connsiteY182" fmla="*/ 91357 h 1098830"/>
              <a:gd name="connsiteX183" fmla="*/ 137208 w 518715"/>
              <a:gd name="connsiteY183" fmla="*/ 40982 h 1098830"/>
              <a:gd name="connsiteX184" fmla="*/ 142684 w 518715"/>
              <a:gd name="connsiteY184" fmla="*/ 44399 h 1098830"/>
              <a:gd name="connsiteX185" fmla="*/ 145637 w 518715"/>
              <a:gd name="connsiteY185" fmla="*/ 109931 h 1098830"/>
              <a:gd name="connsiteX186" fmla="*/ 124968 w 518715"/>
              <a:gd name="connsiteY186" fmla="*/ 109454 h 1098830"/>
              <a:gd name="connsiteX187" fmla="*/ 121920 w 518715"/>
              <a:gd name="connsiteY187" fmla="*/ 91071 h 1098830"/>
              <a:gd name="connsiteX188" fmla="*/ 132874 w 518715"/>
              <a:gd name="connsiteY188" fmla="*/ 41636 h 1098830"/>
              <a:gd name="connsiteX189" fmla="*/ 137208 w 518715"/>
              <a:gd name="connsiteY189" fmla="*/ 40982 h 1098830"/>
              <a:gd name="connsiteX190" fmla="*/ 383666 w 518715"/>
              <a:gd name="connsiteY190" fmla="*/ 39922 h 1098830"/>
              <a:gd name="connsiteX191" fmla="*/ 392524 w 518715"/>
              <a:gd name="connsiteY191" fmla="*/ 69450 h 1098830"/>
              <a:gd name="connsiteX192" fmla="*/ 380618 w 518715"/>
              <a:gd name="connsiteY192" fmla="*/ 99168 h 1098830"/>
              <a:gd name="connsiteX193" fmla="*/ 368617 w 518715"/>
              <a:gd name="connsiteY193" fmla="*/ 82499 h 1098830"/>
              <a:gd name="connsiteX194" fmla="*/ 383666 w 518715"/>
              <a:gd name="connsiteY194" fmla="*/ 39922 h 1098830"/>
              <a:gd name="connsiteX195" fmla="*/ 285655 w 518715"/>
              <a:gd name="connsiteY195" fmla="*/ 13 h 1098830"/>
              <a:gd name="connsiteX196" fmla="*/ 298132 w 518715"/>
              <a:gd name="connsiteY196" fmla="*/ 39256 h 1098830"/>
              <a:gd name="connsiteX197" fmla="*/ 301657 w 518715"/>
              <a:gd name="connsiteY197" fmla="*/ 59639 h 1098830"/>
              <a:gd name="connsiteX198" fmla="*/ 270986 w 518715"/>
              <a:gd name="connsiteY198" fmla="*/ 57734 h 1098830"/>
              <a:gd name="connsiteX199" fmla="*/ 271653 w 518715"/>
              <a:gd name="connsiteY199" fmla="*/ 36779 h 1098830"/>
              <a:gd name="connsiteX200" fmla="*/ 285655 w 518715"/>
              <a:gd name="connsiteY200" fmla="*/ 13 h 109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518715" h="1098830">
                <a:moveTo>
                  <a:pt x="204169" y="780837"/>
                </a:moveTo>
                <a:cubicBezTo>
                  <a:pt x="211408" y="781801"/>
                  <a:pt x="218361" y="785111"/>
                  <a:pt x="224790" y="790207"/>
                </a:cubicBezTo>
                <a:cubicBezTo>
                  <a:pt x="244887" y="806114"/>
                  <a:pt x="263556" y="818115"/>
                  <a:pt x="291179" y="803732"/>
                </a:cubicBezTo>
                <a:cubicBezTo>
                  <a:pt x="310419" y="793731"/>
                  <a:pt x="321659" y="816877"/>
                  <a:pt x="337470" y="822973"/>
                </a:cubicBezTo>
                <a:cubicBezTo>
                  <a:pt x="358425" y="814591"/>
                  <a:pt x="380238" y="810495"/>
                  <a:pt x="402431" y="808876"/>
                </a:cubicBezTo>
                <a:cubicBezTo>
                  <a:pt x="406812" y="808495"/>
                  <a:pt x="411099" y="808019"/>
                  <a:pt x="415671" y="811352"/>
                </a:cubicBezTo>
                <a:cubicBezTo>
                  <a:pt x="424148" y="824211"/>
                  <a:pt x="424148" y="835165"/>
                  <a:pt x="419195" y="848690"/>
                </a:cubicBezTo>
                <a:cubicBezTo>
                  <a:pt x="401288" y="897839"/>
                  <a:pt x="402336" y="950036"/>
                  <a:pt x="394335" y="1000709"/>
                </a:cubicBezTo>
                <a:cubicBezTo>
                  <a:pt x="392334" y="1028618"/>
                  <a:pt x="402812" y="1076338"/>
                  <a:pt x="394049" y="1093102"/>
                </a:cubicBezTo>
                <a:cubicBezTo>
                  <a:pt x="387858" y="1102246"/>
                  <a:pt x="371379" y="1100055"/>
                  <a:pt x="361664" y="1089292"/>
                </a:cubicBezTo>
                <a:cubicBezTo>
                  <a:pt x="361664" y="1087482"/>
                  <a:pt x="354234" y="1083958"/>
                  <a:pt x="353949" y="1082148"/>
                </a:cubicBezTo>
                <a:cubicBezTo>
                  <a:pt x="324707" y="1067480"/>
                  <a:pt x="344043" y="1040619"/>
                  <a:pt x="346805" y="1018997"/>
                </a:cubicBezTo>
                <a:cubicBezTo>
                  <a:pt x="347472" y="1014235"/>
                  <a:pt x="347757" y="1009568"/>
                  <a:pt x="348234" y="1004900"/>
                </a:cubicBezTo>
                <a:cubicBezTo>
                  <a:pt x="351282" y="973182"/>
                  <a:pt x="351377" y="941654"/>
                  <a:pt x="351186" y="909936"/>
                </a:cubicBezTo>
                <a:cubicBezTo>
                  <a:pt x="351091" y="897268"/>
                  <a:pt x="347376" y="884504"/>
                  <a:pt x="345376" y="871836"/>
                </a:cubicBezTo>
                <a:cubicBezTo>
                  <a:pt x="343566" y="865740"/>
                  <a:pt x="341852" y="859739"/>
                  <a:pt x="340137" y="853643"/>
                </a:cubicBezTo>
                <a:cubicBezTo>
                  <a:pt x="339185" y="850310"/>
                  <a:pt x="338232" y="847071"/>
                  <a:pt x="337280" y="843737"/>
                </a:cubicBezTo>
                <a:cubicBezTo>
                  <a:pt x="308038" y="869836"/>
                  <a:pt x="292417" y="901554"/>
                  <a:pt x="293751" y="941654"/>
                </a:cubicBezTo>
                <a:cubicBezTo>
                  <a:pt x="294227" y="954037"/>
                  <a:pt x="289845" y="966610"/>
                  <a:pt x="287750" y="979088"/>
                </a:cubicBezTo>
                <a:cubicBezTo>
                  <a:pt x="287369" y="983374"/>
                  <a:pt x="287369" y="983374"/>
                  <a:pt x="286893" y="987565"/>
                </a:cubicBezTo>
                <a:cubicBezTo>
                  <a:pt x="284892" y="1020807"/>
                  <a:pt x="304419" y="1050335"/>
                  <a:pt x="284321" y="1072909"/>
                </a:cubicBezTo>
                <a:cubicBezTo>
                  <a:pt x="282797" y="1074814"/>
                  <a:pt x="277653" y="1077481"/>
                  <a:pt x="273462" y="1078719"/>
                </a:cubicBezTo>
                <a:cubicBezTo>
                  <a:pt x="217836" y="1095293"/>
                  <a:pt x="207930" y="1087673"/>
                  <a:pt x="210312" y="1029951"/>
                </a:cubicBezTo>
                <a:cubicBezTo>
                  <a:pt x="211455" y="1007663"/>
                  <a:pt x="213645" y="946988"/>
                  <a:pt x="202025" y="907841"/>
                </a:cubicBezTo>
                <a:cubicBezTo>
                  <a:pt x="198691" y="900316"/>
                  <a:pt x="190214" y="888505"/>
                  <a:pt x="183546" y="881266"/>
                </a:cubicBezTo>
                <a:cubicBezTo>
                  <a:pt x="173545" y="866312"/>
                  <a:pt x="159162" y="850310"/>
                  <a:pt x="160020" y="827164"/>
                </a:cubicBezTo>
                <a:cubicBezTo>
                  <a:pt x="160782" y="809257"/>
                  <a:pt x="165925" y="794588"/>
                  <a:pt x="181832" y="785540"/>
                </a:cubicBezTo>
                <a:cubicBezTo>
                  <a:pt x="189405" y="781254"/>
                  <a:pt x="196930" y="779872"/>
                  <a:pt x="204169" y="780837"/>
                </a:cubicBezTo>
                <a:close/>
                <a:moveTo>
                  <a:pt x="143922" y="726770"/>
                </a:moveTo>
                <a:cubicBezTo>
                  <a:pt x="159067" y="727436"/>
                  <a:pt x="170783" y="738581"/>
                  <a:pt x="169163" y="754583"/>
                </a:cubicBezTo>
                <a:cubicBezTo>
                  <a:pt x="167354" y="771632"/>
                  <a:pt x="155924" y="786968"/>
                  <a:pt x="138969" y="788873"/>
                </a:cubicBezTo>
                <a:cubicBezTo>
                  <a:pt x="118776" y="791159"/>
                  <a:pt x="115157" y="772109"/>
                  <a:pt x="118109" y="760679"/>
                </a:cubicBezTo>
                <a:cubicBezTo>
                  <a:pt x="121538" y="743153"/>
                  <a:pt x="124015" y="725912"/>
                  <a:pt x="143922" y="726770"/>
                </a:cubicBezTo>
                <a:close/>
                <a:moveTo>
                  <a:pt x="408289" y="701493"/>
                </a:moveTo>
                <a:cubicBezTo>
                  <a:pt x="412504" y="700028"/>
                  <a:pt x="417528" y="699338"/>
                  <a:pt x="422529" y="701528"/>
                </a:cubicBezTo>
                <a:cubicBezTo>
                  <a:pt x="440721" y="712768"/>
                  <a:pt x="423767" y="744867"/>
                  <a:pt x="415575" y="765632"/>
                </a:cubicBezTo>
                <a:cubicBezTo>
                  <a:pt x="411575" y="772585"/>
                  <a:pt x="405098" y="774871"/>
                  <a:pt x="399478" y="777728"/>
                </a:cubicBezTo>
                <a:cubicBezTo>
                  <a:pt x="392525" y="781348"/>
                  <a:pt x="385000" y="781824"/>
                  <a:pt x="376523" y="774585"/>
                </a:cubicBezTo>
                <a:cubicBezTo>
                  <a:pt x="366522" y="766108"/>
                  <a:pt x="383952" y="713625"/>
                  <a:pt x="398907" y="706100"/>
                </a:cubicBezTo>
                <a:cubicBezTo>
                  <a:pt x="400669" y="705196"/>
                  <a:pt x="404074" y="702957"/>
                  <a:pt x="408289" y="701493"/>
                </a:cubicBezTo>
                <a:close/>
                <a:moveTo>
                  <a:pt x="242411" y="688718"/>
                </a:moveTo>
                <a:cubicBezTo>
                  <a:pt x="252317" y="690742"/>
                  <a:pt x="260937" y="697433"/>
                  <a:pt x="267081" y="710292"/>
                </a:cubicBezTo>
                <a:cubicBezTo>
                  <a:pt x="273558" y="723817"/>
                  <a:pt x="274796" y="740010"/>
                  <a:pt x="277939" y="753154"/>
                </a:cubicBezTo>
                <a:cubicBezTo>
                  <a:pt x="282225" y="772680"/>
                  <a:pt x="272415" y="785634"/>
                  <a:pt x="257175" y="780586"/>
                </a:cubicBezTo>
                <a:cubicBezTo>
                  <a:pt x="234219" y="772966"/>
                  <a:pt x="209359" y="762870"/>
                  <a:pt x="194786" y="742391"/>
                </a:cubicBezTo>
                <a:cubicBezTo>
                  <a:pt x="181356" y="723531"/>
                  <a:pt x="190500" y="705243"/>
                  <a:pt x="210026" y="695147"/>
                </a:cubicBezTo>
                <a:cubicBezTo>
                  <a:pt x="221313" y="689337"/>
                  <a:pt x="232505" y="686693"/>
                  <a:pt x="242411" y="688718"/>
                </a:cubicBezTo>
                <a:close/>
                <a:moveTo>
                  <a:pt x="340840" y="672490"/>
                </a:moveTo>
                <a:cubicBezTo>
                  <a:pt x="347162" y="672978"/>
                  <a:pt x="353092" y="675621"/>
                  <a:pt x="357568" y="681336"/>
                </a:cubicBezTo>
                <a:cubicBezTo>
                  <a:pt x="375189" y="703910"/>
                  <a:pt x="359759" y="726198"/>
                  <a:pt x="353472" y="748011"/>
                </a:cubicBezTo>
                <a:cubicBezTo>
                  <a:pt x="348234" y="766108"/>
                  <a:pt x="338994" y="781539"/>
                  <a:pt x="316420" y="776776"/>
                </a:cubicBezTo>
                <a:cubicBezTo>
                  <a:pt x="295179" y="772299"/>
                  <a:pt x="297656" y="754583"/>
                  <a:pt x="298227" y="734866"/>
                </a:cubicBezTo>
                <a:cubicBezTo>
                  <a:pt x="298132" y="709815"/>
                  <a:pt x="295846" y="688956"/>
                  <a:pt x="321754" y="676573"/>
                </a:cubicBezTo>
                <a:cubicBezTo>
                  <a:pt x="327803" y="673668"/>
                  <a:pt x="334518" y="672001"/>
                  <a:pt x="340840" y="672490"/>
                </a:cubicBezTo>
                <a:close/>
                <a:moveTo>
                  <a:pt x="88975" y="556713"/>
                </a:moveTo>
                <a:cubicBezTo>
                  <a:pt x="98203" y="559678"/>
                  <a:pt x="105442" y="569798"/>
                  <a:pt x="110204" y="586848"/>
                </a:cubicBezTo>
                <a:cubicBezTo>
                  <a:pt x="114300" y="601421"/>
                  <a:pt x="119348" y="615709"/>
                  <a:pt x="123920" y="630091"/>
                </a:cubicBezTo>
                <a:cubicBezTo>
                  <a:pt x="126301" y="636664"/>
                  <a:pt x="127920" y="643617"/>
                  <a:pt x="131254" y="649618"/>
                </a:cubicBezTo>
                <a:cubicBezTo>
                  <a:pt x="131349" y="649808"/>
                  <a:pt x="131445" y="649903"/>
                  <a:pt x="131540" y="650094"/>
                </a:cubicBezTo>
                <a:cubicBezTo>
                  <a:pt x="161163" y="703434"/>
                  <a:pt x="160020" y="707434"/>
                  <a:pt x="108489" y="721627"/>
                </a:cubicBezTo>
                <a:cubicBezTo>
                  <a:pt x="98107" y="724484"/>
                  <a:pt x="92868" y="710006"/>
                  <a:pt x="92868" y="710006"/>
                </a:cubicBezTo>
                <a:cubicBezTo>
                  <a:pt x="87915" y="687622"/>
                  <a:pt x="71437" y="639235"/>
                  <a:pt x="60674" y="619804"/>
                </a:cubicBezTo>
                <a:cubicBezTo>
                  <a:pt x="55245" y="610184"/>
                  <a:pt x="39814" y="584086"/>
                  <a:pt x="55816" y="569512"/>
                </a:cubicBezTo>
                <a:cubicBezTo>
                  <a:pt x="68532" y="557940"/>
                  <a:pt x="79748" y="553748"/>
                  <a:pt x="88975" y="556713"/>
                </a:cubicBezTo>
                <a:close/>
                <a:moveTo>
                  <a:pt x="43339" y="426542"/>
                </a:moveTo>
                <a:cubicBezTo>
                  <a:pt x="60674" y="430542"/>
                  <a:pt x="48768" y="470738"/>
                  <a:pt x="64198" y="499123"/>
                </a:cubicBezTo>
                <a:cubicBezTo>
                  <a:pt x="82486" y="532746"/>
                  <a:pt x="84296" y="541223"/>
                  <a:pt x="55054" y="545509"/>
                </a:cubicBezTo>
                <a:cubicBezTo>
                  <a:pt x="45244" y="548748"/>
                  <a:pt x="35433" y="551700"/>
                  <a:pt x="35052" y="531031"/>
                </a:cubicBezTo>
                <a:cubicBezTo>
                  <a:pt x="26003" y="479977"/>
                  <a:pt x="24955" y="491693"/>
                  <a:pt x="15621" y="458736"/>
                </a:cubicBezTo>
                <a:cubicBezTo>
                  <a:pt x="9620" y="437686"/>
                  <a:pt x="17145" y="424161"/>
                  <a:pt x="43339" y="426542"/>
                </a:cubicBezTo>
                <a:close/>
                <a:moveTo>
                  <a:pt x="181927" y="419588"/>
                </a:moveTo>
                <a:cubicBezTo>
                  <a:pt x="199643" y="421874"/>
                  <a:pt x="208978" y="435495"/>
                  <a:pt x="209549" y="451973"/>
                </a:cubicBezTo>
                <a:cubicBezTo>
                  <a:pt x="209740" y="480263"/>
                  <a:pt x="224027" y="575132"/>
                  <a:pt x="230981" y="594372"/>
                </a:cubicBezTo>
                <a:cubicBezTo>
                  <a:pt x="231552" y="597992"/>
                  <a:pt x="234981" y="616565"/>
                  <a:pt x="235934" y="622280"/>
                </a:cubicBezTo>
                <a:cubicBezTo>
                  <a:pt x="241934" y="658666"/>
                  <a:pt x="241458" y="672382"/>
                  <a:pt x="185642" y="676382"/>
                </a:cubicBezTo>
                <a:cubicBezTo>
                  <a:pt x="170021" y="677525"/>
                  <a:pt x="167449" y="662476"/>
                  <a:pt x="167925" y="650379"/>
                </a:cubicBezTo>
                <a:cubicBezTo>
                  <a:pt x="168687" y="631615"/>
                  <a:pt x="171545" y="612851"/>
                  <a:pt x="172973" y="594086"/>
                </a:cubicBezTo>
                <a:cubicBezTo>
                  <a:pt x="173640" y="585323"/>
                  <a:pt x="172878" y="576846"/>
                  <a:pt x="170306" y="568940"/>
                </a:cubicBezTo>
                <a:cubicBezTo>
                  <a:pt x="168211" y="562559"/>
                  <a:pt x="158591" y="522363"/>
                  <a:pt x="153161" y="508838"/>
                </a:cubicBezTo>
                <a:cubicBezTo>
                  <a:pt x="142589" y="488549"/>
                  <a:pt x="140207" y="460070"/>
                  <a:pt x="144589" y="444734"/>
                </a:cubicBezTo>
                <a:cubicBezTo>
                  <a:pt x="150875" y="427208"/>
                  <a:pt x="163353" y="417302"/>
                  <a:pt x="181927" y="419588"/>
                </a:cubicBezTo>
                <a:close/>
                <a:moveTo>
                  <a:pt x="390239" y="414160"/>
                </a:moveTo>
                <a:cubicBezTo>
                  <a:pt x="409860" y="417113"/>
                  <a:pt x="406812" y="437020"/>
                  <a:pt x="408146" y="451879"/>
                </a:cubicBezTo>
                <a:cubicBezTo>
                  <a:pt x="412242" y="498266"/>
                  <a:pt x="387096" y="541700"/>
                  <a:pt x="394049" y="588658"/>
                </a:cubicBezTo>
                <a:cubicBezTo>
                  <a:pt x="395763" y="600088"/>
                  <a:pt x="394335" y="611899"/>
                  <a:pt x="394335" y="631140"/>
                </a:cubicBezTo>
                <a:cubicBezTo>
                  <a:pt x="416147" y="612851"/>
                  <a:pt x="419004" y="593516"/>
                  <a:pt x="423291" y="574847"/>
                </a:cubicBezTo>
                <a:cubicBezTo>
                  <a:pt x="428053" y="554273"/>
                  <a:pt x="428053" y="532365"/>
                  <a:pt x="439388" y="513506"/>
                </a:cubicBezTo>
                <a:cubicBezTo>
                  <a:pt x="444436" y="505028"/>
                  <a:pt x="450818" y="497694"/>
                  <a:pt x="461962" y="500361"/>
                </a:cubicBezTo>
                <a:cubicBezTo>
                  <a:pt x="472821" y="502933"/>
                  <a:pt x="477964" y="512172"/>
                  <a:pt x="476059" y="521888"/>
                </a:cubicBezTo>
                <a:cubicBezTo>
                  <a:pt x="467296" y="569417"/>
                  <a:pt x="457676" y="616852"/>
                  <a:pt x="447579" y="664191"/>
                </a:cubicBezTo>
                <a:cubicBezTo>
                  <a:pt x="444912" y="676478"/>
                  <a:pt x="433197" y="678669"/>
                  <a:pt x="422529" y="680574"/>
                </a:cubicBezTo>
                <a:cubicBezTo>
                  <a:pt x="419004" y="680384"/>
                  <a:pt x="415575" y="680003"/>
                  <a:pt x="412337" y="679336"/>
                </a:cubicBezTo>
                <a:cubicBezTo>
                  <a:pt x="403193" y="677431"/>
                  <a:pt x="395859" y="672954"/>
                  <a:pt x="393477" y="660857"/>
                </a:cubicBezTo>
                <a:cubicBezTo>
                  <a:pt x="391287" y="650094"/>
                  <a:pt x="383190" y="643713"/>
                  <a:pt x="373475" y="644094"/>
                </a:cubicBezTo>
                <a:cubicBezTo>
                  <a:pt x="332422" y="645713"/>
                  <a:pt x="334518" y="620376"/>
                  <a:pt x="338328" y="593706"/>
                </a:cubicBezTo>
                <a:cubicBezTo>
                  <a:pt x="338518" y="592468"/>
                  <a:pt x="338709" y="591325"/>
                  <a:pt x="338899" y="590087"/>
                </a:cubicBezTo>
                <a:cubicBezTo>
                  <a:pt x="340423" y="579609"/>
                  <a:pt x="342519" y="569227"/>
                  <a:pt x="344328" y="558845"/>
                </a:cubicBezTo>
                <a:cubicBezTo>
                  <a:pt x="353091" y="532461"/>
                  <a:pt x="351567" y="505124"/>
                  <a:pt x="350805" y="477977"/>
                </a:cubicBezTo>
                <a:cubicBezTo>
                  <a:pt x="350424" y="466166"/>
                  <a:pt x="349281" y="454641"/>
                  <a:pt x="354615" y="443211"/>
                </a:cubicBezTo>
                <a:cubicBezTo>
                  <a:pt x="361950" y="427400"/>
                  <a:pt x="371665" y="411398"/>
                  <a:pt x="390239" y="414160"/>
                </a:cubicBezTo>
                <a:close/>
                <a:moveTo>
                  <a:pt x="286892" y="395205"/>
                </a:moveTo>
                <a:cubicBezTo>
                  <a:pt x="300513" y="395205"/>
                  <a:pt x="306799" y="409016"/>
                  <a:pt x="309371" y="415779"/>
                </a:cubicBezTo>
                <a:cubicBezTo>
                  <a:pt x="319849" y="436353"/>
                  <a:pt x="318706" y="459689"/>
                  <a:pt x="315848" y="479977"/>
                </a:cubicBezTo>
                <a:cubicBezTo>
                  <a:pt x="315848" y="479977"/>
                  <a:pt x="308609" y="549034"/>
                  <a:pt x="312133" y="583895"/>
                </a:cubicBezTo>
                <a:cubicBezTo>
                  <a:pt x="312228" y="584943"/>
                  <a:pt x="312324" y="585991"/>
                  <a:pt x="312419" y="587039"/>
                </a:cubicBezTo>
                <a:cubicBezTo>
                  <a:pt x="313848" y="602088"/>
                  <a:pt x="315848" y="617328"/>
                  <a:pt x="314610" y="632187"/>
                </a:cubicBezTo>
                <a:cubicBezTo>
                  <a:pt x="313086" y="649999"/>
                  <a:pt x="301751" y="652380"/>
                  <a:pt x="287178" y="644569"/>
                </a:cubicBezTo>
                <a:cubicBezTo>
                  <a:pt x="258698" y="658190"/>
                  <a:pt x="248697" y="647046"/>
                  <a:pt x="252697" y="618185"/>
                </a:cubicBezTo>
                <a:cubicBezTo>
                  <a:pt x="254412" y="605517"/>
                  <a:pt x="257269" y="592944"/>
                  <a:pt x="259555" y="580371"/>
                </a:cubicBezTo>
                <a:cubicBezTo>
                  <a:pt x="259555" y="575894"/>
                  <a:pt x="259555" y="571418"/>
                  <a:pt x="259555" y="566941"/>
                </a:cubicBezTo>
                <a:cubicBezTo>
                  <a:pt x="259555" y="549986"/>
                  <a:pt x="259460" y="533032"/>
                  <a:pt x="259460" y="516077"/>
                </a:cubicBezTo>
                <a:cubicBezTo>
                  <a:pt x="260317" y="500742"/>
                  <a:pt x="237076" y="413779"/>
                  <a:pt x="252126" y="408826"/>
                </a:cubicBezTo>
                <a:cubicBezTo>
                  <a:pt x="256507" y="405778"/>
                  <a:pt x="260984" y="403206"/>
                  <a:pt x="265651" y="401110"/>
                </a:cubicBezTo>
                <a:cubicBezTo>
                  <a:pt x="272414" y="397967"/>
                  <a:pt x="279463" y="395205"/>
                  <a:pt x="286892" y="395205"/>
                </a:cubicBezTo>
                <a:close/>
                <a:moveTo>
                  <a:pt x="501110" y="349675"/>
                </a:moveTo>
                <a:cubicBezTo>
                  <a:pt x="518826" y="352628"/>
                  <a:pt x="510158" y="365201"/>
                  <a:pt x="507491" y="374440"/>
                </a:cubicBezTo>
                <a:cubicBezTo>
                  <a:pt x="499490" y="402825"/>
                  <a:pt x="492823" y="431305"/>
                  <a:pt x="495871" y="461023"/>
                </a:cubicBezTo>
                <a:cubicBezTo>
                  <a:pt x="497300" y="474739"/>
                  <a:pt x="494442" y="484454"/>
                  <a:pt x="480536" y="484835"/>
                </a:cubicBezTo>
                <a:cubicBezTo>
                  <a:pt x="458152" y="481978"/>
                  <a:pt x="439388" y="478834"/>
                  <a:pt x="451770" y="450164"/>
                </a:cubicBezTo>
                <a:cubicBezTo>
                  <a:pt x="463010" y="424161"/>
                  <a:pt x="472344" y="397586"/>
                  <a:pt x="471963" y="368630"/>
                </a:cubicBezTo>
                <a:cubicBezTo>
                  <a:pt x="471582" y="346723"/>
                  <a:pt x="487108" y="347389"/>
                  <a:pt x="501110" y="349675"/>
                </a:cubicBezTo>
                <a:close/>
                <a:moveTo>
                  <a:pt x="13620" y="332149"/>
                </a:moveTo>
                <a:cubicBezTo>
                  <a:pt x="29146" y="343293"/>
                  <a:pt x="24003" y="358724"/>
                  <a:pt x="31337" y="372821"/>
                </a:cubicBezTo>
                <a:cubicBezTo>
                  <a:pt x="36480" y="382727"/>
                  <a:pt x="37719" y="393585"/>
                  <a:pt x="26955" y="401205"/>
                </a:cubicBezTo>
                <a:cubicBezTo>
                  <a:pt x="20383" y="405872"/>
                  <a:pt x="12001" y="405396"/>
                  <a:pt x="8763" y="397967"/>
                </a:cubicBezTo>
                <a:cubicBezTo>
                  <a:pt x="285" y="378155"/>
                  <a:pt x="190" y="360057"/>
                  <a:pt x="0" y="339102"/>
                </a:cubicBezTo>
                <a:cubicBezTo>
                  <a:pt x="-96" y="332435"/>
                  <a:pt x="9810" y="330149"/>
                  <a:pt x="13620" y="332149"/>
                </a:cubicBezTo>
                <a:close/>
                <a:moveTo>
                  <a:pt x="503682" y="254521"/>
                </a:moveTo>
                <a:cubicBezTo>
                  <a:pt x="525970" y="255092"/>
                  <a:pt x="516255" y="287287"/>
                  <a:pt x="518350" y="305956"/>
                </a:cubicBezTo>
                <a:cubicBezTo>
                  <a:pt x="519779" y="318910"/>
                  <a:pt x="517207" y="331578"/>
                  <a:pt x="502920" y="332340"/>
                </a:cubicBezTo>
                <a:cubicBezTo>
                  <a:pt x="486346" y="333197"/>
                  <a:pt x="487299" y="318243"/>
                  <a:pt x="486632" y="304432"/>
                </a:cubicBezTo>
                <a:cubicBezTo>
                  <a:pt x="486632" y="299288"/>
                  <a:pt x="484917" y="254044"/>
                  <a:pt x="503682" y="254521"/>
                </a:cubicBezTo>
                <a:close/>
                <a:moveTo>
                  <a:pt x="369093" y="238995"/>
                </a:moveTo>
                <a:cubicBezTo>
                  <a:pt x="380142" y="234709"/>
                  <a:pt x="393191" y="235471"/>
                  <a:pt x="403288" y="241472"/>
                </a:cubicBezTo>
                <a:cubicBezTo>
                  <a:pt x="413670" y="247663"/>
                  <a:pt x="406812" y="258331"/>
                  <a:pt x="405479" y="267284"/>
                </a:cubicBezTo>
                <a:cubicBezTo>
                  <a:pt x="400716" y="298907"/>
                  <a:pt x="396716" y="330911"/>
                  <a:pt x="408146" y="361677"/>
                </a:cubicBezTo>
                <a:cubicBezTo>
                  <a:pt x="417861" y="387585"/>
                  <a:pt x="405193" y="393491"/>
                  <a:pt x="386143" y="394443"/>
                </a:cubicBezTo>
                <a:cubicBezTo>
                  <a:pt x="361187" y="394919"/>
                  <a:pt x="349186" y="386061"/>
                  <a:pt x="357187" y="362058"/>
                </a:cubicBezTo>
                <a:cubicBezTo>
                  <a:pt x="367855" y="329768"/>
                  <a:pt x="366807" y="296907"/>
                  <a:pt x="363188" y="263855"/>
                </a:cubicBezTo>
                <a:cubicBezTo>
                  <a:pt x="362235" y="254711"/>
                  <a:pt x="357377" y="243567"/>
                  <a:pt x="369093" y="238995"/>
                </a:cubicBezTo>
                <a:close/>
                <a:moveTo>
                  <a:pt x="150459" y="229267"/>
                </a:moveTo>
                <a:cubicBezTo>
                  <a:pt x="158591" y="228231"/>
                  <a:pt x="167163" y="230088"/>
                  <a:pt x="174497" y="237756"/>
                </a:cubicBezTo>
                <a:cubicBezTo>
                  <a:pt x="181736" y="252425"/>
                  <a:pt x="170973" y="318243"/>
                  <a:pt x="181736" y="357867"/>
                </a:cubicBezTo>
                <a:cubicBezTo>
                  <a:pt x="185356" y="371106"/>
                  <a:pt x="194309" y="385680"/>
                  <a:pt x="179260" y="396824"/>
                </a:cubicBezTo>
                <a:cubicBezTo>
                  <a:pt x="169354" y="404158"/>
                  <a:pt x="156209" y="404063"/>
                  <a:pt x="145160" y="399681"/>
                </a:cubicBezTo>
                <a:cubicBezTo>
                  <a:pt x="128015" y="392919"/>
                  <a:pt x="132111" y="376536"/>
                  <a:pt x="131825" y="362820"/>
                </a:cubicBezTo>
                <a:cubicBezTo>
                  <a:pt x="131444" y="345008"/>
                  <a:pt x="131635" y="327292"/>
                  <a:pt x="131540" y="309575"/>
                </a:cubicBezTo>
                <a:cubicBezTo>
                  <a:pt x="131349" y="307384"/>
                  <a:pt x="126206" y="273951"/>
                  <a:pt x="125348" y="254520"/>
                </a:cubicBezTo>
                <a:cubicBezTo>
                  <a:pt x="125348" y="254520"/>
                  <a:pt x="124777" y="241185"/>
                  <a:pt x="129063" y="238137"/>
                </a:cubicBezTo>
                <a:cubicBezTo>
                  <a:pt x="134635" y="234232"/>
                  <a:pt x="142327" y="230303"/>
                  <a:pt x="150459" y="229267"/>
                </a:cubicBezTo>
                <a:close/>
                <a:moveTo>
                  <a:pt x="289179" y="198609"/>
                </a:moveTo>
                <a:cubicBezTo>
                  <a:pt x="306514" y="198132"/>
                  <a:pt x="316706" y="200895"/>
                  <a:pt x="313087" y="221850"/>
                </a:cubicBezTo>
                <a:cubicBezTo>
                  <a:pt x="304800" y="270046"/>
                  <a:pt x="306419" y="318243"/>
                  <a:pt x="316039" y="366249"/>
                </a:cubicBezTo>
                <a:cubicBezTo>
                  <a:pt x="317944" y="374440"/>
                  <a:pt x="297180" y="380155"/>
                  <a:pt x="286893" y="382536"/>
                </a:cubicBezTo>
                <a:cubicBezTo>
                  <a:pt x="280702" y="384060"/>
                  <a:pt x="267271" y="381393"/>
                  <a:pt x="259270" y="378250"/>
                </a:cubicBezTo>
                <a:cubicBezTo>
                  <a:pt x="255365" y="376726"/>
                  <a:pt x="253174" y="370821"/>
                  <a:pt x="253936" y="366630"/>
                </a:cubicBezTo>
                <a:cubicBezTo>
                  <a:pt x="258223" y="342817"/>
                  <a:pt x="270891" y="263474"/>
                  <a:pt x="262604" y="219278"/>
                </a:cubicBezTo>
                <a:cubicBezTo>
                  <a:pt x="258318" y="196894"/>
                  <a:pt x="274129" y="199085"/>
                  <a:pt x="289179" y="198609"/>
                </a:cubicBezTo>
                <a:close/>
                <a:moveTo>
                  <a:pt x="503395" y="179082"/>
                </a:moveTo>
                <a:cubicBezTo>
                  <a:pt x="515206" y="174891"/>
                  <a:pt x="522826" y="205562"/>
                  <a:pt x="514444" y="229946"/>
                </a:cubicBezTo>
                <a:cubicBezTo>
                  <a:pt x="513778" y="232041"/>
                  <a:pt x="496633" y="233375"/>
                  <a:pt x="495680" y="231756"/>
                </a:cubicBezTo>
                <a:cubicBezTo>
                  <a:pt x="483583" y="210515"/>
                  <a:pt x="492061" y="181464"/>
                  <a:pt x="503395" y="179082"/>
                </a:cubicBezTo>
                <a:close/>
                <a:moveTo>
                  <a:pt x="139446" y="129838"/>
                </a:moveTo>
                <a:cubicBezTo>
                  <a:pt x="152686" y="129362"/>
                  <a:pt x="155734" y="144126"/>
                  <a:pt x="156400" y="152889"/>
                </a:cubicBezTo>
                <a:cubicBezTo>
                  <a:pt x="156877" y="158604"/>
                  <a:pt x="156686" y="163176"/>
                  <a:pt x="156496" y="168319"/>
                </a:cubicBezTo>
                <a:cubicBezTo>
                  <a:pt x="156400" y="172034"/>
                  <a:pt x="156781" y="175844"/>
                  <a:pt x="157734" y="179463"/>
                </a:cubicBezTo>
                <a:cubicBezTo>
                  <a:pt x="160782" y="190894"/>
                  <a:pt x="166878" y="219659"/>
                  <a:pt x="151733" y="219754"/>
                </a:cubicBezTo>
                <a:cubicBezTo>
                  <a:pt x="149447" y="219754"/>
                  <a:pt x="138017" y="219469"/>
                  <a:pt x="136303" y="218992"/>
                </a:cubicBezTo>
                <a:cubicBezTo>
                  <a:pt x="125349" y="216040"/>
                  <a:pt x="125063" y="204133"/>
                  <a:pt x="124873" y="193084"/>
                </a:cubicBezTo>
                <a:cubicBezTo>
                  <a:pt x="124873" y="191560"/>
                  <a:pt x="124587" y="163176"/>
                  <a:pt x="125444" y="150507"/>
                </a:cubicBezTo>
                <a:cubicBezTo>
                  <a:pt x="126111" y="141363"/>
                  <a:pt x="127730" y="130314"/>
                  <a:pt x="139446" y="129838"/>
                </a:cubicBezTo>
                <a:close/>
                <a:moveTo>
                  <a:pt x="387572" y="123457"/>
                </a:moveTo>
                <a:cubicBezTo>
                  <a:pt x="396335" y="123552"/>
                  <a:pt x="399097" y="130886"/>
                  <a:pt x="399859" y="137935"/>
                </a:cubicBezTo>
                <a:cubicBezTo>
                  <a:pt x="401764" y="155366"/>
                  <a:pt x="402717" y="172892"/>
                  <a:pt x="404146" y="190418"/>
                </a:cubicBezTo>
                <a:cubicBezTo>
                  <a:pt x="406527" y="205848"/>
                  <a:pt x="400907" y="216516"/>
                  <a:pt x="384238" y="215659"/>
                </a:cubicBezTo>
                <a:cubicBezTo>
                  <a:pt x="368236" y="214802"/>
                  <a:pt x="367188" y="202895"/>
                  <a:pt x="368808" y="189942"/>
                </a:cubicBezTo>
                <a:cubicBezTo>
                  <a:pt x="370999" y="172511"/>
                  <a:pt x="372332" y="154985"/>
                  <a:pt x="374713" y="137649"/>
                </a:cubicBezTo>
                <a:cubicBezTo>
                  <a:pt x="375666" y="130696"/>
                  <a:pt x="378714" y="123457"/>
                  <a:pt x="387572" y="123457"/>
                </a:cubicBezTo>
                <a:close/>
                <a:moveTo>
                  <a:pt x="284607" y="91357"/>
                </a:moveTo>
                <a:cubicBezTo>
                  <a:pt x="317754" y="96310"/>
                  <a:pt x="301942" y="128505"/>
                  <a:pt x="301752" y="143078"/>
                </a:cubicBezTo>
                <a:cubicBezTo>
                  <a:pt x="302990" y="159080"/>
                  <a:pt x="302514" y="180702"/>
                  <a:pt x="287274" y="178606"/>
                </a:cubicBezTo>
                <a:cubicBezTo>
                  <a:pt x="261747" y="175082"/>
                  <a:pt x="266414" y="153079"/>
                  <a:pt x="267367" y="136410"/>
                </a:cubicBezTo>
                <a:cubicBezTo>
                  <a:pt x="268224" y="119456"/>
                  <a:pt x="260032" y="87738"/>
                  <a:pt x="284607" y="91357"/>
                </a:cubicBezTo>
                <a:close/>
                <a:moveTo>
                  <a:pt x="137208" y="40982"/>
                </a:moveTo>
                <a:cubicBezTo>
                  <a:pt x="139255" y="41232"/>
                  <a:pt x="141494" y="42160"/>
                  <a:pt x="142684" y="44399"/>
                </a:cubicBezTo>
                <a:cubicBezTo>
                  <a:pt x="153733" y="65163"/>
                  <a:pt x="154972" y="86213"/>
                  <a:pt x="145637" y="109931"/>
                </a:cubicBezTo>
                <a:cubicBezTo>
                  <a:pt x="142589" y="113550"/>
                  <a:pt x="129064" y="115360"/>
                  <a:pt x="124968" y="109454"/>
                </a:cubicBezTo>
                <a:cubicBezTo>
                  <a:pt x="124873" y="107168"/>
                  <a:pt x="121634" y="93357"/>
                  <a:pt x="121920" y="91071"/>
                </a:cubicBezTo>
                <a:cubicBezTo>
                  <a:pt x="124111" y="70688"/>
                  <a:pt x="117348" y="60115"/>
                  <a:pt x="132874" y="41636"/>
                </a:cubicBezTo>
                <a:cubicBezTo>
                  <a:pt x="133303" y="41160"/>
                  <a:pt x="135160" y="40731"/>
                  <a:pt x="137208" y="40982"/>
                </a:cubicBezTo>
                <a:close/>
                <a:moveTo>
                  <a:pt x="383666" y="39922"/>
                </a:moveTo>
                <a:cubicBezTo>
                  <a:pt x="399287" y="40113"/>
                  <a:pt x="392524" y="59639"/>
                  <a:pt x="392524" y="69450"/>
                </a:cubicBezTo>
                <a:cubicBezTo>
                  <a:pt x="393858" y="87357"/>
                  <a:pt x="399192" y="96120"/>
                  <a:pt x="380618" y="99168"/>
                </a:cubicBezTo>
                <a:cubicBezTo>
                  <a:pt x="370045" y="100787"/>
                  <a:pt x="366045" y="90786"/>
                  <a:pt x="368617" y="82499"/>
                </a:cubicBezTo>
                <a:cubicBezTo>
                  <a:pt x="373093" y="67640"/>
                  <a:pt x="365759" y="39636"/>
                  <a:pt x="383666" y="39922"/>
                </a:cubicBezTo>
                <a:close/>
                <a:moveTo>
                  <a:pt x="285655" y="13"/>
                </a:moveTo>
                <a:cubicBezTo>
                  <a:pt x="300704" y="584"/>
                  <a:pt x="295846" y="24778"/>
                  <a:pt x="298132" y="39256"/>
                </a:cubicBezTo>
                <a:cubicBezTo>
                  <a:pt x="299180" y="45923"/>
                  <a:pt x="300609" y="52781"/>
                  <a:pt x="301657" y="59639"/>
                </a:cubicBezTo>
                <a:cubicBezTo>
                  <a:pt x="303657" y="69641"/>
                  <a:pt x="270986" y="69641"/>
                  <a:pt x="270986" y="57734"/>
                </a:cubicBezTo>
                <a:cubicBezTo>
                  <a:pt x="270986" y="57734"/>
                  <a:pt x="270700" y="46590"/>
                  <a:pt x="271653" y="36779"/>
                </a:cubicBezTo>
                <a:cubicBezTo>
                  <a:pt x="272986" y="22873"/>
                  <a:pt x="267081" y="-654"/>
                  <a:pt x="285655" y="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2DC1C-0999-467E-BB17-7B23F08F9246}"/>
              </a:ext>
            </a:extLst>
          </p:cNvPr>
          <p:cNvGrpSpPr>
            <a:grpSpLocks noChangeAspect="1"/>
          </p:cNvGrpSpPr>
          <p:nvPr/>
        </p:nvGrpSpPr>
        <p:grpSpPr>
          <a:xfrm>
            <a:off x="6347026" y="2148851"/>
            <a:ext cx="1109955" cy="3960000"/>
            <a:chOff x="3303186" y="2057490"/>
            <a:chExt cx="1009050" cy="3600000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EFF0C6BA-7D33-4120-9543-BC5AE365E3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36908" y="2057490"/>
              <a:ext cx="341606" cy="360000"/>
            </a:xfrm>
            <a:custGeom>
              <a:avLst/>
              <a:gdLst/>
              <a:ahLst/>
              <a:cxnLst/>
              <a:rect l="l" t="t" r="r" b="b"/>
              <a:pathLst>
                <a:path w="341606" h="360000">
                  <a:moveTo>
                    <a:pt x="119562" y="0"/>
                  </a:moveTo>
                  <a:lnTo>
                    <a:pt x="166861" y="3942"/>
                  </a:lnTo>
                  <a:lnTo>
                    <a:pt x="207591" y="15766"/>
                  </a:lnTo>
                  <a:lnTo>
                    <a:pt x="240438" y="35475"/>
                  </a:lnTo>
                  <a:lnTo>
                    <a:pt x="269343" y="59124"/>
                  </a:lnTo>
                  <a:lnTo>
                    <a:pt x="292993" y="90657"/>
                  </a:lnTo>
                  <a:lnTo>
                    <a:pt x="312701" y="123504"/>
                  </a:lnTo>
                  <a:lnTo>
                    <a:pt x="324525" y="161606"/>
                  </a:lnTo>
                  <a:lnTo>
                    <a:pt x="324525" y="240438"/>
                  </a:lnTo>
                  <a:lnTo>
                    <a:pt x="341606" y="262774"/>
                  </a:lnTo>
                  <a:lnTo>
                    <a:pt x="333723" y="290365"/>
                  </a:lnTo>
                  <a:lnTo>
                    <a:pt x="324525" y="315329"/>
                  </a:lnTo>
                  <a:lnTo>
                    <a:pt x="310073" y="336351"/>
                  </a:lnTo>
                  <a:lnTo>
                    <a:pt x="298248" y="356059"/>
                  </a:lnTo>
                  <a:lnTo>
                    <a:pt x="295538" y="360000"/>
                  </a:lnTo>
                  <a:lnTo>
                    <a:pt x="59190" y="360000"/>
                  </a:lnTo>
                  <a:lnTo>
                    <a:pt x="44672" y="342920"/>
                  </a:lnTo>
                  <a:lnTo>
                    <a:pt x="23650" y="316642"/>
                  </a:lnTo>
                  <a:lnTo>
                    <a:pt x="6570" y="290365"/>
                  </a:lnTo>
                  <a:lnTo>
                    <a:pt x="0" y="266715"/>
                  </a:lnTo>
                  <a:lnTo>
                    <a:pt x="6570" y="250949"/>
                  </a:lnTo>
                  <a:lnTo>
                    <a:pt x="6570" y="228613"/>
                  </a:lnTo>
                  <a:lnTo>
                    <a:pt x="2628" y="202336"/>
                  </a:lnTo>
                  <a:lnTo>
                    <a:pt x="2628" y="178686"/>
                  </a:lnTo>
                  <a:lnTo>
                    <a:pt x="3942" y="152409"/>
                  </a:lnTo>
                  <a:lnTo>
                    <a:pt x="18394" y="109051"/>
                  </a:lnTo>
                  <a:lnTo>
                    <a:pt x="42044" y="70949"/>
                  </a:lnTo>
                  <a:lnTo>
                    <a:pt x="70949" y="35475"/>
                  </a:lnTo>
                  <a:lnTo>
                    <a:pt x="97226" y="394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B274DB54-B043-4180-910F-53AA7BFEE5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185" y="2417490"/>
              <a:ext cx="809052" cy="360000"/>
            </a:xfrm>
            <a:custGeom>
              <a:avLst/>
              <a:gdLst/>
              <a:ahLst/>
              <a:cxnLst/>
              <a:rect l="l" t="t" r="r" b="b"/>
              <a:pathLst>
                <a:path w="809052" h="360000">
                  <a:moveTo>
                    <a:pt x="287408" y="0"/>
                  </a:moveTo>
                  <a:lnTo>
                    <a:pt x="523757" y="0"/>
                  </a:lnTo>
                  <a:lnTo>
                    <a:pt x="512014" y="17080"/>
                  </a:lnTo>
                  <a:lnTo>
                    <a:pt x="500189" y="38102"/>
                  </a:lnTo>
                  <a:lnTo>
                    <a:pt x="494933" y="64380"/>
                  </a:lnTo>
                  <a:lnTo>
                    <a:pt x="493619" y="98540"/>
                  </a:lnTo>
                  <a:lnTo>
                    <a:pt x="500189" y="139270"/>
                  </a:lnTo>
                  <a:lnTo>
                    <a:pt x="531722" y="151095"/>
                  </a:lnTo>
                  <a:lnTo>
                    <a:pt x="569824" y="165548"/>
                  </a:lnTo>
                  <a:lnTo>
                    <a:pt x="610554" y="177372"/>
                  </a:lnTo>
                  <a:lnTo>
                    <a:pt x="651284" y="191825"/>
                  </a:lnTo>
                  <a:lnTo>
                    <a:pt x="690700" y="206278"/>
                  </a:lnTo>
                  <a:lnTo>
                    <a:pt x="727488" y="224672"/>
                  </a:lnTo>
                  <a:lnTo>
                    <a:pt x="756393" y="244380"/>
                  </a:lnTo>
                  <a:lnTo>
                    <a:pt x="780042" y="270657"/>
                  </a:lnTo>
                  <a:lnTo>
                    <a:pt x="798437" y="311387"/>
                  </a:lnTo>
                  <a:lnTo>
                    <a:pt x="808948" y="356059"/>
                  </a:lnTo>
                  <a:lnTo>
                    <a:pt x="809052" y="360000"/>
                  </a:lnTo>
                  <a:lnTo>
                    <a:pt x="0" y="360000"/>
                  </a:lnTo>
                  <a:lnTo>
                    <a:pt x="919" y="350803"/>
                  </a:lnTo>
                  <a:lnTo>
                    <a:pt x="12744" y="306132"/>
                  </a:lnTo>
                  <a:lnTo>
                    <a:pt x="32452" y="265402"/>
                  </a:lnTo>
                  <a:lnTo>
                    <a:pt x="56102" y="241752"/>
                  </a:lnTo>
                  <a:lnTo>
                    <a:pt x="85007" y="224672"/>
                  </a:lnTo>
                  <a:lnTo>
                    <a:pt x="117853" y="212847"/>
                  </a:lnTo>
                  <a:lnTo>
                    <a:pt x="155956" y="203650"/>
                  </a:lnTo>
                  <a:lnTo>
                    <a:pt x="194058" y="193139"/>
                  </a:lnTo>
                  <a:lnTo>
                    <a:pt x="232160" y="181314"/>
                  </a:lnTo>
                  <a:lnTo>
                    <a:pt x="263693" y="169489"/>
                  </a:lnTo>
                  <a:lnTo>
                    <a:pt x="292598" y="151095"/>
                  </a:lnTo>
                  <a:lnTo>
                    <a:pt x="310992" y="127445"/>
                  </a:lnTo>
                  <a:lnTo>
                    <a:pt x="325444" y="95913"/>
                  </a:lnTo>
                  <a:lnTo>
                    <a:pt x="322817" y="67007"/>
                  </a:lnTo>
                  <a:lnTo>
                    <a:pt x="313620" y="38102"/>
                  </a:lnTo>
                  <a:lnTo>
                    <a:pt x="295226" y="91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7045BEE1-CB04-47A3-B477-9B93A43737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72324" y="2777490"/>
              <a:ext cx="870775" cy="360000"/>
            </a:xfrm>
            <a:custGeom>
              <a:avLst/>
              <a:gdLst/>
              <a:ahLst/>
              <a:cxnLst/>
              <a:rect l="l" t="t" r="r" b="b"/>
              <a:pathLst>
                <a:path w="870775" h="360000">
                  <a:moveTo>
                    <a:pt x="29253" y="0"/>
                  </a:moveTo>
                  <a:lnTo>
                    <a:pt x="838304" y="0"/>
                  </a:lnTo>
                  <a:lnTo>
                    <a:pt x="839514" y="45986"/>
                  </a:lnTo>
                  <a:lnTo>
                    <a:pt x="842142" y="98540"/>
                  </a:lnTo>
                  <a:lnTo>
                    <a:pt x="842142" y="153723"/>
                  </a:lnTo>
                  <a:lnTo>
                    <a:pt x="850025" y="208905"/>
                  </a:lnTo>
                  <a:lnTo>
                    <a:pt x="864478" y="306132"/>
                  </a:lnTo>
                  <a:lnTo>
                    <a:pt x="870775" y="360000"/>
                  </a:lnTo>
                  <a:lnTo>
                    <a:pt x="729003" y="360000"/>
                  </a:lnTo>
                  <a:lnTo>
                    <a:pt x="725208" y="342920"/>
                  </a:lnTo>
                  <a:lnTo>
                    <a:pt x="719953" y="316643"/>
                  </a:lnTo>
                  <a:lnTo>
                    <a:pt x="718639" y="287737"/>
                  </a:lnTo>
                  <a:lnTo>
                    <a:pt x="713383" y="258832"/>
                  </a:lnTo>
                  <a:lnTo>
                    <a:pt x="704186" y="235183"/>
                  </a:lnTo>
                  <a:lnTo>
                    <a:pt x="692361" y="218102"/>
                  </a:lnTo>
                  <a:lnTo>
                    <a:pt x="684478" y="253577"/>
                  </a:lnTo>
                  <a:lnTo>
                    <a:pt x="675281" y="287737"/>
                  </a:lnTo>
                  <a:lnTo>
                    <a:pt x="660829" y="320584"/>
                  </a:lnTo>
                  <a:lnTo>
                    <a:pt x="646376" y="357372"/>
                  </a:lnTo>
                  <a:lnTo>
                    <a:pt x="645561" y="360000"/>
                  </a:lnTo>
                  <a:lnTo>
                    <a:pt x="225857" y="360000"/>
                  </a:lnTo>
                  <a:lnTo>
                    <a:pt x="214114" y="331095"/>
                  </a:lnTo>
                  <a:lnTo>
                    <a:pt x="197033" y="290365"/>
                  </a:lnTo>
                  <a:lnTo>
                    <a:pt x="182581" y="252263"/>
                  </a:lnTo>
                  <a:lnTo>
                    <a:pt x="170756" y="214161"/>
                  </a:lnTo>
                  <a:lnTo>
                    <a:pt x="166814" y="214161"/>
                  </a:lnTo>
                  <a:lnTo>
                    <a:pt x="154990" y="290365"/>
                  </a:lnTo>
                  <a:lnTo>
                    <a:pt x="138824" y="360000"/>
                  </a:lnTo>
                  <a:lnTo>
                    <a:pt x="0" y="360000"/>
                  </a:lnTo>
                  <a:lnTo>
                    <a:pt x="13092" y="266716"/>
                  </a:lnTo>
                  <a:lnTo>
                    <a:pt x="20975" y="211533"/>
                  </a:lnTo>
                  <a:lnTo>
                    <a:pt x="23603" y="153723"/>
                  </a:lnTo>
                  <a:lnTo>
                    <a:pt x="23603" y="98540"/>
                  </a:lnTo>
                  <a:lnTo>
                    <a:pt x="24917" y="433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2F05EE8-24A4-4191-A81D-18FCF56A64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35656" y="3137490"/>
              <a:ext cx="944111" cy="360000"/>
            </a:xfrm>
            <a:custGeom>
              <a:avLst/>
              <a:gdLst/>
              <a:ahLst/>
              <a:cxnLst/>
              <a:rect l="l" t="t" r="r" b="b"/>
              <a:pathLst>
                <a:path w="944111" h="360000">
                  <a:moveTo>
                    <a:pt x="768466" y="0"/>
                  </a:moveTo>
                  <a:lnTo>
                    <a:pt x="910237" y="0"/>
                  </a:lnTo>
                  <a:lnTo>
                    <a:pt x="915766" y="47299"/>
                  </a:lnTo>
                  <a:lnTo>
                    <a:pt x="927591" y="143212"/>
                  </a:lnTo>
                  <a:lnTo>
                    <a:pt x="942043" y="233869"/>
                  </a:lnTo>
                  <a:lnTo>
                    <a:pt x="944111" y="360000"/>
                  </a:lnTo>
                  <a:lnTo>
                    <a:pt x="814598" y="360000"/>
                  </a:lnTo>
                  <a:lnTo>
                    <a:pt x="810656" y="147154"/>
                  </a:lnTo>
                  <a:lnTo>
                    <a:pt x="769926" y="6570"/>
                  </a:lnTo>
                  <a:close/>
                  <a:moveTo>
                    <a:pt x="265319" y="0"/>
                  </a:moveTo>
                  <a:lnTo>
                    <a:pt x="685024" y="0"/>
                  </a:lnTo>
                  <a:lnTo>
                    <a:pt x="674014" y="35475"/>
                  </a:lnTo>
                  <a:lnTo>
                    <a:pt x="667445" y="76205"/>
                  </a:lnTo>
                  <a:lnTo>
                    <a:pt x="667445" y="118248"/>
                  </a:lnTo>
                  <a:lnTo>
                    <a:pt x="674014" y="164234"/>
                  </a:lnTo>
                  <a:lnTo>
                    <a:pt x="688467" y="211533"/>
                  </a:lnTo>
                  <a:lnTo>
                    <a:pt x="706861" y="257518"/>
                  </a:lnTo>
                  <a:lnTo>
                    <a:pt x="729197" y="302190"/>
                  </a:lnTo>
                  <a:lnTo>
                    <a:pt x="752846" y="350803"/>
                  </a:lnTo>
                  <a:lnTo>
                    <a:pt x="756934" y="360000"/>
                  </a:lnTo>
                  <a:lnTo>
                    <a:pt x="195391" y="360000"/>
                  </a:lnTo>
                  <a:lnTo>
                    <a:pt x="220730" y="300876"/>
                  </a:lnTo>
                  <a:lnTo>
                    <a:pt x="250949" y="231241"/>
                  </a:lnTo>
                  <a:lnTo>
                    <a:pt x="274599" y="158978"/>
                  </a:lnTo>
                  <a:lnTo>
                    <a:pt x="282482" y="109051"/>
                  </a:lnTo>
                  <a:lnTo>
                    <a:pt x="279854" y="61752"/>
                  </a:lnTo>
                  <a:lnTo>
                    <a:pt x="270657" y="13139"/>
                  </a:lnTo>
                  <a:close/>
                  <a:moveTo>
                    <a:pt x="39463" y="0"/>
                  </a:moveTo>
                  <a:lnTo>
                    <a:pt x="178287" y="0"/>
                  </a:lnTo>
                  <a:lnTo>
                    <a:pt x="177372" y="3942"/>
                  </a:lnTo>
                  <a:lnTo>
                    <a:pt x="155037" y="73577"/>
                  </a:lnTo>
                  <a:lnTo>
                    <a:pt x="139270" y="143212"/>
                  </a:lnTo>
                  <a:lnTo>
                    <a:pt x="131387" y="193139"/>
                  </a:lnTo>
                  <a:lnTo>
                    <a:pt x="131387" y="240438"/>
                  </a:lnTo>
                  <a:lnTo>
                    <a:pt x="134015" y="287737"/>
                  </a:lnTo>
                  <a:lnTo>
                    <a:pt x="134015" y="336351"/>
                  </a:lnTo>
                  <a:lnTo>
                    <a:pt x="130432" y="360000"/>
                  </a:lnTo>
                  <a:lnTo>
                    <a:pt x="0" y="360000"/>
                  </a:lnTo>
                  <a:lnTo>
                    <a:pt x="0" y="28116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04371FD4-A4A4-4CB4-B2DD-72575B6024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7403" y="3497490"/>
              <a:ext cx="1000616" cy="360000"/>
            </a:xfrm>
            <a:custGeom>
              <a:avLst/>
              <a:gdLst/>
              <a:ahLst/>
              <a:cxnLst/>
              <a:rect l="l" t="t" r="r" b="b"/>
              <a:pathLst>
                <a:path w="1000616" h="360000">
                  <a:moveTo>
                    <a:pt x="841638" y="0"/>
                  </a:moveTo>
                  <a:lnTo>
                    <a:pt x="971151" y="0"/>
                  </a:lnTo>
                  <a:lnTo>
                    <a:pt x="973025" y="114307"/>
                  </a:lnTo>
                  <a:lnTo>
                    <a:pt x="973025" y="224672"/>
                  </a:lnTo>
                  <a:lnTo>
                    <a:pt x="980908" y="250949"/>
                  </a:lnTo>
                  <a:lnTo>
                    <a:pt x="987477" y="282482"/>
                  </a:lnTo>
                  <a:lnTo>
                    <a:pt x="995360" y="315329"/>
                  </a:lnTo>
                  <a:lnTo>
                    <a:pt x="999302" y="350803"/>
                  </a:lnTo>
                  <a:lnTo>
                    <a:pt x="1000616" y="360000"/>
                  </a:lnTo>
                  <a:lnTo>
                    <a:pt x="902076" y="360000"/>
                  </a:lnTo>
                  <a:lnTo>
                    <a:pt x="902076" y="332409"/>
                  </a:lnTo>
                  <a:lnTo>
                    <a:pt x="906017" y="294307"/>
                  </a:lnTo>
                  <a:lnTo>
                    <a:pt x="911273" y="274599"/>
                  </a:lnTo>
                  <a:lnTo>
                    <a:pt x="917842" y="250949"/>
                  </a:lnTo>
                  <a:lnTo>
                    <a:pt x="916528" y="224672"/>
                  </a:lnTo>
                  <a:close/>
                  <a:moveTo>
                    <a:pt x="222431" y="0"/>
                  </a:moveTo>
                  <a:lnTo>
                    <a:pt x="783974" y="0"/>
                  </a:lnTo>
                  <a:lnTo>
                    <a:pt x="800908" y="38102"/>
                  </a:lnTo>
                  <a:lnTo>
                    <a:pt x="820616" y="90657"/>
                  </a:lnTo>
                  <a:lnTo>
                    <a:pt x="835069" y="145840"/>
                  </a:lnTo>
                  <a:lnTo>
                    <a:pt x="844266" y="203650"/>
                  </a:lnTo>
                  <a:lnTo>
                    <a:pt x="846893" y="268029"/>
                  </a:lnTo>
                  <a:lnTo>
                    <a:pt x="837696" y="335037"/>
                  </a:lnTo>
                  <a:lnTo>
                    <a:pt x="833371" y="360000"/>
                  </a:lnTo>
                  <a:lnTo>
                    <a:pt x="164946" y="360000"/>
                  </a:lnTo>
                  <a:lnTo>
                    <a:pt x="163683" y="350803"/>
                  </a:lnTo>
                  <a:lnTo>
                    <a:pt x="158427" y="283796"/>
                  </a:lnTo>
                  <a:lnTo>
                    <a:pt x="158427" y="222044"/>
                  </a:lnTo>
                  <a:lnTo>
                    <a:pt x="166310" y="166862"/>
                  </a:lnTo>
                  <a:lnTo>
                    <a:pt x="187332" y="88029"/>
                  </a:lnTo>
                  <a:lnTo>
                    <a:pt x="216237" y="14453"/>
                  </a:lnTo>
                  <a:close/>
                  <a:moveTo>
                    <a:pt x="27040" y="0"/>
                  </a:moveTo>
                  <a:lnTo>
                    <a:pt x="157471" y="0"/>
                  </a:lnTo>
                  <a:lnTo>
                    <a:pt x="154485" y="19708"/>
                  </a:lnTo>
                  <a:lnTo>
                    <a:pt x="142661" y="64380"/>
                  </a:lnTo>
                  <a:lnTo>
                    <a:pt x="122953" y="111679"/>
                  </a:lnTo>
                  <a:lnTo>
                    <a:pt x="105872" y="166862"/>
                  </a:lnTo>
                  <a:lnTo>
                    <a:pt x="91420" y="224672"/>
                  </a:lnTo>
                  <a:lnTo>
                    <a:pt x="82223" y="282482"/>
                  </a:lnTo>
                  <a:lnTo>
                    <a:pt x="79595" y="344234"/>
                  </a:lnTo>
                  <a:lnTo>
                    <a:pt x="82749" y="360000"/>
                  </a:lnTo>
                  <a:lnTo>
                    <a:pt x="0" y="360000"/>
                  </a:lnTo>
                  <a:lnTo>
                    <a:pt x="763" y="348175"/>
                  </a:lnTo>
                  <a:lnTo>
                    <a:pt x="8646" y="303504"/>
                  </a:lnTo>
                  <a:lnTo>
                    <a:pt x="17843" y="256205"/>
                  </a:lnTo>
                  <a:lnTo>
                    <a:pt x="27040" y="2036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4BA2536-1AC1-492E-93D9-21C2A10ECA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3186" y="3857490"/>
              <a:ext cx="1009050" cy="360000"/>
            </a:xfrm>
            <a:custGeom>
              <a:avLst/>
              <a:gdLst/>
              <a:ahLst/>
              <a:cxnLst/>
              <a:rect l="l" t="t" r="r" b="b"/>
              <a:pathLst>
                <a:path w="1009050" h="360000">
                  <a:moveTo>
                    <a:pt x="903941" y="0"/>
                  </a:moveTo>
                  <a:lnTo>
                    <a:pt x="1002481" y="0"/>
                  </a:lnTo>
                  <a:lnTo>
                    <a:pt x="1006422" y="27591"/>
                  </a:lnTo>
                  <a:lnTo>
                    <a:pt x="1009050" y="60438"/>
                  </a:lnTo>
                  <a:lnTo>
                    <a:pt x="1003795" y="91971"/>
                  </a:lnTo>
                  <a:lnTo>
                    <a:pt x="994598" y="115621"/>
                  </a:lnTo>
                  <a:lnTo>
                    <a:pt x="974890" y="136643"/>
                  </a:lnTo>
                  <a:lnTo>
                    <a:pt x="948612" y="148467"/>
                  </a:lnTo>
                  <a:lnTo>
                    <a:pt x="936788" y="141898"/>
                  </a:lnTo>
                  <a:lnTo>
                    <a:pt x="918393" y="141898"/>
                  </a:lnTo>
                  <a:lnTo>
                    <a:pt x="896058" y="144526"/>
                  </a:lnTo>
                  <a:lnTo>
                    <a:pt x="877663" y="144526"/>
                  </a:lnTo>
                  <a:lnTo>
                    <a:pt x="865839" y="95913"/>
                  </a:lnTo>
                  <a:lnTo>
                    <a:pt x="889488" y="74891"/>
                  </a:lnTo>
                  <a:lnTo>
                    <a:pt x="901313" y="53869"/>
                  </a:lnTo>
                  <a:lnTo>
                    <a:pt x="903941" y="31533"/>
                  </a:lnTo>
                  <a:lnTo>
                    <a:pt x="903941" y="2628"/>
                  </a:lnTo>
                  <a:close/>
                  <a:moveTo>
                    <a:pt x="166810" y="0"/>
                  </a:moveTo>
                  <a:lnTo>
                    <a:pt x="835236" y="0"/>
                  </a:lnTo>
                  <a:lnTo>
                    <a:pt x="772866" y="360000"/>
                  </a:lnTo>
                  <a:lnTo>
                    <a:pt x="545518" y="360000"/>
                  </a:lnTo>
                  <a:lnTo>
                    <a:pt x="533430" y="299562"/>
                  </a:lnTo>
                  <a:lnTo>
                    <a:pt x="518978" y="191825"/>
                  </a:lnTo>
                  <a:lnTo>
                    <a:pt x="509781" y="80146"/>
                  </a:lnTo>
                  <a:lnTo>
                    <a:pt x="501897" y="80146"/>
                  </a:lnTo>
                  <a:lnTo>
                    <a:pt x="501897" y="86716"/>
                  </a:lnTo>
                  <a:lnTo>
                    <a:pt x="467177" y="360000"/>
                  </a:lnTo>
                  <a:lnTo>
                    <a:pt x="239309" y="360000"/>
                  </a:lnTo>
                  <a:lnTo>
                    <a:pt x="239124" y="358686"/>
                  </a:lnTo>
                  <a:lnTo>
                    <a:pt x="229927" y="311387"/>
                  </a:lnTo>
                  <a:lnTo>
                    <a:pt x="218102" y="256205"/>
                  </a:lnTo>
                  <a:lnTo>
                    <a:pt x="203650" y="194453"/>
                  </a:lnTo>
                  <a:lnTo>
                    <a:pt x="189197" y="127446"/>
                  </a:lnTo>
                  <a:lnTo>
                    <a:pt x="174745" y="57810"/>
                  </a:lnTo>
                  <a:close/>
                  <a:moveTo>
                    <a:pt x="1865" y="0"/>
                  </a:moveTo>
                  <a:lnTo>
                    <a:pt x="84613" y="0"/>
                  </a:lnTo>
                  <a:lnTo>
                    <a:pt x="93285" y="43358"/>
                  </a:lnTo>
                  <a:lnTo>
                    <a:pt x="141898" y="106424"/>
                  </a:lnTo>
                  <a:lnTo>
                    <a:pt x="136642" y="112993"/>
                  </a:lnTo>
                  <a:lnTo>
                    <a:pt x="131387" y="118248"/>
                  </a:lnTo>
                  <a:lnTo>
                    <a:pt x="131387" y="122190"/>
                  </a:lnTo>
                  <a:lnTo>
                    <a:pt x="131387" y="130073"/>
                  </a:lnTo>
                  <a:lnTo>
                    <a:pt x="130073" y="134015"/>
                  </a:lnTo>
                  <a:lnTo>
                    <a:pt x="130073" y="144526"/>
                  </a:lnTo>
                  <a:lnTo>
                    <a:pt x="103796" y="145840"/>
                  </a:lnTo>
                  <a:lnTo>
                    <a:pt x="81460" y="145840"/>
                  </a:lnTo>
                  <a:lnTo>
                    <a:pt x="63066" y="145840"/>
                  </a:lnTo>
                  <a:lnTo>
                    <a:pt x="40730" y="148467"/>
                  </a:lnTo>
                  <a:lnTo>
                    <a:pt x="17081" y="107737"/>
                  </a:lnTo>
                  <a:lnTo>
                    <a:pt x="5256" y="69635"/>
                  </a:lnTo>
                  <a:lnTo>
                    <a:pt x="0" y="28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49456C0-2958-4EE7-B892-289A78A72D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7962" y="4217490"/>
              <a:ext cx="599498" cy="360000"/>
            </a:xfrm>
            <a:custGeom>
              <a:avLst/>
              <a:gdLst/>
              <a:ahLst/>
              <a:cxnLst/>
              <a:rect l="l" t="t" r="r" b="b"/>
              <a:pathLst>
                <a:path w="599498" h="360000">
                  <a:moveTo>
                    <a:pt x="334360" y="0"/>
                  </a:moveTo>
                  <a:lnTo>
                    <a:pt x="561707" y="0"/>
                  </a:lnTo>
                  <a:lnTo>
                    <a:pt x="553513" y="47299"/>
                  </a:lnTo>
                  <a:lnTo>
                    <a:pt x="564024" y="118248"/>
                  </a:lnTo>
                  <a:lnTo>
                    <a:pt x="575849" y="194453"/>
                  </a:lnTo>
                  <a:lnTo>
                    <a:pt x="587673" y="271971"/>
                  </a:lnTo>
                  <a:lnTo>
                    <a:pt x="599498" y="352117"/>
                  </a:lnTo>
                  <a:lnTo>
                    <a:pt x="599498" y="360000"/>
                  </a:lnTo>
                  <a:lnTo>
                    <a:pt x="379532" y="360000"/>
                  </a:lnTo>
                  <a:lnTo>
                    <a:pt x="386652" y="328467"/>
                  </a:lnTo>
                  <a:lnTo>
                    <a:pt x="389280" y="287737"/>
                  </a:lnTo>
                  <a:lnTo>
                    <a:pt x="386652" y="245694"/>
                  </a:lnTo>
                  <a:lnTo>
                    <a:pt x="365630" y="144526"/>
                  </a:lnTo>
                  <a:lnTo>
                    <a:pt x="343294" y="44672"/>
                  </a:lnTo>
                  <a:close/>
                  <a:moveTo>
                    <a:pt x="28151" y="0"/>
                  </a:moveTo>
                  <a:lnTo>
                    <a:pt x="256019" y="0"/>
                  </a:lnTo>
                  <a:lnTo>
                    <a:pt x="250010" y="47299"/>
                  </a:lnTo>
                  <a:lnTo>
                    <a:pt x="207966" y="214161"/>
                  </a:lnTo>
                  <a:lnTo>
                    <a:pt x="200083" y="285110"/>
                  </a:lnTo>
                  <a:lnTo>
                    <a:pt x="205338" y="354745"/>
                  </a:lnTo>
                  <a:lnTo>
                    <a:pt x="205853" y="360000"/>
                  </a:lnTo>
                  <a:lnTo>
                    <a:pt x="0" y="360000"/>
                  </a:lnTo>
                  <a:lnTo>
                    <a:pt x="9572" y="292993"/>
                  </a:lnTo>
                  <a:lnTo>
                    <a:pt x="24024" y="220730"/>
                  </a:lnTo>
                  <a:lnTo>
                    <a:pt x="33222" y="147153"/>
                  </a:lnTo>
                  <a:lnTo>
                    <a:pt x="38477" y="735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9F41C3C-C55B-4300-AED1-56E185D56D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05522" y="4577490"/>
              <a:ext cx="604379" cy="360000"/>
            </a:xfrm>
            <a:custGeom>
              <a:avLst/>
              <a:gdLst/>
              <a:ahLst/>
              <a:cxnLst/>
              <a:rect l="l" t="t" r="r" b="b"/>
              <a:pathLst>
                <a:path w="604379" h="360000">
                  <a:moveTo>
                    <a:pt x="384412" y="0"/>
                  </a:moveTo>
                  <a:lnTo>
                    <a:pt x="604379" y="0"/>
                  </a:lnTo>
                  <a:lnTo>
                    <a:pt x="604379" y="70949"/>
                  </a:lnTo>
                  <a:lnTo>
                    <a:pt x="596496" y="152409"/>
                  </a:lnTo>
                  <a:lnTo>
                    <a:pt x="558752" y="360000"/>
                  </a:lnTo>
                  <a:lnTo>
                    <a:pt x="394161" y="360000"/>
                  </a:lnTo>
                  <a:lnTo>
                    <a:pt x="382336" y="286424"/>
                  </a:lnTo>
                  <a:lnTo>
                    <a:pt x="370511" y="204964"/>
                  </a:lnTo>
                  <a:lnTo>
                    <a:pt x="367883" y="123504"/>
                  </a:lnTo>
                  <a:lnTo>
                    <a:pt x="374453" y="43358"/>
                  </a:lnTo>
                  <a:lnTo>
                    <a:pt x="382336" y="9197"/>
                  </a:lnTo>
                  <a:close/>
                  <a:moveTo>
                    <a:pt x="4881" y="0"/>
                  </a:moveTo>
                  <a:lnTo>
                    <a:pt x="210734" y="0"/>
                  </a:lnTo>
                  <a:lnTo>
                    <a:pt x="216788" y="61752"/>
                  </a:lnTo>
                  <a:lnTo>
                    <a:pt x="227299" y="131387"/>
                  </a:lnTo>
                  <a:lnTo>
                    <a:pt x="228613" y="202336"/>
                  </a:lnTo>
                  <a:lnTo>
                    <a:pt x="224672" y="274599"/>
                  </a:lnTo>
                  <a:lnTo>
                    <a:pt x="216788" y="307445"/>
                  </a:lnTo>
                  <a:lnTo>
                    <a:pt x="210219" y="350803"/>
                  </a:lnTo>
                  <a:lnTo>
                    <a:pt x="208525" y="360000"/>
                  </a:lnTo>
                  <a:lnTo>
                    <a:pt x="52323" y="360000"/>
                  </a:lnTo>
                  <a:lnTo>
                    <a:pt x="44672" y="324526"/>
                  </a:lnTo>
                  <a:lnTo>
                    <a:pt x="30219" y="262774"/>
                  </a:lnTo>
                  <a:lnTo>
                    <a:pt x="18395" y="204964"/>
                  </a:lnTo>
                  <a:lnTo>
                    <a:pt x="6570" y="152409"/>
                  </a:lnTo>
                  <a:lnTo>
                    <a:pt x="0" y="81460"/>
                  </a:lnTo>
                  <a:lnTo>
                    <a:pt x="3942" y="65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69B7572F-A772-4E4D-B9EC-55F0CBFEF7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4497" y="4937490"/>
              <a:ext cx="506429" cy="360000"/>
            </a:xfrm>
            <a:custGeom>
              <a:avLst/>
              <a:gdLst/>
              <a:ahLst/>
              <a:cxnLst/>
              <a:rect l="l" t="t" r="r" b="b"/>
              <a:pathLst>
                <a:path w="506429" h="360000">
                  <a:moveTo>
                    <a:pt x="341838" y="0"/>
                  </a:moveTo>
                  <a:lnTo>
                    <a:pt x="506429" y="0"/>
                  </a:lnTo>
                  <a:lnTo>
                    <a:pt x="475852" y="168175"/>
                  </a:lnTo>
                  <a:lnTo>
                    <a:pt x="465341" y="208905"/>
                  </a:lnTo>
                  <a:lnTo>
                    <a:pt x="456144" y="256205"/>
                  </a:lnTo>
                  <a:lnTo>
                    <a:pt x="446947" y="306132"/>
                  </a:lnTo>
                  <a:lnTo>
                    <a:pt x="444319" y="356059"/>
                  </a:lnTo>
                  <a:lnTo>
                    <a:pt x="444713" y="360000"/>
                  </a:lnTo>
                  <a:lnTo>
                    <a:pt x="332217" y="360000"/>
                  </a:lnTo>
                  <a:lnTo>
                    <a:pt x="332640" y="353431"/>
                  </a:lnTo>
                  <a:lnTo>
                    <a:pt x="339210" y="314015"/>
                  </a:lnTo>
                  <a:lnTo>
                    <a:pt x="345779" y="270657"/>
                  </a:lnTo>
                  <a:lnTo>
                    <a:pt x="356290" y="224672"/>
                  </a:lnTo>
                  <a:lnTo>
                    <a:pt x="360232" y="177372"/>
                  </a:lnTo>
                  <a:lnTo>
                    <a:pt x="360232" y="124818"/>
                  </a:lnTo>
                  <a:lnTo>
                    <a:pt x="356290" y="67008"/>
                  </a:lnTo>
                  <a:close/>
                  <a:moveTo>
                    <a:pt x="0" y="0"/>
                  </a:moveTo>
                  <a:lnTo>
                    <a:pt x="156202" y="0"/>
                  </a:lnTo>
                  <a:lnTo>
                    <a:pt x="148699" y="40730"/>
                  </a:lnTo>
                  <a:lnTo>
                    <a:pt x="140816" y="93285"/>
                  </a:lnTo>
                  <a:lnTo>
                    <a:pt x="135560" y="145840"/>
                  </a:lnTo>
                  <a:lnTo>
                    <a:pt x="134247" y="198394"/>
                  </a:lnTo>
                  <a:lnTo>
                    <a:pt x="135560" y="247008"/>
                  </a:lnTo>
                  <a:lnTo>
                    <a:pt x="146071" y="287737"/>
                  </a:lnTo>
                  <a:lnTo>
                    <a:pt x="181629" y="360000"/>
                  </a:lnTo>
                  <a:lnTo>
                    <a:pt x="54693" y="360000"/>
                  </a:lnTo>
                  <a:lnTo>
                    <a:pt x="52787" y="311387"/>
                  </a:lnTo>
                  <a:lnTo>
                    <a:pt x="44904" y="241752"/>
                  </a:lnTo>
                  <a:lnTo>
                    <a:pt x="33079" y="169489"/>
                  </a:lnTo>
                  <a:lnTo>
                    <a:pt x="21254" y="98540"/>
                  </a:lnTo>
                  <a:lnTo>
                    <a:pt x="6801" y="315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97D1140-B328-4176-8874-F3D7132892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6106" y="5297490"/>
              <a:ext cx="503211" cy="360000"/>
            </a:xfrm>
            <a:custGeom>
              <a:avLst/>
              <a:gdLst/>
              <a:ahLst/>
              <a:cxnLst/>
              <a:rect l="l" t="t" r="r" b="b"/>
              <a:pathLst>
                <a:path w="503211" h="360000">
                  <a:moveTo>
                    <a:pt x="329356" y="0"/>
                  </a:moveTo>
                  <a:lnTo>
                    <a:pt x="441853" y="0"/>
                  </a:lnTo>
                  <a:lnTo>
                    <a:pt x="446715" y="48613"/>
                  </a:lnTo>
                  <a:lnTo>
                    <a:pt x="503211" y="302190"/>
                  </a:lnTo>
                  <a:lnTo>
                    <a:pt x="472992" y="321898"/>
                  </a:lnTo>
                  <a:lnTo>
                    <a:pt x="438831" y="337664"/>
                  </a:lnTo>
                  <a:lnTo>
                    <a:pt x="400729" y="352117"/>
                  </a:lnTo>
                  <a:lnTo>
                    <a:pt x="357372" y="360000"/>
                  </a:lnTo>
                  <a:lnTo>
                    <a:pt x="342919" y="325840"/>
                  </a:lnTo>
                  <a:lnTo>
                    <a:pt x="336350" y="290365"/>
                  </a:lnTo>
                  <a:lnTo>
                    <a:pt x="333722" y="249635"/>
                  </a:lnTo>
                  <a:lnTo>
                    <a:pt x="336350" y="208905"/>
                  </a:lnTo>
                  <a:lnTo>
                    <a:pt x="338978" y="164234"/>
                  </a:lnTo>
                  <a:lnTo>
                    <a:pt x="336350" y="118248"/>
                  </a:lnTo>
                  <a:lnTo>
                    <a:pt x="331094" y="74891"/>
                  </a:lnTo>
                  <a:lnTo>
                    <a:pt x="327153" y="34161"/>
                  </a:lnTo>
                  <a:close/>
                  <a:moveTo>
                    <a:pt x="51833" y="0"/>
                  </a:moveTo>
                  <a:lnTo>
                    <a:pt x="178769" y="0"/>
                  </a:lnTo>
                  <a:lnTo>
                    <a:pt x="183941" y="10511"/>
                  </a:lnTo>
                  <a:lnTo>
                    <a:pt x="169489" y="59124"/>
                  </a:lnTo>
                  <a:lnTo>
                    <a:pt x="158978" y="118248"/>
                  </a:lnTo>
                  <a:lnTo>
                    <a:pt x="158978" y="180000"/>
                  </a:lnTo>
                  <a:lnTo>
                    <a:pt x="164233" y="237810"/>
                  </a:lnTo>
                  <a:lnTo>
                    <a:pt x="164233" y="292993"/>
                  </a:lnTo>
                  <a:lnTo>
                    <a:pt x="157664" y="342920"/>
                  </a:lnTo>
                  <a:lnTo>
                    <a:pt x="131387" y="352117"/>
                  </a:lnTo>
                  <a:lnTo>
                    <a:pt x="99854" y="354745"/>
                  </a:lnTo>
                  <a:lnTo>
                    <a:pt x="70949" y="345548"/>
                  </a:lnTo>
                  <a:lnTo>
                    <a:pt x="42044" y="331095"/>
                  </a:lnTo>
                  <a:lnTo>
                    <a:pt x="18394" y="307445"/>
                  </a:lnTo>
                  <a:lnTo>
                    <a:pt x="3941" y="278540"/>
                  </a:lnTo>
                  <a:lnTo>
                    <a:pt x="0" y="243066"/>
                  </a:lnTo>
                  <a:lnTo>
                    <a:pt x="23649" y="197081"/>
                  </a:lnTo>
                  <a:lnTo>
                    <a:pt x="40730" y="141898"/>
                  </a:lnTo>
                  <a:lnTo>
                    <a:pt x="47299" y="82774"/>
                  </a:lnTo>
                  <a:lnTo>
                    <a:pt x="52554" y="183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5C733C-C358-476C-9639-C64BBEAADC6E}"/>
              </a:ext>
            </a:extLst>
          </p:cNvPr>
          <p:cNvGrpSpPr>
            <a:grpSpLocks noChangeAspect="1"/>
          </p:cNvGrpSpPr>
          <p:nvPr/>
        </p:nvGrpSpPr>
        <p:grpSpPr>
          <a:xfrm>
            <a:off x="4595023" y="1788851"/>
            <a:ext cx="1242107" cy="4320000"/>
            <a:chOff x="1755471" y="2057490"/>
            <a:chExt cx="1035089" cy="3600000"/>
          </a:xfrm>
        </p:grpSpPr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AC7AE585-EB8A-4D73-8064-C24BBB64E9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99500" y="2057490"/>
              <a:ext cx="347031" cy="360000"/>
            </a:xfrm>
            <a:custGeom>
              <a:avLst/>
              <a:gdLst/>
              <a:ahLst/>
              <a:cxnLst/>
              <a:rect l="l" t="t" r="r" b="b"/>
              <a:pathLst>
                <a:path w="347031" h="360000">
                  <a:moveTo>
                    <a:pt x="168112" y="0"/>
                  </a:moveTo>
                  <a:lnTo>
                    <a:pt x="267778" y="32422"/>
                  </a:lnTo>
                  <a:lnTo>
                    <a:pt x="302602" y="87659"/>
                  </a:lnTo>
                  <a:lnTo>
                    <a:pt x="307405" y="91261"/>
                  </a:lnTo>
                  <a:lnTo>
                    <a:pt x="313409" y="93663"/>
                  </a:lnTo>
                  <a:lnTo>
                    <a:pt x="318212" y="93663"/>
                  </a:lnTo>
                  <a:lnTo>
                    <a:pt x="323015" y="96064"/>
                  </a:lnTo>
                  <a:lnTo>
                    <a:pt x="325417" y="96064"/>
                  </a:lnTo>
                  <a:lnTo>
                    <a:pt x="329019" y="100867"/>
                  </a:lnTo>
                  <a:lnTo>
                    <a:pt x="331421" y="104470"/>
                  </a:lnTo>
                  <a:lnTo>
                    <a:pt x="336224" y="111675"/>
                  </a:lnTo>
                  <a:lnTo>
                    <a:pt x="336224" y="187325"/>
                  </a:lnTo>
                  <a:lnTo>
                    <a:pt x="337425" y="216144"/>
                  </a:lnTo>
                  <a:lnTo>
                    <a:pt x="342228" y="242562"/>
                  </a:lnTo>
                  <a:lnTo>
                    <a:pt x="347031" y="266578"/>
                  </a:lnTo>
                  <a:lnTo>
                    <a:pt x="347031" y="288192"/>
                  </a:lnTo>
                  <a:lnTo>
                    <a:pt x="337425" y="314610"/>
                  </a:lnTo>
                  <a:lnTo>
                    <a:pt x="325417" y="338626"/>
                  </a:lnTo>
                  <a:lnTo>
                    <a:pt x="311524" y="360000"/>
                  </a:lnTo>
                  <a:lnTo>
                    <a:pt x="42055" y="360000"/>
                  </a:lnTo>
                  <a:lnTo>
                    <a:pt x="38426" y="351835"/>
                  </a:lnTo>
                  <a:lnTo>
                    <a:pt x="27619" y="336224"/>
                  </a:lnTo>
                  <a:lnTo>
                    <a:pt x="16811" y="323015"/>
                  </a:lnTo>
                  <a:lnTo>
                    <a:pt x="6004" y="305003"/>
                  </a:lnTo>
                  <a:lnTo>
                    <a:pt x="0" y="283389"/>
                  </a:lnTo>
                  <a:lnTo>
                    <a:pt x="0" y="268979"/>
                  </a:lnTo>
                  <a:lnTo>
                    <a:pt x="3603" y="256971"/>
                  </a:lnTo>
                  <a:lnTo>
                    <a:pt x="8406" y="248566"/>
                  </a:lnTo>
                  <a:lnTo>
                    <a:pt x="14410" y="240160"/>
                  </a:lnTo>
                  <a:lnTo>
                    <a:pt x="19213" y="231755"/>
                  </a:lnTo>
                  <a:lnTo>
                    <a:pt x="3603" y="159707"/>
                  </a:lnTo>
                  <a:lnTo>
                    <a:pt x="16811" y="124883"/>
                  </a:lnTo>
                  <a:lnTo>
                    <a:pt x="37225" y="88859"/>
                  </a:lnTo>
                  <a:lnTo>
                    <a:pt x="64843" y="56438"/>
                  </a:lnTo>
                  <a:lnTo>
                    <a:pt x="97265" y="30020"/>
                  </a:lnTo>
                  <a:lnTo>
                    <a:pt x="133289" y="108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E2E5916-98AE-4A6D-AF76-6998D9A599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805171" y="2417490"/>
              <a:ext cx="935688" cy="360000"/>
            </a:xfrm>
            <a:custGeom>
              <a:avLst/>
              <a:gdLst/>
              <a:ahLst/>
              <a:cxnLst/>
              <a:rect l="l" t="t" r="r" b="b"/>
              <a:pathLst>
                <a:path w="935688" h="360000">
                  <a:moveTo>
                    <a:pt x="349509" y="0"/>
                  </a:moveTo>
                  <a:lnTo>
                    <a:pt x="618978" y="0"/>
                  </a:lnTo>
                  <a:lnTo>
                    <a:pt x="617260" y="2642"/>
                  </a:lnTo>
                  <a:lnTo>
                    <a:pt x="601650" y="29060"/>
                  </a:lnTo>
                  <a:lnTo>
                    <a:pt x="588441" y="53076"/>
                  </a:lnTo>
                  <a:lnTo>
                    <a:pt x="580036" y="80694"/>
                  </a:lnTo>
                  <a:lnTo>
                    <a:pt x="577634" y="111915"/>
                  </a:lnTo>
                  <a:lnTo>
                    <a:pt x="586040" y="144336"/>
                  </a:lnTo>
                  <a:lnTo>
                    <a:pt x="601650" y="165951"/>
                  </a:lnTo>
                  <a:lnTo>
                    <a:pt x="623264" y="183963"/>
                  </a:lnTo>
                  <a:lnTo>
                    <a:pt x="652084" y="197172"/>
                  </a:lnTo>
                  <a:lnTo>
                    <a:pt x="684505" y="207979"/>
                  </a:lnTo>
                  <a:lnTo>
                    <a:pt x="721730" y="218786"/>
                  </a:lnTo>
                  <a:lnTo>
                    <a:pt x="758955" y="227192"/>
                  </a:lnTo>
                  <a:lnTo>
                    <a:pt x="796179" y="237999"/>
                  </a:lnTo>
                  <a:lnTo>
                    <a:pt x="833404" y="248806"/>
                  </a:lnTo>
                  <a:lnTo>
                    <a:pt x="863424" y="264416"/>
                  </a:lnTo>
                  <a:lnTo>
                    <a:pt x="892243" y="283629"/>
                  </a:lnTo>
                  <a:lnTo>
                    <a:pt x="911456" y="307645"/>
                  </a:lnTo>
                  <a:lnTo>
                    <a:pt x="931870" y="347272"/>
                  </a:lnTo>
                  <a:lnTo>
                    <a:pt x="935688" y="360000"/>
                  </a:lnTo>
                  <a:lnTo>
                    <a:pt x="0" y="360000"/>
                  </a:lnTo>
                  <a:lnTo>
                    <a:pt x="3652" y="344870"/>
                  </a:lnTo>
                  <a:lnTo>
                    <a:pt x="14459" y="320854"/>
                  </a:lnTo>
                  <a:lnTo>
                    <a:pt x="38475" y="293236"/>
                  </a:lnTo>
                  <a:lnTo>
                    <a:pt x="67294" y="269220"/>
                  </a:lnTo>
                  <a:lnTo>
                    <a:pt x="102117" y="251208"/>
                  </a:lnTo>
                  <a:lnTo>
                    <a:pt x="139342" y="235597"/>
                  </a:lnTo>
                  <a:lnTo>
                    <a:pt x="177768" y="222388"/>
                  </a:lnTo>
                  <a:lnTo>
                    <a:pt x="217394" y="211581"/>
                  </a:lnTo>
                  <a:lnTo>
                    <a:pt x="257021" y="198372"/>
                  </a:lnTo>
                  <a:lnTo>
                    <a:pt x="294245" y="183963"/>
                  </a:lnTo>
                  <a:lnTo>
                    <a:pt x="326667" y="163549"/>
                  </a:lnTo>
                  <a:lnTo>
                    <a:pt x="355486" y="139533"/>
                  </a:lnTo>
                  <a:lnTo>
                    <a:pt x="355486" y="109513"/>
                  </a:lnTo>
                  <a:lnTo>
                    <a:pt x="356687" y="77092"/>
                  </a:lnTo>
                  <a:lnTo>
                    <a:pt x="356687" y="43469"/>
                  </a:lnTo>
                  <a:lnTo>
                    <a:pt x="355486" y="134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D658D1F5-B441-42E8-8D2E-47F3ECC72E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5678" y="2777490"/>
              <a:ext cx="1014675" cy="360000"/>
            </a:xfrm>
            <a:custGeom>
              <a:avLst/>
              <a:gdLst/>
              <a:ahLst/>
              <a:cxnLst/>
              <a:rect l="l" t="t" r="r" b="b"/>
              <a:pathLst>
                <a:path w="1014675" h="360000">
                  <a:moveTo>
                    <a:pt x="44380" y="0"/>
                  </a:moveTo>
                  <a:lnTo>
                    <a:pt x="980068" y="0"/>
                  </a:lnTo>
                  <a:lnTo>
                    <a:pt x="990659" y="35304"/>
                  </a:lnTo>
                  <a:lnTo>
                    <a:pt x="1001467" y="89340"/>
                  </a:lnTo>
                  <a:lnTo>
                    <a:pt x="1008671" y="146978"/>
                  </a:lnTo>
                  <a:lnTo>
                    <a:pt x="1013475" y="209420"/>
                  </a:lnTo>
                  <a:lnTo>
                    <a:pt x="1014675" y="270661"/>
                  </a:lnTo>
                  <a:lnTo>
                    <a:pt x="1014675" y="331901"/>
                  </a:lnTo>
                  <a:lnTo>
                    <a:pt x="1014675" y="360000"/>
                  </a:lnTo>
                  <a:lnTo>
                    <a:pt x="827351" y="360000"/>
                  </a:lnTo>
                  <a:lnTo>
                    <a:pt x="827351" y="341508"/>
                  </a:lnTo>
                  <a:lnTo>
                    <a:pt x="822547" y="305484"/>
                  </a:lnTo>
                  <a:lnTo>
                    <a:pt x="814142" y="277865"/>
                  </a:lnTo>
                  <a:lnTo>
                    <a:pt x="798531" y="256251"/>
                  </a:lnTo>
                  <a:lnTo>
                    <a:pt x="794929" y="251448"/>
                  </a:lnTo>
                  <a:lnTo>
                    <a:pt x="794929" y="347512"/>
                  </a:lnTo>
                  <a:lnTo>
                    <a:pt x="790000" y="360000"/>
                  </a:lnTo>
                  <a:lnTo>
                    <a:pt x="231522" y="360000"/>
                  </a:lnTo>
                  <a:lnTo>
                    <a:pt x="226951" y="251448"/>
                  </a:lnTo>
                  <a:lnTo>
                    <a:pt x="222148" y="256251"/>
                  </a:lnTo>
                  <a:lnTo>
                    <a:pt x="208939" y="283869"/>
                  </a:lnTo>
                  <a:lnTo>
                    <a:pt x="202935" y="318693"/>
                  </a:lnTo>
                  <a:lnTo>
                    <a:pt x="198132" y="355917"/>
                  </a:lnTo>
                  <a:lnTo>
                    <a:pt x="198132" y="360000"/>
                  </a:lnTo>
                  <a:lnTo>
                    <a:pt x="2103" y="360000"/>
                  </a:lnTo>
                  <a:lnTo>
                    <a:pt x="0" y="321094"/>
                  </a:lnTo>
                  <a:lnTo>
                    <a:pt x="2402" y="270661"/>
                  </a:lnTo>
                  <a:lnTo>
                    <a:pt x="6004" y="219026"/>
                  </a:lnTo>
                  <a:lnTo>
                    <a:pt x="13209" y="163789"/>
                  </a:lnTo>
                  <a:lnTo>
                    <a:pt x="19213" y="112155"/>
                  </a:lnTo>
                  <a:lnTo>
                    <a:pt x="28819" y="64123"/>
                  </a:lnTo>
                  <a:lnTo>
                    <a:pt x="39626" y="196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2C4E833-D9C1-4CFB-AAB0-52472495F93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5471" y="3137490"/>
              <a:ext cx="1035089" cy="360000"/>
            </a:xfrm>
            <a:custGeom>
              <a:avLst/>
              <a:gdLst/>
              <a:ahLst/>
              <a:cxnLst/>
              <a:rect l="l" t="t" r="r" b="b"/>
              <a:pathLst>
                <a:path w="1035089" h="360000">
                  <a:moveTo>
                    <a:pt x="834556" y="0"/>
                  </a:moveTo>
                  <a:lnTo>
                    <a:pt x="1021880" y="0"/>
                  </a:lnTo>
                  <a:lnTo>
                    <a:pt x="1021880" y="30741"/>
                  </a:lnTo>
                  <a:lnTo>
                    <a:pt x="1021880" y="88379"/>
                  </a:lnTo>
                  <a:lnTo>
                    <a:pt x="1035089" y="273302"/>
                  </a:lnTo>
                  <a:lnTo>
                    <a:pt x="1024686" y="360000"/>
                  </a:lnTo>
                  <a:lnTo>
                    <a:pt x="864533" y="360000"/>
                  </a:lnTo>
                  <a:lnTo>
                    <a:pt x="866977" y="188046"/>
                  </a:lnTo>
                  <a:lnTo>
                    <a:pt x="842961" y="120801"/>
                  </a:lnTo>
                  <a:lnTo>
                    <a:pt x="839359" y="89580"/>
                  </a:lnTo>
                  <a:lnTo>
                    <a:pt x="836957" y="54757"/>
                  </a:lnTo>
                  <a:lnTo>
                    <a:pt x="834556" y="17532"/>
                  </a:lnTo>
                  <a:close/>
                  <a:moveTo>
                    <a:pt x="238727" y="0"/>
                  </a:moveTo>
                  <a:lnTo>
                    <a:pt x="797204" y="0"/>
                  </a:lnTo>
                  <a:lnTo>
                    <a:pt x="784122" y="33142"/>
                  </a:lnTo>
                  <a:lnTo>
                    <a:pt x="773315" y="83576"/>
                  </a:lnTo>
                  <a:lnTo>
                    <a:pt x="770913" y="137612"/>
                  </a:lnTo>
                  <a:lnTo>
                    <a:pt x="770913" y="192849"/>
                  </a:lnTo>
                  <a:lnTo>
                    <a:pt x="778118" y="246885"/>
                  </a:lnTo>
                  <a:lnTo>
                    <a:pt x="786524" y="299720"/>
                  </a:lnTo>
                  <a:lnTo>
                    <a:pt x="794929" y="345350"/>
                  </a:lnTo>
                  <a:lnTo>
                    <a:pt x="797162" y="360000"/>
                  </a:lnTo>
                  <a:lnTo>
                    <a:pt x="241814" y="360000"/>
                  </a:lnTo>
                  <a:lnTo>
                    <a:pt x="244963" y="347752"/>
                  </a:lnTo>
                  <a:lnTo>
                    <a:pt x="255770" y="304523"/>
                  </a:lnTo>
                  <a:lnTo>
                    <a:pt x="266578" y="256491"/>
                  </a:lnTo>
                  <a:lnTo>
                    <a:pt x="271381" y="206058"/>
                  </a:lnTo>
                  <a:lnTo>
                    <a:pt x="266578" y="155624"/>
                  </a:lnTo>
                  <a:lnTo>
                    <a:pt x="238959" y="5524"/>
                  </a:lnTo>
                  <a:close/>
                  <a:moveTo>
                    <a:pt x="9308" y="0"/>
                  </a:moveTo>
                  <a:lnTo>
                    <a:pt x="205337" y="0"/>
                  </a:lnTo>
                  <a:lnTo>
                    <a:pt x="205337" y="35544"/>
                  </a:lnTo>
                  <a:lnTo>
                    <a:pt x="201734" y="75170"/>
                  </a:lnTo>
                  <a:lnTo>
                    <a:pt x="194530" y="112395"/>
                  </a:lnTo>
                  <a:lnTo>
                    <a:pt x="166911" y="201254"/>
                  </a:lnTo>
                  <a:lnTo>
                    <a:pt x="162108" y="249286"/>
                  </a:lnTo>
                  <a:lnTo>
                    <a:pt x="162108" y="297318"/>
                  </a:lnTo>
                  <a:lnTo>
                    <a:pt x="168112" y="347752"/>
                  </a:lnTo>
                  <a:lnTo>
                    <a:pt x="169337" y="360000"/>
                  </a:lnTo>
                  <a:lnTo>
                    <a:pt x="6031" y="360000"/>
                  </a:lnTo>
                  <a:lnTo>
                    <a:pt x="2402" y="288913"/>
                  </a:lnTo>
                  <a:lnTo>
                    <a:pt x="0" y="246885"/>
                  </a:lnTo>
                  <a:lnTo>
                    <a:pt x="2402" y="206058"/>
                  </a:lnTo>
                  <a:lnTo>
                    <a:pt x="9607" y="166431"/>
                  </a:lnTo>
                  <a:lnTo>
                    <a:pt x="15611" y="126805"/>
                  </a:lnTo>
                  <a:lnTo>
                    <a:pt x="18012" y="83576"/>
                  </a:lnTo>
                  <a:lnTo>
                    <a:pt x="13209" y="40347"/>
                  </a:lnTo>
                  <a:lnTo>
                    <a:pt x="9607" y="55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F20A2A1-428B-4890-8EA0-71A5E9EC2C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63688" y="3497490"/>
              <a:ext cx="1018654" cy="360000"/>
            </a:xfrm>
            <a:custGeom>
              <a:avLst/>
              <a:gdLst/>
              <a:ahLst/>
              <a:cxnLst/>
              <a:rect l="l" t="t" r="r" b="b"/>
              <a:pathLst>
                <a:path w="1018654" h="360000">
                  <a:moveTo>
                    <a:pt x="858501" y="0"/>
                  </a:moveTo>
                  <a:lnTo>
                    <a:pt x="1018654" y="0"/>
                  </a:lnTo>
                  <a:lnTo>
                    <a:pt x="1014649" y="33382"/>
                  </a:lnTo>
                  <a:lnTo>
                    <a:pt x="1007444" y="155864"/>
                  </a:lnTo>
                  <a:lnTo>
                    <a:pt x="1009845" y="273543"/>
                  </a:lnTo>
                  <a:lnTo>
                    <a:pt x="1016085" y="360000"/>
                  </a:lnTo>
                  <a:lnTo>
                    <a:pt x="911780" y="360000"/>
                  </a:lnTo>
                  <a:lnTo>
                    <a:pt x="916183" y="352795"/>
                  </a:lnTo>
                  <a:lnTo>
                    <a:pt x="916183" y="323976"/>
                  </a:lnTo>
                  <a:lnTo>
                    <a:pt x="913781" y="291555"/>
                  </a:lnTo>
                  <a:lnTo>
                    <a:pt x="905376" y="256731"/>
                  </a:lnTo>
                  <a:lnTo>
                    <a:pt x="895769" y="217105"/>
                  </a:lnTo>
                  <a:lnTo>
                    <a:pt x="884962" y="179880"/>
                  </a:lnTo>
                  <a:lnTo>
                    <a:pt x="874155" y="142655"/>
                  </a:lnTo>
                  <a:lnTo>
                    <a:pt x="863348" y="110234"/>
                  </a:lnTo>
                  <a:lnTo>
                    <a:pt x="857344" y="81414"/>
                  </a:lnTo>
                  <a:close/>
                  <a:moveTo>
                    <a:pt x="235783" y="0"/>
                  </a:moveTo>
                  <a:lnTo>
                    <a:pt x="791131" y="0"/>
                  </a:lnTo>
                  <a:lnTo>
                    <a:pt x="846004" y="360000"/>
                  </a:lnTo>
                  <a:lnTo>
                    <a:pt x="181933" y="360000"/>
                  </a:lnTo>
                  <a:lnTo>
                    <a:pt x="228125" y="29780"/>
                  </a:lnTo>
                  <a:close/>
                  <a:moveTo>
                    <a:pt x="0" y="0"/>
                  </a:moveTo>
                  <a:lnTo>
                    <a:pt x="163306" y="0"/>
                  </a:lnTo>
                  <a:lnTo>
                    <a:pt x="166884" y="35784"/>
                  </a:lnTo>
                  <a:lnTo>
                    <a:pt x="166884" y="83816"/>
                  </a:lnTo>
                  <a:lnTo>
                    <a:pt x="160880" y="131848"/>
                  </a:lnTo>
                  <a:lnTo>
                    <a:pt x="156077" y="151061"/>
                  </a:lnTo>
                  <a:lnTo>
                    <a:pt x="147671" y="177479"/>
                  </a:lnTo>
                  <a:lnTo>
                    <a:pt x="136864" y="208699"/>
                  </a:lnTo>
                  <a:lnTo>
                    <a:pt x="126057" y="243523"/>
                  </a:lnTo>
                  <a:lnTo>
                    <a:pt x="116451" y="275944"/>
                  </a:lnTo>
                  <a:lnTo>
                    <a:pt x="112848" y="308366"/>
                  </a:lnTo>
                  <a:lnTo>
                    <a:pt x="110447" y="337185"/>
                  </a:lnTo>
                  <a:lnTo>
                    <a:pt x="112728" y="360000"/>
                  </a:lnTo>
                  <a:lnTo>
                    <a:pt x="14833" y="360000"/>
                  </a:lnTo>
                  <a:lnTo>
                    <a:pt x="16784" y="3287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260223C7-B174-484F-AA9B-9163A8B175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6672" y="3857490"/>
              <a:ext cx="1032687" cy="360000"/>
            </a:xfrm>
            <a:custGeom>
              <a:avLst/>
              <a:gdLst/>
              <a:ahLst/>
              <a:cxnLst/>
              <a:rect l="l" t="t" r="r" b="b"/>
              <a:pathLst>
                <a:path w="1032687" h="360000">
                  <a:moveTo>
                    <a:pt x="915409" y="0"/>
                  </a:moveTo>
                  <a:lnTo>
                    <a:pt x="1019713" y="0"/>
                  </a:lnTo>
                  <a:lnTo>
                    <a:pt x="1021880" y="30020"/>
                  </a:lnTo>
                  <a:lnTo>
                    <a:pt x="1032687" y="140494"/>
                  </a:lnTo>
                  <a:lnTo>
                    <a:pt x="1032687" y="180120"/>
                  </a:lnTo>
                  <a:lnTo>
                    <a:pt x="1021880" y="212542"/>
                  </a:lnTo>
                  <a:lnTo>
                    <a:pt x="1005069" y="243763"/>
                  </a:lnTo>
                  <a:lnTo>
                    <a:pt x="978651" y="270180"/>
                  </a:lnTo>
                  <a:lnTo>
                    <a:pt x="949832" y="291795"/>
                  </a:lnTo>
                  <a:lnTo>
                    <a:pt x="919812" y="306204"/>
                  </a:lnTo>
                  <a:lnTo>
                    <a:pt x="888591" y="318212"/>
                  </a:lnTo>
                  <a:lnTo>
                    <a:pt x="888591" y="308606"/>
                  </a:lnTo>
                  <a:lnTo>
                    <a:pt x="886190" y="302602"/>
                  </a:lnTo>
                  <a:lnTo>
                    <a:pt x="884989" y="295397"/>
                  </a:lnTo>
                  <a:lnTo>
                    <a:pt x="884989" y="291795"/>
                  </a:lnTo>
                  <a:lnTo>
                    <a:pt x="884989" y="284590"/>
                  </a:lnTo>
                  <a:lnTo>
                    <a:pt x="884989" y="276184"/>
                  </a:lnTo>
                  <a:lnTo>
                    <a:pt x="890993" y="270180"/>
                  </a:lnTo>
                  <a:lnTo>
                    <a:pt x="898198" y="265377"/>
                  </a:lnTo>
                  <a:lnTo>
                    <a:pt x="901800" y="258172"/>
                  </a:lnTo>
                  <a:lnTo>
                    <a:pt x="906603" y="249767"/>
                  </a:lnTo>
                  <a:lnTo>
                    <a:pt x="909005" y="241361"/>
                  </a:lnTo>
                  <a:lnTo>
                    <a:pt x="904202" y="238959"/>
                  </a:lnTo>
                  <a:lnTo>
                    <a:pt x="899398" y="238959"/>
                  </a:lnTo>
                  <a:lnTo>
                    <a:pt x="898198" y="238959"/>
                  </a:lnTo>
                  <a:lnTo>
                    <a:pt x="898198" y="236558"/>
                  </a:lnTo>
                  <a:lnTo>
                    <a:pt x="898198" y="234156"/>
                  </a:lnTo>
                  <a:lnTo>
                    <a:pt x="895796" y="232955"/>
                  </a:lnTo>
                  <a:lnTo>
                    <a:pt x="895796" y="225751"/>
                  </a:lnTo>
                  <a:lnTo>
                    <a:pt x="922214" y="210140"/>
                  </a:lnTo>
                  <a:lnTo>
                    <a:pt x="946230" y="190927"/>
                  </a:lnTo>
                  <a:lnTo>
                    <a:pt x="967844" y="169313"/>
                  </a:lnTo>
                  <a:lnTo>
                    <a:pt x="965442" y="158506"/>
                  </a:lnTo>
                  <a:lnTo>
                    <a:pt x="963041" y="150100"/>
                  </a:lnTo>
                  <a:lnTo>
                    <a:pt x="960639" y="142895"/>
                  </a:lnTo>
                  <a:lnTo>
                    <a:pt x="957037" y="136891"/>
                  </a:lnTo>
                  <a:lnTo>
                    <a:pt x="943828" y="129687"/>
                  </a:lnTo>
                  <a:lnTo>
                    <a:pt x="933021" y="136891"/>
                  </a:lnTo>
                  <a:lnTo>
                    <a:pt x="928218" y="151301"/>
                  </a:lnTo>
                  <a:lnTo>
                    <a:pt x="923414" y="166911"/>
                  </a:lnTo>
                  <a:lnTo>
                    <a:pt x="917410" y="177719"/>
                  </a:lnTo>
                  <a:lnTo>
                    <a:pt x="906603" y="188526"/>
                  </a:lnTo>
                  <a:lnTo>
                    <a:pt x="888591" y="193329"/>
                  </a:lnTo>
                  <a:lnTo>
                    <a:pt x="880186" y="57639"/>
                  </a:lnTo>
                  <a:close/>
                  <a:moveTo>
                    <a:pt x="185562" y="0"/>
                  </a:moveTo>
                  <a:lnTo>
                    <a:pt x="849633" y="0"/>
                  </a:lnTo>
                  <a:lnTo>
                    <a:pt x="871780" y="145297"/>
                  </a:lnTo>
                  <a:lnTo>
                    <a:pt x="874182" y="188526"/>
                  </a:lnTo>
                  <a:lnTo>
                    <a:pt x="871780" y="238959"/>
                  </a:lnTo>
                  <a:lnTo>
                    <a:pt x="864575" y="294196"/>
                  </a:lnTo>
                  <a:lnTo>
                    <a:pt x="858571" y="348232"/>
                  </a:lnTo>
                  <a:lnTo>
                    <a:pt x="856819" y="360000"/>
                  </a:lnTo>
                  <a:lnTo>
                    <a:pt x="588348" y="360000"/>
                  </a:lnTo>
                  <a:lnTo>
                    <a:pt x="587191" y="342228"/>
                  </a:lnTo>
                  <a:lnTo>
                    <a:pt x="524749" y="49233"/>
                  </a:lnTo>
                  <a:lnTo>
                    <a:pt x="515143" y="49233"/>
                  </a:lnTo>
                  <a:lnTo>
                    <a:pt x="509139" y="68446"/>
                  </a:lnTo>
                  <a:lnTo>
                    <a:pt x="504335" y="92462"/>
                  </a:lnTo>
                  <a:lnTo>
                    <a:pt x="504335" y="121281"/>
                  </a:lnTo>
                  <a:lnTo>
                    <a:pt x="485123" y="171715"/>
                  </a:lnTo>
                  <a:lnTo>
                    <a:pt x="474315" y="223349"/>
                  </a:lnTo>
                  <a:lnTo>
                    <a:pt x="467111" y="280988"/>
                  </a:lnTo>
                  <a:lnTo>
                    <a:pt x="465910" y="339827"/>
                  </a:lnTo>
                  <a:lnTo>
                    <a:pt x="464328" y="360000"/>
                  </a:lnTo>
                  <a:lnTo>
                    <a:pt x="184454" y="360000"/>
                  </a:lnTo>
                  <a:lnTo>
                    <a:pt x="178919" y="319413"/>
                  </a:lnTo>
                  <a:lnTo>
                    <a:pt x="175316" y="262976"/>
                  </a:lnTo>
                  <a:lnTo>
                    <a:pt x="170513" y="208939"/>
                  </a:lnTo>
                  <a:lnTo>
                    <a:pt x="168112" y="156104"/>
                  </a:lnTo>
                  <a:lnTo>
                    <a:pt x="170513" y="110474"/>
                  </a:lnTo>
                  <a:lnTo>
                    <a:pt x="175316" y="73249"/>
                  </a:lnTo>
                  <a:close/>
                  <a:moveTo>
                    <a:pt x="18462" y="0"/>
                  </a:moveTo>
                  <a:lnTo>
                    <a:pt x="116357" y="0"/>
                  </a:lnTo>
                  <a:lnTo>
                    <a:pt x="116477" y="1201"/>
                  </a:lnTo>
                  <a:lnTo>
                    <a:pt x="151300" y="54036"/>
                  </a:lnTo>
                  <a:lnTo>
                    <a:pt x="144096" y="188526"/>
                  </a:lnTo>
                  <a:lnTo>
                    <a:pt x="127284" y="193329"/>
                  </a:lnTo>
                  <a:lnTo>
                    <a:pt x="116477" y="169313"/>
                  </a:lnTo>
                  <a:lnTo>
                    <a:pt x="106871" y="140494"/>
                  </a:lnTo>
                  <a:lnTo>
                    <a:pt x="79252" y="129687"/>
                  </a:lnTo>
                  <a:lnTo>
                    <a:pt x="72048" y="164510"/>
                  </a:lnTo>
                  <a:lnTo>
                    <a:pt x="96064" y="188526"/>
                  </a:lnTo>
                  <a:lnTo>
                    <a:pt x="122481" y="214943"/>
                  </a:lnTo>
                  <a:lnTo>
                    <a:pt x="140493" y="241361"/>
                  </a:lnTo>
                  <a:lnTo>
                    <a:pt x="135690" y="243763"/>
                  </a:lnTo>
                  <a:lnTo>
                    <a:pt x="130887" y="243763"/>
                  </a:lnTo>
                  <a:lnTo>
                    <a:pt x="129686" y="243763"/>
                  </a:lnTo>
                  <a:lnTo>
                    <a:pt x="129686" y="246164"/>
                  </a:lnTo>
                  <a:lnTo>
                    <a:pt x="129686" y="247365"/>
                  </a:lnTo>
                  <a:lnTo>
                    <a:pt x="127284" y="249767"/>
                  </a:lnTo>
                  <a:lnTo>
                    <a:pt x="127284" y="256972"/>
                  </a:lnTo>
                  <a:lnTo>
                    <a:pt x="140493" y="262976"/>
                  </a:lnTo>
                  <a:lnTo>
                    <a:pt x="146497" y="276184"/>
                  </a:lnTo>
                  <a:lnTo>
                    <a:pt x="151300" y="294196"/>
                  </a:lnTo>
                  <a:lnTo>
                    <a:pt x="146497" y="300200"/>
                  </a:lnTo>
                  <a:lnTo>
                    <a:pt x="144096" y="306204"/>
                  </a:lnTo>
                  <a:lnTo>
                    <a:pt x="140493" y="313409"/>
                  </a:lnTo>
                  <a:lnTo>
                    <a:pt x="135690" y="318212"/>
                  </a:lnTo>
                  <a:lnTo>
                    <a:pt x="111674" y="302602"/>
                  </a:lnTo>
                  <a:lnTo>
                    <a:pt x="87658" y="289393"/>
                  </a:lnTo>
                  <a:lnTo>
                    <a:pt x="66044" y="276184"/>
                  </a:lnTo>
                  <a:lnTo>
                    <a:pt x="44429" y="258172"/>
                  </a:lnTo>
                  <a:lnTo>
                    <a:pt x="26417" y="236558"/>
                  </a:lnTo>
                  <a:lnTo>
                    <a:pt x="10807" y="208939"/>
                  </a:lnTo>
                  <a:lnTo>
                    <a:pt x="0" y="169313"/>
                  </a:lnTo>
                  <a:lnTo>
                    <a:pt x="0" y="129687"/>
                  </a:lnTo>
                  <a:lnTo>
                    <a:pt x="4803" y="90060"/>
                  </a:lnTo>
                  <a:lnTo>
                    <a:pt x="10807" y="49233"/>
                  </a:lnTo>
                  <a:lnTo>
                    <a:pt x="18012" y="7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F44C34A-6A84-4BF2-A254-C5E60B5559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1253" y="4217490"/>
              <a:ext cx="698451" cy="360000"/>
            </a:xfrm>
            <a:custGeom>
              <a:avLst/>
              <a:gdLst/>
              <a:ahLst/>
              <a:cxnLst/>
              <a:rect l="l" t="t" r="r" b="b"/>
              <a:pathLst>
                <a:path w="698451" h="360000">
                  <a:moveTo>
                    <a:pt x="405233" y="0"/>
                  </a:moveTo>
                  <a:lnTo>
                    <a:pt x="673705" y="0"/>
                  </a:lnTo>
                  <a:lnTo>
                    <a:pt x="667052" y="44670"/>
                  </a:lnTo>
                  <a:lnTo>
                    <a:pt x="664650" y="99907"/>
                  </a:lnTo>
                  <a:lnTo>
                    <a:pt x="664650" y="150340"/>
                  </a:lnTo>
                  <a:lnTo>
                    <a:pt x="670654" y="210380"/>
                  </a:lnTo>
                  <a:lnTo>
                    <a:pt x="681461" y="274023"/>
                  </a:lnTo>
                  <a:lnTo>
                    <a:pt x="694670" y="340067"/>
                  </a:lnTo>
                  <a:lnTo>
                    <a:pt x="698451" y="360000"/>
                  </a:lnTo>
                  <a:lnTo>
                    <a:pt x="479985" y="360000"/>
                  </a:lnTo>
                  <a:lnTo>
                    <a:pt x="472522" y="332862"/>
                  </a:lnTo>
                  <a:lnTo>
                    <a:pt x="452109" y="284830"/>
                  </a:lnTo>
                  <a:lnTo>
                    <a:pt x="432896" y="234396"/>
                  </a:lnTo>
                  <a:lnTo>
                    <a:pt x="417285" y="185164"/>
                  </a:lnTo>
                  <a:close/>
                  <a:moveTo>
                    <a:pt x="1339" y="0"/>
                  </a:moveTo>
                  <a:lnTo>
                    <a:pt x="281214" y="0"/>
                  </a:lnTo>
                  <a:lnTo>
                    <a:pt x="277993" y="41068"/>
                  </a:lnTo>
                  <a:lnTo>
                    <a:pt x="273189" y="103509"/>
                  </a:lnTo>
                  <a:lnTo>
                    <a:pt x="264784" y="164750"/>
                  </a:lnTo>
                  <a:lnTo>
                    <a:pt x="249173" y="223589"/>
                  </a:lnTo>
                  <a:lnTo>
                    <a:pt x="229961" y="278826"/>
                  </a:lnTo>
                  <a:lnTo>
                    <a:pt x="210748" y="332862"/>
                  </a:lnTo>
                  <a:lnTo>
                    <a:pt x="203964" y="360000"/>
                  </a:lnTo>
                  <a:lnTo>
                    <a:pt x="0" y="360000"/>
                  </a:lnTo>
                  <a:lnTo>
                    <a:pt x="5411" y="326858"/>
                  </a:lnTo>
                  <a:lnTo>
                    <a:pt x="13817" y="268019"/>
                  </a:lnTo>
                  <a:lnTo>
                    <a:pt x="19821" y="206778"/>
                  </a:lnTo>
                  <a:lnTo>
                    <a:pt x="19821" y="150340"/>
                  </a:lnTo>
                  <a:lnTo>
                    <a:pt x="16218" y="97505"/>
                  </a:lnTo>
                  <a:lnTo>
                    <a:pt x="9014" y="57879"/>
                  </a:lnTo>
                  <a:lnTo>
                    <a:pt x="3010" y="12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5F810407-1FAB-46F1-8C00-397EED81AC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6903" y="4577490"/>
              <a:ext cx="748098" cy="360000"/>
            </a:xfrm>
            <a:custGeom>
              <a:avLst/>
              <a:gdLst/>
              <a:ahLst/>
              <a:cxnLst/>
              <a:rect l="l" t="t" r="r" b="b"/>
              <a:pathLst>
                <a:path w="748098" h="360000">
                  <a:moveTo>
                    <a:pt x="509397" y="0"/>
                  </a:moveTo>
                  <a:lnTo>
                    <a:pt x="727863" y="0"/>
                  </a:lnTo>
                  <a:lnTo>
                    <a:pt x="737291" y="49713"/>
                  </a:lnTo>
                  <a:lnTo>
                    <a:pt x="745696" y="119360"/>
                  </a:lnTo>
                  <a:lnTo>
                    <a:pt x="748098" y="189006"/>
                  </a:lnTo>
                  <a:lnTo>
                    <a:pt x="742094" y="257452"/>
                  </a:lnTo>
                  <a:lnTo>
                    <a:pt x="721680" y="346311"/>
                  </a:lnTo>
                  <a:lnTo>
                    <a:pt x="718595" y="360000"/>
                  </a:lnTo>
                  <a:lnTo>
                    <a:pt x="503439" y="360000"/>
                  </a:lnTo>
                  <a:lnTo>
                    <a:pt x="491127" y="300681"/>
                  </a:lnTo>
                  <a:lnTo>
                    <a:pt x="486324" y="234637"/>
                  </a:lnTo>
                  <a:lnTo>
                    <a:pt x="491127" y="169793"/>
                  </a:lnTo>
                  <a:lnTo>
                    <a:pt x="515143" y="20894"/>
                  </a:lnTo>
                  <a:close/>
                  <a:moveTo>
                    <a:pt x="29412" y="0"/>
                  </a:moveTo>
                  <a:lnTo>
                    <a:pt x="233375" y="0"/>
                  </a:lnTo>
                  <a:lnTo>
                    <a:pt x="226951" y="25697"/>
                  </a:lnTo>
                  <a:lnTo>
                    <a:pt x="250967" y="132569"/>
                  </a:lnTo>
                  <a:lnTo>
                    <a:pt x="250967" y="318693"/>
                  </a:lnTo>
                  <a:lnTo>
                    <a:pt x="241788" y="360000"/>
                  </a:lnTo>
                  <a:lnTo>
                    <a:pt x="31112" y="360000"/>
                  </a:lnTo>
                  <a:lnTo>
                    <a:pt x="27618" y="348713"/>
                  </a:lnTo>
                  <a:lnTo>
                    <a:pt x="12008" y="298279"/>
                  </a:lnTo>
                  <a:lnTo>
                    <a:pt x="3602" y="244243"/>
                  </a:lnTo>
                  <a:lnTo>
                    <a:pt x="0" y="186605"/>
                  </a:lnTo>
                  <a:lnTo>
                    <a:pt x="6004" y="126565"/>
                  </a:lnTo>
                  <a:lnTo>
                    <a:pt x="14410" y="79733"/>
                  </a:lnTo>
                  <a:lnTo>
                    <a:pt x="25217" y="25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5AEFCDB4-7D51-4C33-9265-1A973CFDA0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37210" y="4937490"/>
              <a:ext cx="687484" cy="360000"/>
            </a:xfrm>
            <a:custGeom>
              <a:avLst/>
              <a:gdLst/>
              <a:ahLst/>
              <a:cxnLst/>
              <a:rect l="l" t="t" r="r" b="b"/>
              <a:pathLst>
                <a:path w="687484" h="360000">
                  <a:moveTo>
                    <a:pt x="472326" y="0"/>
                  </a:moveTo>
                  <a:lnTo>
                    <a:pt x="687484" y="0"/>
                  </a:lnTo>
                  <a:lnTo>
                    <a:pt x="671356" y="71568"/>
                  </a:lnTo>
                  <a:lnTo>
                    <a:pt x="652143" y="159226"/>
                  </a:lnTo>
                  <a:lnTo>
                    <a:pt x="634131" y="250487"/>
                  </a:lnTo>
                  <a:lnTo>
                    <a:pt x="618520" y="346551"/>
                  </a:lnTo>
                  <a:lnTo>
                    <a:pt x="618184" y="360000"/>
                  </a:lnTo>
                  <a:lnTo>
                    <a:pt x="473658" y="360000"/>
                  </a:lnTo>
                  <a:lnTo>
                    <a:pt x="474425" y="357358"/>
                  </a:lnTo>
                  <a:lnTo>
                    <a:pt x="485232" y="318933"/>
                  </a:lnTo>
                  <a:lnTo>
                    <a:pt x="497240" y="274503"/>
                  </a:lnTo>
                  <a:lnTo>
                    <a:pt x="503244" y="228873"/>
                  </a:lnTo>
                  <a:lnTo>
                    <a:pt x="505645" y="176037"/>
                  </a:lnTo>
                  <a:lnTo>
                    <a:pt x="498441" y="122001"/>
                  </a:lnTo>
                  <a:lnTo>
                    <a:pt x="485232" y="65564"/>
                  </a:lnTo>
                  <a:lnTo>
                    <a:pt x="473224" y="4323"/>
                  </a:lnTo>
                  <a:close/>
                  <a:moveTo>
                    <a:pt x="0" y="0"/>
                  </a:moveTo>
                  <a:lnTo>
                    <a:pt x="210676" y="0"/>
                  </a:lnTo>
                  <a:lnTo>
                    <a:pt x="210249" y="1921"/>
                  </a:lnTo>
                  <a:lnTo>
                    <a:pt x="199442" y="47552"/>
                  </a:lnTo>
                  <a:lnTo>
                    <a:pt x="191036" y="100387"/>
                  </a:lnTo>
                  <a:lnTo>
                    <a:pt x="186233" y="152021"/>
                  </a:lnTo>
                  <a:lnTo>
                    <a:pt x="191036" y="204857"/>
                  </a:lnTo>
                  <a:lnTo>
                    <a:pt x="195839" y="318933"/>
                  </a:lnTo>
                  <a:lnTo>
                    <a:pt x="214743" y="360000"/>
                  </a:lnTo>
                  <a:lnTo>
                    <a:pt x="67388" y="360000"/>
                  </a:lnTo>
                  <a:lnTo>
                    <a:pt x="68554" y="327338"/>
                  </a:lnTo>
                  <a:lnTo>
                    <a:pt x="64952" y="257692"/>
                  </a:lnTo>
                  <a:lnTo>
                    <a:pt x="55346" y="189246"/>
                  </a:lnTo>
                  <a:lnTo>
                    <a:pt x="42137" y="126805"/>
                  </a:lnTo>
                  <a:lnTo>
                    <a:pt x="27727" y="82375"/>
                  </a:lnTo>
                  <a:lnTo>
                    <a:pt x="12117" y="391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5302B548-6743-45CF-893D-12F27C17B7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43060" y="5297490"/>
              <a:ext cx="691661" cy="360000"/>
            </a:xfrm>
            <a:custGeom>
              <a:avLst/>
              <a:gdLst/>
              <a:ahLst/>
              <a:cxnLst/>
              <a:rect l="l" t="t" r="r" b="b"/>
              <a:pathLst>
                <a:path w="691661" h="360000">
                  <a:moveTo>
                    <a:pt x="469947" y="0"/>
                  </a:moveTo>
                  <a:lnTo>
                    <a:pt x="614473" y="0"/>
                  </a:lnTo>
                  <a:lnTo>
                    <a:pt x="613609" y="34583"/>
                  </a:lnTo>
                  <a:lnTo>
                    <a:pt x="619613" y="76611"/>
                  </a:lnTo>
                  <a:lnTo>
                    <a:pt x="630420" y="117438"/>
                  </a:lnTo>
                  <a:lnTo>
                    <a:pt x="646030" y="157065"/>
                  </a:lnTo>
                  <a:lnTo>
                    <a:pt x="661641" y="196691"/>
                  </a:lnTo>
                  <a:lnTo>
                    <a:pt x="676050" y="235117"/>
                  </a:lnTo>
                  <a:lnTo>
                    <a:pt x="686857" y="274743"/>
                  </a:lnTo>
                  <a:lnTo>
                    <a:pt x="691661" y="319173"/>
                  </a:lnTo>
                  <a:lnTo>
                    <a:pt x="648432" y="338386"/>
                  </a:lnTo>
                  <a:lnTo>
                    <a:pt x="600400" y="349193"/>
                  </a:lnTo>
                  <a:lnTo>
                    <a:pt x="547565" y="351595"/>
                  </a:lnTo>
                  <a:lnTo>
                    <a:pt x="491127" y="349193"/>
                  </a:lnTo>
                  <a:lnTo>
                    <a:pt x="480320" y="316771"/>
                  </a:lnTo>
                  <a:lnTo>
                    <a:pt x="470714" y="277145"/>
                  </a:lnTo>
                  <a:lnTo>
                    <a:pt x="467111" y="235117"/>
                  </a:lnTo>
                  <a:lnTo>
                    <a:pt x="470714" y="189486"/>
                  </a:lnTo>
                  <a:lnTo>
                    <a:pt x="475517" y="103029"/>
                  </a:lnTo>
                  <a:lnTo>
                    <a:pt x="470714" y="89820"/>
                  </a:lnTo>
                  <a:lnTo>
                    <a:pt x="464710" y="74210"/>
                  </a:lnTo>
                  <a:lnTo>
                    <a:pt x="459906" y="56198"/>
                  </a:lnTo>
                  <a:lnTo>
                    <a:pt x="459906" y="34583"/>
                  </a:lnTo>
                  <a:close/>
                  <a:moveTo>
                    <a:pt x="63677" y="0"/>
                  </a:moveTo>
                  <a:lnTo>
                    <a:pt x="211032" y="0"/>
                  </a:lnTo>
                  <a:lnTo>
                    <a:pt x="226951" y="34583"/>
                  </a:lnTo>
                  <a:lnTo>
                    <a:pt x="226951" y="54997"/>
                  </a:lnTo>
                  <a:lnTo>
                    <a:pt x="222148" y="71808"/>
                  </a:lnTo>
                  <a:lnTo>
                    <a:pt x="216144" y="89820"/>
                  </a:lnTo>
                  <a:lnTo>
                    <a:pt x="211341" y="103029"/>
                  </a:lnTo>
                  <a:lnTo>
                    <a:pt x="206538" y="148659"/>
                  </a:lnTo>
                  <a:lnTo>
                    <a:pt x="208939" y="196691"/>
                  </a:lnTo>
                  <a:lnTo>
                    <a:pt x="211341" y="244723"/>
                  </a:lnTo>
                  <a:lnTo>
                    <a:pt x="213743" y="295157"/>
                  </a:lnTo>
                  <a:lnTo>
                    <a:pt x="206538" y="343189"/>
                  </a:lnTo>
                  <a:lnTo>
                    <a:pt x="195731" y="343189"/>
                  </a:lnTo>
                  <a:lnTo>
                    <a:pt x="174116" y="353996"/>
                  </a:lnTo>
                  <a:lnTo>
                    <a:pt x="145297" y="360000"/>
                  </a:lnTo>
                  <a:lnTo>
                    <a:pt x="117679" y="360000"/>
                  </a:lnTo>
                  <a:lnTo>
                    <a:pt x="88859" y="357599"/>
                  </a:lnTo>
                  <a:lnTo>
                    <a:pt x="61241" y="349193"/>
                  </a:lnTo>
                  <a:lnTo>
                    <a:pt x="37225" y="338386"/>
                  </a:lnTo>
                  <a:lnTo>
                    <a:pt x="16811" y="320374"/>
                  </a:lnTo>
                  <a:lnTo>
                    <a:pt x="3603" y="301161"/>
                  </a:lnTo>
                  <a:lnTo>
                    <a:pt x="0" y="277145"/>
                  </a:lnTo>
                  <a:lnTo>
                    <a:pt x="24016" y="224310"/>
                  </a:lnTo>
                  <a:lnTo>
                    <a:pt x="43229" y="167872"/>
                  </a:lnTo>
                  <a:lnTo>
                    <a:pt x="56438" y="103029"/>
                  </a:lnTo>
                  <a:lnTo>
                    <a:pt x="62442" y="345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52A6AD-AC93-4B9D-B140-3E1C87678B17}"/>
              </a:ext>
            </a:extLst>
          </p:cNvPr>
          <p:cNvSpPr txBox="1"/>
          <p:nvPr/>
        </p:nvSpPr>
        <p:spPr>
          <a:xfrm>
            <a:off x="2974562" y="2029237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B Nazanin" panose="00000400000000000000" pitchFamily="2" charset="-78"/>
              </a:rPr>
              <a:t>80%</a:t>
            </a:r>
            <a:endParaRPr lang="ko-KR" altLang="en-US" sz="3200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5DCE7E5-5912-434E-BAE7-9732A7920C03}"/>
              </a:ext>
            </a:extLst>
          </p:cNvPr>
          <p:cNvGrpSpPr/>
          <p:nvPr/>
        </p:nvGrpSpPr>
        <p:grpSpPr>
          <a:xfrm>
            <a:off x="1079769" y="2867115"/>
            <a:ext cx="3312000" cy="1506931"/>
            <a:chOff x="602035" y="2629720"/>
            <a:chExt cx="2520000" cy="15069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3488DC-D99C-40D7-9B94-B4EB13E401A9}"/>
                </a:ext>
              </a:extLst>
            </p:cNvPr>
            <p:cNvSpPr txBox="1"/>
            <p:nvPr/>
          </p:nvSpPr>
          <p:spPr>
            <a:xfrm>
              <a:off x="602035" y="2959406"/>
              <a:ext cx="25200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A67BA8-7A05-4D02-8BEF-239A7FEA9CBA}"/>
                </a:ext>
              </a:extLst>
            </p:cNvPr>
            <p:cNvSpPr txBox="1"/>
            <p:nvPr/>
          </p:nvSpPr>
          <p:spPr>
            <a:xfrm>
              <a:off x="602035" y="2629720"/>
              <a:ext cx="252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E562481-25DD-4221-8FDD-36CC6B4BA5D9}"/>
              </a:ext>
            </a:extLst>
          </p:cNvPr>
          <p:cNvSpPr txBox="1"/>
          <p:nvPr/>
        </p:nvSpPr>
        <p:spPr>
          <a:xfrm>
            <a:off x="7859251" y="3063646"/>
            <a:ext cx="126033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B Nazanin" panose="00000400000000000000" pitchFamily="2" charset="-78"/>
              </a:rPr>
              <a:t>50%</a:t>
            </a:r>
            <a:endParaRPr lang="ko-KR" altLang="en-US" sz="32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E17DB1-7CE5-4A5B-ACAF-6A15AC79109C}"/>
              </a:ext>
            </a:extLst>
          </p:cNvPr>
          <p:cNvGrpSpPr/>
          <p:nvPr/>
        </p:nvGrpSpPr>
        <p:grpSpPr>
          <a:xfrm>
            <a:off x="7820337" y="3857074"/>
            <a:ext cx="3312000" cy="1509406"/>
            <a:chOff x="6012160" y="3619682"/>
            <a:chExt cx="2544050" cy="150940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374C3C-EFE0-4491-8049-B2252E85EC26}"/>
                </a:ext>
              </a:extLst>
            </p:cNvPr>
            <p:cNvSpPr txBox="1"/>
            <p:nvPr/>
          </p:nvSpPr>
          <p:spPr>
            <a:xfrm>
              <a:off x="6012160" y="3951843"/>
              <a:ext cx="254405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 ارائه پاورپوینت مدرنی را دریافت کنید که به زیبایی طراحی شده است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576078-C89F-491C-BA22-84D6170D25BD}"/>
                </a:ext>
              </a:extLst>
            </p:cNvPr>
            <p:cNvSpPr txBox="1"/>
            <p:nvPr/>
          </p:nvSpPr>
          <p:spPr>
            <a:xfrm>
              <a:off x="6012160" y="3619682"/>
              <a:ext cx="254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عنوان محتوا را اضافه کنید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4D1589-183A-41B3-A7B5-7FBB678BE3C1}"/>
              </a:ext>
            </a:extLst>
          </p:cNvPr>
          <p:cNvCxnSpPr/>
          <p:nvPr/>
        </p:nvCxnSpPr>
        <p:spPr>
          <a:xfrm flipV="1">
            <a:off x="7304730" y="3732853"/>
            <a:ext cx="4032000" cy="9525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DDAA84F-5DDA-4BF4-B136-4CAE8A1EEB37}"/>
              </a:ext>
            </a:extLst>
          </p:cNvPr>
          <p:cNvCxnSpPr/>
          <p:nvPr/>
        </p:nvCxnSpPr>
        <p:spPr>
          <a:xfrm flipH="1">
            <a:off x="900377" y="2671901"/>
            <a:ext cx="4032000" cy="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BA7FF54-ECAC-4CFD-ADA7-2B762568712F}"/>
              </a:ext>
            </a:extLst>
          </p:cNvPr>
          <p:cNvGrpSpPr/>
          <p:nvPr/>
        </p:nvGrpSpPr>
        <p:grpSpPr>
          <a:xfrm>
            <a:off x="923108" y="1812690"/>
            <a:ext cx="10345786" cy="4263657"/>
            <a:chOff x="923108" y="1812690"/>
            <a:chExt cx="10345786" cy="4263657"/>
          </a:xfrm>
        </p:grpSpPr>
        <p:grpSp>
          <p:nvGrpSpPr>
            <p:cNvPr id="3" name="그룹 28">
              <a:extLst>
                <a:ext uri="{FF2B5EF4-FFF2-40B4-BE49-F238E27FC236}">
                  <a16:creationId xmlns:a16="http://schemas.microsoft.com/office/drawing/2014/main" id="{02EFDFFC-7913-40F4-BA49-49FF855A48DB}"/>
                </a:ext>
              </a:extLst>
            </p:cNvPr>
            <p:cNvGrpSpPr/>
            <p:nvPr/>
          </p:nvGrpSpPr>
          <p:grpSpPr>
            <a:xfrm>
              <a:off x="923108" y="2034749"/>
              <a:ext cx="10345786" cy="3812360"/>
              <a:chOff x="923107" y="2034749"/>
              <a:chExt cx="10345786" cy="381236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8B9589F-DE0A-4016-A6D8-6B8DD02F4671}"/>
                  </a:ext>
                </a:extLst>
              </p:cNvPr>
              <p:cNvSpPr/>
              <p:nvPr/>
            </p:nvSpPr>
            <p:spPr>
              <a:xfrm>
                <a:off x="923107" y="2034749"/>
                <a:ext cx="10345786" cy="38123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Rounded Rectangle 9">
                <a:extLst>
                  <a:ext uri="{FF2B5EF4-FFF2-40B4-BE49-F238E27FC236}">
                    <a16:creationId xmlns:a16="http://schemas.microsoft.com/office/drawing/2014/main" id="{A2013A50-9B3B-4CAF-A8B1-8CC544346D5F}"/>
                  </a:ext>
                </a:extLst>
              </p:cNvPr>
              <p:cNvSpPr/>
              <p:nvPr/>
            </p:nvSpPr>
            <p:spPr>
              <a:xfrm>
                <a:off x="1285688" y="3014577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9307C4D5-F760-4CA6-8FBD-46B1B1316067}"/>
                  </a:ext>
                </a:extLst>
              </p:cNvPr>
              <p:cNvSpPr/>
              <p:nvPr/>
            </p:nvSpPr>
            <p:spPr>
              <a:xfrm>
                <a:off x="1285688" y="3491122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Rounded Rectangle 11">
                <a:extLst>
                  <a:ext uri="{FF2B5EF4-FFF2-40B4-BE49-F238E27FC236}">
                    <a16:creationId xmlns:a16="http://schemas.microsoft.com/office/drawing/2014/main" id="{A3266481-CED8-405F-B80B-1025313E1B92}"/>
                  </a:ext>
                </a:extLst>
              </p:cNvPr>
              <p:cNvSpPr/>
              <p:nvPr/>
            </p:nvSpPr>
            <p:spPr>
              <a:xfrm>
                <a:off x="1285688" y="3967667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ounded Rectangle 12">
                <a:extLst>
                  <a:ext uri="{FF2B5EF4-FFF2-40B4-BE49-F238E27FC236}">
                    <a16:creationId xmlns:a16="http://schemas.microsoft.com/office/drawing/2014/main" id="{CF6B6FA0-63E5-425A-947A-61125D43618A}"/>
                  </a:ext>
                </a:extLst>
              </p:cNvPr>
              <p:cNvSpPr/>
              <p:nvPr/>
            </p:nvSpPr>
            <p:spPr>
              <a:xfrm>
                <a:off x="1285688" y="4444212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9" name="Rounded Rectangle 13">
                <a:extLst>
                  <a:ext uri="{FF2B5EF4-FFF2-40B4-BE49-F238E27FC236}">
                    <a16:creationId xmlns:a16="http://schemas.microsoft.com/office/drawing/2014/main" id="{7CDCE312-231A-4C31-80D3-A3A7CA6BDA75}"/>
                  </a:ext>
                </a:extLst>
              </p:cNvPr>
              <p:cNvSpPr/>
              <p:nvPr/>
            </p:nvSpPr>
            <p:spPr>
              <a:xfrm>
                <a:off x="1285688" y="4920757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ounded Rectangle 14">
                <a:extLst>
                  <a:ext uri="{FF2B5EF4-FFF2-40B4-BE49-F238E27FC236}">
                    <a16:creationId xmlns:a16="http://schemas.microsoft.com/office/drawing/2014/main" id="{B91BFC75-73AC-4406-98ED-A744C7C63A5F}"/>
                  </a:ext>
                </a:extLst>
              </p:cNvPr>
              <p:cNvSpPr/>
              <p:nvPr/>
            </p:nvSpPr>
            <p:spPr>
              <a:xfrm>
                <a:off x="1285688" y="5397301"/>
                <a:ext cx="9677005" cy="2382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1" name="그룹 38">
              <a:extLst>
                <a:ext uri="{FF2B5EF4-FFF2-40B4-BE49-F238E27FC236}">
                  <a16:creationId xmlns:a16="http://schemas.microsoft.com/office/drawing/2014/main" id="{24EBFC60-D089-487F-A357-7732F75DD7F7}"/>
                </a:ext>
              </a:extLst>
            </p:cNvPr>
            <p:cNvGrpSpPr/>
            <p:nvPr/>
          </p:nvGrpSpPr>
          <p:grpSpPr>
            <a:xfrm>
              <a:off x="3174158" y="1812690"/>
              <a:ext cx="8036926" cy="4263657"/>
              <a:chOff x="3174158" y="1812689"/>
              <a:chExt cx="8036926" cy="4263657"/>
            </a:xfrm>
          </p:grpSpPr>
          <p:sp>
            <p:nvSpPr>
              <p:cNvPr id="12" name="Rectangle 13">
                <a:extLst>
                  <a:ext uri="{FF2B5EF4-FFF2-40B4-BE49-F238E27FC236}">
                    <a16:creationId xmlns:a16="http://schemas.microsoft.com/office/drawing/2014/main" id="{DD7C5C99-E406-4CF2-AFDA-65C8E1099F91}"/>
                  </a:ext>
                </a:extLst>
              </p:cNvPr>
              <p:cNvSpPr/>
              <p:nvPr/>
            </p:nvSpPr>
            <p:spPr>
              <a:xfrm rot="16200000">
                <a:off x="4376082" y="610768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Rectangle 13">
                <a:extLst>
                  <a:ext uri="{FF2B5EF4-FFF2-40B4-BE49-F238E27FC236}">
                    <a16:creationId xmlns:a16="http://schemas.microsoft.com/office/drawing/2014/main" id="{4B8D31C5-6D8F-4435-BBE2-792C432AC360}"/>
                  </a:ext>
                </a:extLst>
              </p:cNvPr>
              <p:cNvSpPr/>
              <p:nvPr/>
            </p:nvSpPr>
            <p:spPr>
              <a:xfrm rot="16200000">
                <a:off x="7082677" y="610768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DDE7F6-7E62-4E36-9FDD-9949EFCAC7D8}"/>
                  </a:ext>
                </a:extLst>
              </p:cNvPr>
              <p:cNvSpPr/>
              <p:nvPr/>
            </p:nvSpPr>
            <p:spPr>
              <a:xfrm rot="16200000">
                <a:off x="9789273" y="610765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18299820-8D57-4360-9D73-36C80A385750}"/>
                  </a:ext>
                </a:extLst>
              </p:cNvPr>
              <p:cNvSpPr/>
              <p:nvPr/>
            </p:nvSpPr>
            <p:spPr>
              <a:xfrm rot="16200000" flipH="1">
                <a:off x="4376082" y="4647049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3F3AEE76-ED4A-4A41-A9B2-172133C5C534}"/>
                  </a:ext>
                </a:extLst>
              </p:cNvPr>
              <p:cNvSpPr/>
              <p:nvPr/>
            </p:nvSpPr>
            <p:spPr>
              <a:xfrm rot="16200000" flipH="1">
                <a:off x="7082679" y="4647050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13">
                <a:extLst>
                  <a:ext uri="{FF2B5EF4-FFF2-40B4-BE49-F238E27FC236}">
                    <a16:creationId xmlns:a16="http://schemas.microsoft.com/office/drawing/2014/main" id="{E0640D22-7ED3-4CB7-92AC-D278CD160167}"/>
                  </a:ext>
                </a:extLst>
              </p:cNvPr>
              <p:cNvSpPr/>
              <p:nvPr/>
            </p:nvSpPr>
            <p:spPr>
              <a:xfrm rot="16200000" flipH="1">
                <a:off x="9789273" y="4647053"/>
                <a:ext cx="219887" cy="2623735"/>
              </a:xfrm>
              <a:custGeom>
                <a:avLst/>
                <a:gdLst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2020467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0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18097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23056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  <a:gd name="connsiteX0" fmla="*/ 0 w 242106"/>
                  <a:gd name="connsiteY0" fmla="*/ 0 h 2020467"/>
                  <a:gd name="connsiteX1" fmla="*/ 242106 w 242106"/>
                  <a:gd name="connsiteY1" fmla="*/ 200025 h 2020467"/>
                  <a:gd name="connsiteX2" fmla="*/ 232581 w 242106"/>
                  <a:gd name="connsiteY2" fmla="*/ 1839492 h 2020467"/>
                  <a:gd name="connsiteX3" fmla="*/ 0 w 242106"/>
                  <a:gd name="connsiteY3" fmla="*/ 2020467 h 2020467"/>
                  <a:gd name="connsiteX4" fmla="*/ 0 w 242106"/>
                  <a:gd name="connsiteY4" fmla="*/ 0 h 2020467"/>
                  <a:gd name="connsiteX0" fmla="*/ 0 w 232581"/>
                  <a:gd name="connsiteY0" fmla="*/ 0 h 2020467"/>
                  <a:gd name="connsiteX1" fmla="*/ 232581 w 232581"/>
                  <a:gd name="connsiteY1" fmla="*/ 200025 h 2020467"/>
                  <a:gd name="connsiteX2" fmla="*/ 232581 w 232581"/>
                  <a:gd name="connsiteY2" fmla="*/ 1839492 h 2020467"/>
                  <a:gd name="connsiteX3" fmla="*/ 0 w 232581"/>
                  <a:gd name="connsiteY3" fmla="*/ 2020467 h 2020467"/>
                  <a:gd name="connsiteX4" fmla="*/ 0 w 232581"/>
                  <a:gd name="connsiteY4" fmla="*/ 0 h 2020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581" h="2020467">
                    <a:moveTo>
                      <a:pt x="0" y="0"/>
                    </a:moveTo>
                    <a:lnTo>
                      <a:pt x="232581" y="200025"/>
                    </a:lnTo>
                    <a:lnTo>
                      <a:pt x="232581" y="1839492"/>
                    </a:lnTo>
                    <a:lnTo>
                      <a:pt x="0" y="2020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사각형: 둥근 위쪽 모서리 27">
                <a:extLst>
                  <a:ext uri="{FF2B5EF4-FFF2-40B4-BE49-F238E27FC236}">
                    <a16:creationId xmlns:a16="http://schemas.microsoft.com/office/drawing/2014/main" id="{16F11BBC-5CE3-42F5-A946-3230BDC1D0FF}"/>
                  </a:ext>
                </a:extLst>
              </p:cNvPr>
              <p:cNvSpPr/>
              <p:nvPr/>
            </p:nvSpPr>
            <p:spPr>
              <a:xfrm rot="10800000">
                <a:off x="3418868" y="1812689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사각형: 둥근 위쪽 모서리 33">
                <a:extLst>
                  <a:ext uri="{FF2B5EF4-FFF2-40B4-BE49-F238E27FC236}">
                    <a16:creationId xmlns:a16="http://schemas.microsoft.com/office/drawing/2014/main" id="{EF0E925D-482A-4AB4-B266-16CDCA0B1C23}"/>
                  </a:ext>
                </a:extLst>
              </p:cNvPr>
              <p:cNvSpPr/>
              <p:nvPr/>
            </p:nvSpPr>
            <p:spPr>
              <a:xfrm rot="10800000">
                <a:off x="6129905" y="1812689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사각형: 둥근 위쪽 모서리 34">
                <a:extLst>
                  <a:ext uri="{FF2B5EF4-FFF2-40B4-BE49-F238E27FC236}">
                    <a16:creationId xmlns:a16="http://schemas.microsoft.com/office/drawing/2014/main" id="{DAB9A72B-B099-4072-818B-57C90B2324FB}"/>
                  </a:ext>
                </a:extLst>
              </p:cNvPr>
              <p:cNvSpPr/>
              <p:nvPr/>
            </p:nvSpPr>
            <p:spPr>
              <a:xfrm rot="10800000">
                <a:off x="8840943" y="1812690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사각형: 둥근 위쪽 모서리 35">
                <a:extLst>
                  <a:ext uri="{FF2B5EF4-FFF2-40B4-BE49-F238E27FC236}">
                    <a16:creationId xmlns:a16="http://schemas.microsoft.com/office/drawing/2014/main" id="{49A16DC3-C0D4-4E63-BB31-D65E303BE8A2}"/>
                  </a:ext>
                </a:extLst>
              </p:cNvPr>
              <p:cNvSpPr/>
              <p:nvPr/>
            </p:nvSpPr>
            <p:spPr>
              <a:xfrm>
                <a:off x="3418868" y="5535341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사각형: 둥근 위쪽 모서리 36">
                <a:extLst>
                  <a:ext uri="{FF2B5EF4-FFF2-40B4-BE49-F238E27FC236}">
                    <a16:creationId xmlns:a16="http://schemas.microsoft.com/office/drawing/2014/main" id="{1675611A-9389-43D1-9697-8CBE336C9365}"/>
                  </a:ext>
                </a:extLst>
              </p:cNvPr>
              <p:cNvSpPr/>
              <p:nvPr/>
            </p:nvSpPr>
            <p:spPr>
              <a:xfrm>
                <a:off x="6129905" y="5535341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사각형: 둥근 위쪽 모서리 37">
                <a:extLst>
                  <a:ext uri="{FF2B5EF4-FFF2-40B4-BE49-F238E27FC236}">
                    <a16:creationId xmlns:a16="http://schemas.microsoft.com/office/drawing/2014/main" id="{6D083FA1-85EF-4B13-A03B-66562A43E89A}"/>
                  </a:ext>
                </a:extLst>
              </p:cNvPr>
              <p:cNvSpPr/>
              <p:nvPr/>
            </p:nvSpPr>
            <p:spPr>
              <a:xfrm>
                <a:off x="8840943" y="5535342"/>
                <a:ext cx="2150685" cy="541004"/>
              </a:xfrm>
              <a:prstGeom prst="round2SameRect">
                <a:avLst>
                  <a:gd name="adj1" fmla="val 31154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348EDD4-63EF-4694-B72A-3AF1CE9DB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560533"/>
              </p:ext>
            </p:extLst>
          </p:nvPr>
        </p:nvGraphicFramePr>
        <p:xfrm>
          <a:off x="888277" y="1689464"/>
          <a:ext cx="10380617" cy="444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96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4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B Nazanin" panose="00000400000000000000" pitchFamily="2" charset="-78"/>
                        </a:rPr>
                        <a:t>متن را اینجا بنویسید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7620">
                <a:tc>
                  <a:txBody>
                    <a:bodyPr/>
                    <a:lstStyle/>
                    <a:p>
                      <a:pPr algn="l" rtl="0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altLang="ko-KR" sz="1200" b="1" dirty="0">
                          <a:solidFill>
                            <a:schemeClr val="bg1"/>
                          </a:solidFill>
                          <a:latin typeface="+mn-lt"/>
                          <a:cs typeface="B Nazanin" panose="00000400000000000000" pitchFamily="2" charset="-78"/>
                        </a:rPr>
                        <a:t>محتوا در اینجا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B Nazanin" panose="000004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78D97A13-2E60-4490-9C0A-EB8255AE0D77}"/>
              </a:ext>
            </a:extLst>
          </p:cNvPr>
          <p:cNvGrpSpPr/>
          <p:nvPr/>
        </p:nvGrpSpPr>
        <p:grpSpPr>
          <a:xfrm>
            <a:off x="940778" y="1806320"/>
            <a:ext cx="10310446" cy="3347846"/>
            <a:chOff x="2063552" y="1806319"/>
            <a:chExt cx="8064896" cy="3347846"/>
          </a:xfrm>
        </p:grpSpPr>
        <p:sp>
          <p:nvSpPr>
            <p:cNvPr id="4" name="사각형: 둥근 모서리 33">
              <a:extLst>
                <a:ext uri="{FF2B5EF4-FFF2-40B4-BE49-F238E27FC236}">
                  <a16:creationId xmlns:a16="http://schemas.microsoft.com/office/drawing/2014/main" id="{1D70912E-3EAE-4929-A041-AC309B519593}"/>
                </a:ext>
              </a:extLst>
            </p:cNvPr>
            <p:cNvSpPr/>
            <p:nvPr/>
          </p:nvSpPr>
          <p:spPr>
            <a:xfrm>
              <a:off x="2063552" y="3552165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5" name="사각형: 둥근 모서리 34">
              <a:extLst>
                <a:ext uri="{FF2B5EF4-FFF2-40B4-BE49-F238E27FC236}">
                  <a16:creationId xmlns:a16="http://schemas.microsoft.com/office/drawing/2014/main" id="{66D4D12B-E178-43F0-B9E4-0F4803A4B8F7}"/>
                </a:ext>
              </a:extLst>
            </p:cNvPr>
            <p:cNvSpPr/>
            <p:nvPr/>
          </p:nvSpPr>
          <p:spPr>
            <a:xfrm>
              <a:off x="6168448" y="3552165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6" name="사각형: 둥근 모서리 35">
              <a:extLst>
                <a:ext uri="{FF2B5EF4-FFF2-40B4-BE49-F238E27FC236}">
                  <a16:creationId xmlns:a16="http://schemas.microsoft.com/office/drawing/2014/main" id="{6B20324D-B2DC-4751-A684-7913D3F57015}"/>
                </a:ext>
              </a:extLst>
            </p:cNvPr>
            <p:cNvSpPr/>
            <p:nvPr/>
          </p:nvSpPr>
          <p:spPr>
            <a:xfrm>
              <a:off x="6168448" y="1806319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7" name="사각형: 둥근 모서리 4">
              <a:extLst>
                <a:ext uri="{FF2B5EF4-FFF2-40B4-BE49-F238E27FC236}">
                  <a16:creationId xmlns:a16="http://schemas.microsoft.com/office/drawing/2014/main" id="{D1E973C7-B34E-4937-9602-EFEC0FDBC38B}"/>
                </a:ext>
              </a:extLst>
            </p:cNvPr>
            <p:cNvSpPr/>
            <p:nvPr/>
          </p:nvSpPr>
          <p:spPr>
            <a:xfrm>
              <a:off x="2063552" y="1806319"/>
              <a:ext cx="3960000" cy="1602000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그룹 8">
            <a:extLst>
              <a:ext uri="{FF2B5EF4-FFF2-40B4-BE49-F238E27FC236}">
                <a16:creationId xmlns:a16="http://schemas.microsoft.com/office/drawing/2014/main" id="{E2D86B2C-F8C2-431D-A8BE-60E49EB79FE6}"/>
              </a:ext>
            </a:extLst>
          </p:cNvPr>
          <p:cNvGrpSpPr/>
          <p:nvPr/>
        </p:nvGrpSpPr>
        <p:grpSpPr>
          <a:xfrm>
            <a:off x="4988695" y="2373709"/>
            <a:ext cx="2209468" cy="2209468"/>
            <a:chOff x="5126632" y="2555606"/>
            <a:chExt cx="1933593" cy="19335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E2B6FC-A65B-4BBD-AEBD-EB952A362D8C}"/>
                </a:ext>
              </a:extLst>
            </p:cNvPr>
            <p:cNvSpPr/>
            <p:nvPr/>
          </p:nvSpPr>
          <p:spPr>
            <a:xfrm>
              <a:off x="5229903" y="2730314"/>
              <a:ext cx="1727050" cy="1584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0" name="타원 6">
              <a:extLst>
                <a:ext uri="{FF2B5EF4-FFF2-40B4-BE49-F238E27FC236}">
                  <a16:creationId xmlns:a16="http://schemas.microsoft.com/office/drawing/2014/main" id="{E462FA78-3F63-4681-BE54-65880D0EA3C5}"/>
                </a:ext>
              </a:extLst>
            </p:cNvPr>
            <p:cNvSpPr/>
            <p:nvPr/>
          </p:nvSpPr>
          <p:spPr>
            <a:xfrm>
              <a:off x="5126632" y="2555606"/>
              <a:ext cx="1933593" cy="19335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1A7D243-FFA5-4FDC-9BB5-07E84217F1DA}"/>
                </a:ext>
              </a:extLst>
            </p:cNvPr>
            <p:cNvSpPr/>
            <p:nvPr/>
          </p:nvSpPr>
          <p:spPr>
            <a:xfrm>
              <a:off x="5234541" y="2663515"/>
              <a:ext cx="1717775" cy="1717775"/>
            </a:xfrm>
            <a:prstGeom prst="ellipse">
              <a:avLst/>
            </a:prstGeom>
            <a:noFill/>
            <a:ln w="508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AD32611-0D3E-496A-B63D-0FC8CB1B85D6}"/>
              </a:ext>
            </a:extLst>
          </p:cNvPr>
          <p:cNvSpPr/>
          <p:nvPr/>
        </p:nvSpPr>
        <p:spPr>
          <a:xfrm>
            <a:off x="1018933" y="187832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S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8220A0-56D9-48AD-A3C2-7AF35547D029}"/>
              </a:ext>
            </a:extLst>
          </p:cNvPr>
          <p:cNvSpPr/>
          <p:nvPr/>
        </p:nvSpPr>
        <p:spPr>
          <a:xfrm>
            <a:off x="10638230" y="1878326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W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581261-4AB8-4469-883D-E56ABCD73158}"/>
              </a:ext>
            </a:extLst>
          </p:cNvPr>
          <p:cNvSpPr/>
          <p:nvPr/>
        </p:nvSpPr>
        <p:spPr>
          <a:xfrm>
            <a:off x="10638230" y="448547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T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CB4FF3-5AF4-411D-B6EE-C68FF4740D82}"/>
              </a:ext>
            </a:extLst>
          </p:cNvPr>
          <p:cNvSpPr/>
          <p:nvPr/>
        </p:nvSpPr>
        <p:spPr>
          <a:xfrm>
            <a:off x="1018933" y="4485471"/>
            <a:ext cx="569540" cy="56954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rPr>
              <a:t>O</a:t>
            </a:r>
            <a:endParaRPr lang="ko-KR" altLang="en-US" sz="2800" b="1" dirty="0">
              <a:solidFill>
                <a:schemeClr val="tx1">
                  <a:lumMod val="65000"/>
                  <a:lumOff val="3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F9B501C8-0586-417B-AEEF-86D02947C259}"/>
              </a:ext>
            </a:extLst>
          </p:cNvPr>
          <p:cNvGrpSpPr/>
          <p:nvPr/>
        </p:nvGrpSpPr>
        <p:grpSpPr>
          <a:xfrm>
            <a:off x="1850916" y="1975246"/>
            <a:ext cx="2954811" cy="1087783"/>
            <a:chOff x="1661104" y="1931284"/>
            <a:chExt cx="2378955" cy="108778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C0101-22AA-41A1-846C-0081B14AF2FE}"/>
                </a:ext>
              </a:extLst>
            </p:cNvPr>
            <p:cNvSpPr txBox="1"/>
            <p:nvPr/>
          </p:nvSpPr>
          <p:spPr>
            <a:xfrm>
              <a:off x="1661104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8272AD-B8B8-4210-9D67-348F01B4E949}"/>
                </a:ext>
              </a:extLst>
            </p:cNvPr>
            <p:cNvSpPr txBox="1"/>
            <p:nvPr/>
          </p:nvSpPr>
          <p:spPr>
            <a:xfrm>
              <a:off x="1661104" y="2188070"/>
              <a:ext cx="2378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CCF4400F-368D-4DEE-96D5-C0C961206CA5}"/>
              </a:ext>
            </a:extLst>
          </p:cNvPr>
          <p:cNvGrpSpPr/>
          <p:nvPr/>
        </p:nvGrpSpPr>
        <p:grpSpPr>
          <a:xfrm>
            <a:off x="7386275" y="1975246"/>
            <a:ext cx="2954811" cy="1087783"/>
            <a:chOff x="8172410" y="1931284"/>
            <a:chExt cx="2378955" cy="108778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40FF0E-4714-4847-8B27-1B5A81FC7EE9}"/>
                </a:ext>
              </a:extLst>
            </p:cNvPr>
            <p:cNvSpPr txBox="1"/>
            <p:nvPr/>
          </p:nvSpPr>
          <p:spPr>
            <a:xfrm>
              <a:off x="8175101" y="1931284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78907B-A5F5-4BA5-B92A-4F1F9D7F84A3}"/>
                </a:ext>
              </a:extLst>
            </p:cNvPr>
            <p:cNvSpPr txBox="1"/>
            <p:nvPr/>
          </p:nvSpPr>
          <p:spPr>
            <a:xfrm>
              <a:off x="8172410" y="2188070"/>
              <a:ext cx="2378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그룹 12">
            <a:extLst>
              <a:ext uri="{FF2B5EF4-FFF2-40B4-BE49-F238E27FC236}">
                <a16:creationId xmlns:a16="http://schemas.microsoft.com/office/drawing/2014/main" id="{F3E273FC-8708-4CAF-8FD1-6E00B4E3C4DB}"/>
              </a:ext>
            </a:extLst>
          </p:cNvPr>
          <p:cNvGrpSpPr/>
          <p:nvPr/>
        </p:nvGrpSpPr>
        <p:grpSpPr>
          <a:xfrm>
            <a:off x="1850916" y="3729641"/>
            <a:ext cx="2954811" cy="1087783"/>
            <a:chOff x="1661104" y="3685679"/>
            <a:chExt cx="2378955" cy="108778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D52521-2278-4736-9671-3D36EF97D2E9}"/>
                </a:ext>
              </a:extLst>
            </p:cNvPr>
            <p:cNvSpPr txBox="1"/>
            <p:nvPr/>
          </p:nvSpPr>
          <p:spPr>
            <a:xfrm>
              <a:off x="1661104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D216DD1-EF64-4B8E-AAFB-019F58752551}"/>
                </a:ext>
              </a:extLst>
            </p:cNvPr>
            <p:cNvSpPr txBox="1"/>
            <p:nvPr/>
          </p:nvSpPr>
          <p:spPr>
            <a:xfrm>
              <a:off x="1661104" y="3942465"/>
              <a:ext cx="2378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그룹 10">
            <a:extLst>
              <a:ext uri="{FF2B5EF4-FFF2-40B4-BE49-F238E27FC236}">
                <a16:creationId xmlns:a16="http://schemas.microsoft.com/office/drawing/2014/main" id="{1553066B-4355-4837-96B7-DAE3FD6617EA}"/>
              </a:ext>
            </a:extLst>
          </p:cNvPr>
          <p:cNvGrpSpPr/>
          <p:nvPr/>
        </p:nvGrpSpPr>
        <p:grpSpPr>
          <a:xfrm>
            <a:off x="7386275" y="3729641"/>
            <a:ext cx="2954811" cy="1087783"/>
            <a:chOff x="8172410" y="3685679"/>
            <a:chExt cx="2378955" cy="108778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6D04A3-7238-48BB-BB1E-CE3375E98338}"/>
                </a:ext>
              </a:extLst>
            </p:cNvPr>
            <p:cNvSpPr txBox="1"/>
            <p:nvPr/>
          </p:nvSpPr>
          <p:spPr>
            <a:xfrm>
              <a:off x="8175101" y="3685679"/>
              <a:ext cx="23762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مطالب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07206B-5BDC-43EF-A6C9-758BED9E46D4}"/>
                </a:ext>
              </a:extLst>
            </p:cNvPr>
            <p:cNvSpPr txBox="1"/>
            <p:nvPr/>
          </p:nvSpPr>
          <p:spPr>
            <a:xfrm>
              <a:off x="8172410" y="3942465"/>
              <a:ext cx="23789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FDE5D5B-C506-45D3-85E1-6BDF354A0E84}"/>
              </a:ext>
            </a:extLst>
          </p:cNvPr>
          <p:cNvSpPr txBox="1"/>
          <p:nvPr/>
        </p:nvSpPr>
        <p:spPr>
          <a:xfrm>
            <a:off x="5233046" y="2944765"/>
            <a:ext cx="172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سوات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69B05E-4769-4324-A1C9-DF5B6DF20066}"/>
              </a:ext>
            </a:extLst>
          </p:cNvPr>
          <p:cNvSpPr txBox="1"/>
          <p:nvPr/>
        </p:nvSpPr>
        <p:spPr>
          <a:xfrm>
            <a:off x="5233046" y="3541916"/>
            <a:ext cx="1727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596195-3B83-4E80-9A51-178EE5D108F4}"/>
              </a:ext>
            </a:extLst>
          </p:cNvPr>
          <p:cNvSpPr/>
          <p:nvPr/>
        </p:nvSpPr>
        <p:spPr>
          <a:xfrm>
            <a:off x="0" y="5516482"/>
            <a:ext cx="12192000" cy="13415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C9E35F-4E84-4964-B3E6-524A34DB3B51}"/>
              </a:ext>
            </a:extLst>
          </p:cNvPr>
          <p:cNvSpPr txBox="1"/>
          <p:nvPr/>
        </p:nvSpPr>
        <p:spPr>
          <a:xfrm>
            <a:off x="1415564" y="5864076"/>
            <a:ext cx="9357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متن مثال: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22173" y="197357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سبک </a:t>
            </a:r>
          </a:p>
          <a:p>
            <a:pPr algn="r"/>
            <a:r>
              <a:rPr lang="fa-IR" altLang="ko-KR" sz="5400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ستون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C50404-56C6-4204-9D07-C4FD44A14E01}"/>
              </a:ext>
            </a:extLst>
          </p:cNvPr>
          <p:cNvSpPr/>
          <p:nvPr/>
        </p:nvSpPr>
        <p:spPr>
          <a:xfrm>
            <a:off x="695365" y="568235"/>
            <a:ext cx="7551652" cy="5738948"/>
          </a:xfrm>
          <a:prstGeom prst="roundRect">
            <a:avLst>
              <a:gd name="adj" fmla="val 4528"/>
            </a:avLst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0BB34D-120E-47D3-AE1B-1F270D5BA5A7}"/>
              </a:ext>
            </a:extLst>
          </p:cNvPr>
          <p:cNvSpPr txBox="1"/>
          <p:nvPr/>
        </p:nvSpPr>
        <p:spPr>
          <a:xfrm>
            <a:off x="1008539" y="718666"/>
            <a:ext cx="6925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ارائه پاورپوینت مدرنی را دریافت کنید که به زیبایی طراحی شده است.</a:t>
            </a:r>
            <a:endParaRPr lang="ko-KR" altLang="en-US" sz="1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3C6315-2AF5-4168-87C5-36E278DEBC37}"/>
              </a:ext>
            </a:extLst>
          </p:cNvPr>
          <p:cNvSpPr txBox="1"/>
          <p:nvPr/>
        </p:nvSpPr>
        <p:spPr>
          <a:xfrm>
            <a:off x="1008539" y="1457330"/>
            <a:ext cx="6925304" cy="4778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ارائه پاورپوینت مدرنی را دریافت کنید که به زیبایی طراحی شده است.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من امیدوارم و معتقدم که این الگو زمان، پول و اعتبار شما را جلب کند. 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</a:t>
            </a:r>
          </a:p>
          <a:p>
            <a:pPr algn="r" rtl="1">
              <a:lnSpc>
                <a:spcPct val="150000"/>
              </a:lnSpc>
            </a:pPr>
            <a:endParaRPr lang="fa-IR" altLang="ko-KR" sz="1200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anose="00000400000000000000" pitchFamily="2" charset="-78"/>
              </a:rPr>
              <a:t>آسان برای تغییر رنگ، عکس و متن. ارائه پاورپوینت مدرنی را دریافت کنید که به زیبایی طراحی شده است. آسان برای تغییر رنگ، عکس و متن.</a:t>
            </a:r>
            <a:endParaRPr lang="ko-KR" altLang="en-US" sz="12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6000" dirty="0">
                <a:solidFill>
                  <a:schemeClr val="bg1"/>
                </a:solidFill>
                <a:cs typeface="B Nazanin" panose="00000400000000000000" pitchFamily="2" charset="-78"/>
              </a:rPr>
              <a:t>با تشکر از شما دوستان عزیز ... !</a:t>
            </a:r>
            <a:endParaRPr lang="ko-KR" altLang="en-US" sz="60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400000000000000" pitchFamily="2" charset="-78"/>
              </a:rPr>
              <a:t>زیرنویس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2024-04-14T18:14:10Z</dcterms:created>
  <dcterms:modified xsi:type="dcterms:W3CDTF">2024-05-02T11:26:41Z</dcterms:modified>
</cp:coreProperties>
</file>