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4" r:id="rId4"/>
    <p:sldId id="1085" r:id="rId5"/>
    <p:sldId id="268" r:id="rId6"/>
    <p:sldId id="273" r:id="rId7"/>
    <p:sldId id="276" r:id="rId8"/>
    <p:sldId id="1075" r:id="rId9"/>
    <p:sldId id="283" r:id="rId10"/>
    <p:sldId id="287" r:id="rId11"/>
  </p:sldIdLst>
  <p:sldSz cx="12192000" cy="6858000"/>
  <p:notesSz cx="12192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FMPOIC+TimesNewRomanPS-BoldMT" panose="020B0604020202020204"/>
      <p:regular r:id="rId21"/>
    </p:embeddedFont>
    <p:embeddedFont>
      <p:font typeface="PVLFPI+Arial-Black" panose="020B0604020202020204"/>
      <p:regular r:id="rId22"/>
    </p:embeddedFont>
    <p:embeddedFont>
      <p:font typeface="SEJNNL+Arial-BoldMT" panose="020B0604020202020204"/>
      <p:regular r:id="rId23"/>
    </p:embeddedFont>
    <p:embeddedFont>
      <p:font typeface="VOPRVU+ArialMT" panose="020B0604020202020204"/>
      <p:regular r:id="rId2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7165" autoAdjust="0"/>
  </p:normalViewPr>
  <p:slideViewPr>
    <p:cSldViewPr>
      <p:cViewPr varScale="1">
        <p:scale>
          <a:sx n="61" d="100"/>
          <a:sy n="61" d="100"/>
        </p:scale>
        <p:origin x="1092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35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6D74-B249-4706-AE92-3203B8D9104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ED886-CB9A-494A-B250-DF2D607F555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426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ED886-CB9A-494A-B250-DF2D607F555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456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ED886-CB9A-494A-B250-DF2D607F555A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305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15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542-DD28-4C8C-BC89-4FBE4198B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B381-B75D-4FE0-AEF3-1E8C77A8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47B3-29E7-494D-997D-326649B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8AE-893B-4067-9488-B765E5526AA6}" type="datetimeFigureOut">
              <a:rPr lang="en-IN" smtClean="0"/>
              <a:t>02-05-2024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AD4C-C179-4DB0-BB39-B853182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BFF-1571-4B2D-B471-B6D9054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348-DBB0-46CB-97E1-5CCB1E3375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6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88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  <p:sldLayoutId id="214748365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338683" y="-1107504"/>
            <a:ext cx="12504712" cy="7965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cs typeface="B Nazanin" panose="000004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3388" y="1208667"/>
            <a:ext cx="7626263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849" marR="0" algn="r" rtl="1">
              <a:lnSpc>
                <a:spcPts val="11982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8000" b="1" dirty="0">
                <a:solidFill>
                  <a:srgbClr val="E9475A"/>
                </a:solidFill>
                <a:latin typeface="SEJNNL+Arial-BoldMT"/>
                <a:cs typeface="B Nazanin" panose="00000400000000000000" pitchFamily="2" charset="-78"/>
              </a:rPr>
              <a:t>بدن انسان</a:t>
            </a:r>
            <a:endParaRPr sz="8000" b="1" dirty="0">
              <a:solidFill>
                <a:srgbClr val="E9475A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2264" y="4751690"/>
            <a:ext cx="2522266" cy="332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2500"/>
              </a:lnSpc>
            </a:pPr>
            <a:r>
              <a:rPr lang="fa-IR" sz="2400" b="1" dirty="0">
                <a:solidFill>
                  <a:srgbClr val="F8B78D"/>
                </a:solidFill>
                <a:latin typeface="SEJNNL+Arial-BoldMT"/>
                <a:cs typeface="B Nazanin" panose="00000400000000000000" pitchFamily="2" charset="-78"/>
              </a:rPr>
              <a:t>قالب آناتومی بدن انسان</a:t>
            </a:r>
            <a:endParaRPr sz="2400" b="1" dirty="0">
              <a:solidFill>
                <a:srgbClr val="F8B78D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8857" y="5492023"/>
            <a:ext cx="4229174" cy="44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667"/>
              </a:lnSpc>
            </a:pPr>
            <a:r>
              <a:rPr lang="fa-IR" sz="16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مشتری باید مشتری باشد</a:t>
            </a:r>
          </a:p>
          <a:p>
            <a:pPr algn="r" rtl="1">
              <a:lnSpc>
                <a:spcPts val="1667"/>
              </a:lnSpc>
            </a:pPr>
            <a:r>
              <a:rPr lang="fa-IR" sz="16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خدمات مشتری</a:t>
            </a:r>
            <a:endParaRPr sz="16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697" y="246011"/>
            <a:ext cx="666322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5626"/>
              </a:lnSpc>
            </a:pPr>
            <a:r>
              <a:rPr lang="fa-IR" sz="5400" dirty="0">
                <a:solidFill>
                  <a:srgbClr val="FFFFFF"/>
                </a:solidFill>
                <a:latin typeface="PVLFPI+Arial-Black"/>
                <a:cs typeface="B Nazanin" panose="00000400000000000000" pitchFamily="2" charset="-78"/>
              </a:rPr>
              <a:t>انسان سیستم</a:t>
            </a:r>
            <a:endParaRPr sz="5400" dirty="0">
              <a:solidFill>
                <a:srgbClr val="FFFFFF"/>
              </a:solidFill>
              <a:latin typeface="PVLFPI+Arial-Black"/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352" y="5085184"/>
            <a:ext cx="4950727" cy="135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D1474B"/>
                </a:solidFill>
                <a:latin typeface="SEJNNL+Arial-BoldMT"/>
                <a:cs typeface="B Nazanin" panose="00000400000000000000" pitchFamily="2" charset="-78"/>
              </a:rPr>
              <a:t>مشتری بسیار مهم است، مشتری توسط مشتری دنبال خواهد شد.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D1474B"/>
                </a:solidFill>
                <a:latin typeface="SEJNNL+Arial-BoldMT"/>
                <a:cs typeface="B Nazanin" panose="00000400000000000000" pitchFamily="2" charset="-78"/>
              </a:rPr>
              <a:t>حتی قبل از انجام تکالیف، برخی از اهانت‌ها. فرزندان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D1474B"/>
                </a:solidFill>
                <a:latin typeface="SEJNNL+Arial-BoldMT"/>
                <a:cs typeface="B Nazanin" panose="00000400000000000000" pitchFamily="2" charset="-78"/>
              </a:rPr>
              <a:t>یا اگر یکی از بازیکنان در آن لبخند آرایش کند. پریون وسیله نقلیه به عنوان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D1474B"/>
                </a:solidFill>
                <a:latin typeface="SEJNNL+Arial-BoldMT"/>
                <a:cs typeface="B Nazanin" panose="00000400000000000000" pitchFamily="2" charset="-78"/>
              </a:rPr>
              <a:t>سالاد و زمان گاهی گرسنگی انتظار می رود و قبل از آن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D1474B"/>
                </a:solidFill>
                <a:latin typeface="SEJNNL+Arial-BoldMT"/>
                <a:cs typeface="B Nazanin" panose="00000400000000000000" pitchFamily="2" charset="-78"/>
              </a:rPr>
              <a:t>اول در گلو</a:t>
            </a:r>
            <a:endParaRPr sz="1200" dirty="0">
              <a:solidFill>
                <a:srgbClr val="D1474B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820" y="6634716"/>
            <a:ext cx="270941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1474B"/>
                </a:solidFill>
                <a:latin typeface="VOPRVU+ArialMT"/>
                <a:cs typeface="B Nazanin" panose="00000400000000000000" pitchFamily="2" charset="-7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384720" y="-10920"/>
            <a:ext cx="12576720" cy="7173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r" rtl="1"/>
            <a:endParaRPr>
              <a:cs typeface="B Nazanin" panose="000004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192" y="422130"/>
            <a:ext cx="4467700" cy="611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4584"/>
              </a:lnSpc>
            </a:pPr>
            <a:r>
              <a:rPr lang="fa-IR" sz="4400" dirty="0">
                <a:solidFill>
                  <a:srgbClr val="D1474B"/>
                </a:solidFill>
                <a:latin typeface="PVLFPI+Arial-Black"/>
                <a:cs typeface="B Nazanin" panose="00000400000000000000" pitchFamily="2" charset="-78"/>
              </a:rPr>
              <a:t>بخشی از بدن</a:t>
            </a:r>
            <a:endParaRPr sz="4400" dirty="0">
              <a:solidFill>
                <a:srgbClr val="D1474B"/>
              </a:solidFill>
              <a:latin typeface="PVLFPI+Arial-Black"/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247" y="3821124"/>
            <a:ext cx="1682037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875"/>
              </a:lnSpc>
            </a:pPr>
            <a:r>
              <a:rPr lang="fa-IR" b="1" dirty="0">
                <a:solidFill>
                  <a:srgbClr val="D1474B"/>
                </a:solidFill>
                <a:latin typeface="FMPOIC+TimesNewRomanPS-BoldMT"/>
                <a:cs typeface="B Nazanin" panose="00000400000000000000" pitchFamily="2" charset="-78"/>
              </a:rPr>
              <a:t>بخشی از بدن</a:t>
            </a:r>
            <a:endParaRPr sz="1800" b="1" dirty="0">
              <a:solidFill>
                <a:srgbClr val="D1474B"/>
              </a:solidFill>
              <a:latin typeface="FMPOIC+TimesNewRomanPS-BoldMT"/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0319" y="3821124"/>
            <a:ext cx="1682036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875"/>
              </a:lnSpc>
            </a:pPr>
            <a:r>
              <a:rPr lang="fa-IR" b="1" dirty="0">
                <a:solidFill>
                  <a:srgbClr val="D1474B"/>
                </a:solidFill>
                <a:latin typeface="FMPOIC+TimesNewRomanPS-BoldMT"/>
                <a:cs typeface="B Nazanin" panose="00000400000000000000" pitchFamily="2" charset="-78"/>
              </a:rPr>
              <a:t>بخشی از بدن</a:t>
            </a:r>
            <a:endParaRPr sz="1800" b="1" dirty="0">
              <a:solidFill>
                <a:srgbClr val="D1474B"/>
              </a:solidFill>
              <a:latin typeface="FMPOIC+TimesNewRomanPS-BoldMT"/>
              <a:cs typeface="B Nazanin" panose="00000400000000000000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2204" y="3821124"/>
            <a:ext cx="1682036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875"/>
              </a:lnSpc>
            </a:pPr>
            <a:r>
              <a:rPr lang="fa-IR" b="1" dirty="0">
                <a:solidFill>
                  <a:srgbClr val="D1474B"/>
                </a:solidFill>
                <a:latin typeface="FMPOIC+TimesNewRomanPS-BoldMT"/>
                <a:cs typeface="B Nazanin" panose="00000400000000000000" pitchFamily="2" charset="-78"/>
              </a:rPr>
              <a:t>بخشی از بدن</a:t>
            </a:r>
            <a:endParaRPr sz="1800" b="1" dirty="0">
              <a:solidFill>
                <a:srgbClr val="D1474B"/>
              </a:solidFill>
              <a:latin typeface="FMPOIC+TimesNewRomanPS-BoldMT"/>
              <a:cs typeface="B Nazanin" panose="00000400000000000000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0430" y="3821124"/>
            <a:ext cx="1682036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875"/>
              </a:lnSpc>
            </a:pPr>
            <a:r>
              <a:rPr lang="fa-IR" b="1" dirty="0">
                <a:solidFill>
                  <a:srgbClr val="D1474B"/>
                </a:solidFill>
                <a:latin typeface="FMPOIC+TimesNewRomanPS-BoldMT"/>
                <a:cs typeface="B Nazanin" panose="00000400000000000000" pitchFamily="2" charset="-78"/>
              </a:rPr>
              <a:t>بخشی از بدن</a:t>
            </a:r>
            <a:endParaRPr sz="1800" b="1" dirty="0">
              <a:solidFill>
                <a:srgbClr val="D1474B"/>
              </a:solidFill>
              <a:latin typeface="FMPOIC+TimesNewRomanPS-BoldMT"/>
              <a:cs typeface="B Nazanin" panose="00000400000000000000" pitchFamily="2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3200" y="3821124"/>
            <a:ext cx="1682036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875"/>
              </a:lnSpc>
            </a:pPr>
            <a:r>
              <a:rPr lang="fa-IR" b="1" dirty="0">
                <a:solidFill>
                  <a:srgbClr val="D1474B"/>
                </a:solidFill>
                <a:latin typeface="FMPOIC+TimesNewRomanPS-BoldMT"/>
                <a:cs typeface="B Nazanin" panose="00000400000000000000" pitchFamily="2" charset="-78"/>
              </a:rPr>
              <a:t>بخشی از بدن</a:t>
            </a:r>
            <a:endParaRPr sz="1800" b="1" dirty="0">
              <a:solidFill>
                <a:srgbClr val="D1474B"/>
              </a:solidFill>
              <a:latin typeface="FMPOIC+TimesNewRomanPS-BoldMT"/>
              <a:cs typeface="B Nazanin" panose="00000400000000000000" pitchFamily="2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7865" y="4181753"/>
            <a:ext cx="1521079" cy="390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بسیاری وجود دارد</a:t>
            </a:r>
          </a:p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تغییرات از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8297" y="4181753"/>
            <a:ext cx="1521079" cy="390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بسیاری وجود دارد</a:t>
            </a:r>
          </a:p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تغییرات از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4989" y="4209263"/>
            <a:ext cx="1521079" cy="390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بسیاری وجود دارد</a:t>
            </a:r>
          </a:p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تغییرات از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1546" y="4209263"/>
            <a:ext cx="1521078" cy="390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بسیاری وجود دارد</a:t>
            </a:r>
          </a:p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تغییرات از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35545" y="4222964"/>
            <a:ext cx="1521079" cy="390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بسیاری وجود دارد</a:t>
            </a:r>
          </a:p>
          <a:p>
            <a:pPr algn="ctr" rtl="1">
              <a:lnSpc>
                <a:spcPts val="1458"/>
              </a:lnSpc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تغییرات از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4353" y="4608473"/>
            <a:ext cx="184713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معابر لورم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اگرچه </a:t>
            </a:r>
            <a:r>
              <a:rPr lang="en-US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Ipsum </a:t>
            </a: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موجود است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اکثریت دارند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رنج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4784" y="4608473"/>
            <a:ext cx="184713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معابر لورم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اگرچه </a:t>
            </a:r>
            <a:r>
              <a:rPr lang="en-US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Ipsum </a:t>
            </a: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موجود است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اکثریت دارند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رنج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1477" y="4635983"/>
            <a:ext cx="184713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معابر لورم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اگرچه </a:t>
            </a:r>
            <a:r>
              <a:rPr lang="en-US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Ipsum </a:t>
            </a: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موجود است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اکثریت دارند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رنج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08034" y="4635983"/>
            <a:ext cx="184713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معابر لورم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اگرچه </a:t>
            </a:r>
            <a:r>
              <a:rPr lang="en-US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Ipsum </a:t>
            </a: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موجود است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اکثریت دارند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رنج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2032" y="4649685"/>
            <a:ext cx="184713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معابر لورم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اگرچه </a:t>
            </a:r>
            <a:r>
              <a:rPr lang="en-US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Ipsum </a:t>
            </a: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موجود است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اکثریت دارند</a:t>
            </a:r>
          </a:p>
          <a:p>
            <a:pPr marL="34925" marR="0" algn="ctr" rtl="1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dirty="0">
                <a:solidFill>
                  <a:srgbClr val="373737"/>
                </a:solidFill>
                <a:latin typeface="VOPRVU+ArialMT"/>
                <a:cs typeface="B Nazanin" panose="00000400000000000000" pitchFamily="2" charset="-78"/>
              </a:rPr>
              <a:t>رنج</a:t>
            </a:r>
            <a:endParaRPr sz="1400" dirty="0">
              <a:solidFill>
                <a:srgbClr val="373737"/>
              </a:solidFill>
              <a:latin typeface="VOPRVU+ArialM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6171" y="284401"/>
            <a:ext cx="6048447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4584"/>
              </a:lnSpc>
            </a:pPr>
            <a:r>
              <a:rPr lang="fa-IR" sz="4400" dirty="0">
                <a:solidFill>
                  <a:srgbClr val="D1474B"/>
                </a:solidFill>
                <a:latin typeface="PVLFPI+Arial-Black"/>
                <a:cs typeface="PVLFPI+Arial-Black"/>
              </a:rPr>
              <a:t>سبک اینفوگرافیک</a:t>
            </a:r>
            <a:endParaRPr sz="4400" dirty="0">
              <a:solidFill>
                <a:srgbClr val="D1474B"/>
              </a:solidFill>
              <a:latin typeface="PVLFPI+Arial-Black"/>
              <a:cs typeface="PVLFPI+Arial-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91150" y="601627"/>
            <a:ext cx="126500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443" marR="0" algn="r" rtl="1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dirty="0">
                <a:solidFill>
                  <a:srgbClr val="FFFFFF"/>
                </a:solidFill>
                <a:latin typeface="VOPRVU+ArialMT"/>
                <a:cs typeface="VOPRVU+ArialMT"/>
              </a:rPr>
              <a:t>لورم اپیسوم</a:t>
            </a:r>
          </a:p>
          <a:p>
            <a:pPr marL="121443" marR="0" algn="r" rtl="1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dirty="0">
                <a:solidFill>
                  <a:srgbClr val="FFFFFF"/>
                </a:solidFill>
                <a:latin typeface="VOPRVU+ArialMT"/>
                <a:cs typeface="VOPRVU+ArialMT"/>
              </a:rPr>
              <a:t>موجود است، اما</a:t>
            </a:r>
          </a:p>
          <a:p>
            <a:pPr marL="121443" marR="0" algn="r" rtl="1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dirty="0">
                <a:solidFill>
                  <a:srgbClr val="FFFFFF"/>
                </a:solidFill>
                <a:latin typeface="VOPRVU+ArialMT"/>
                <a:cs typeface="VOPRVU+ArialMT"/>
              </a:rPr>
              <a:t>اکثریت دارند</a:t>
            </a:r>
          </a:p>
          <a:p>
            <a:pPr marL="121443" marR="0" algn="r" rtl="1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dirty="0">
                <a:solidFill>
                  <a:srgbClr val="FFFFFF"/>
                </a:solidFill>
                <a:latin typeface="VOPRVU+ArialMT"/>
                <a:cs typeface="VOPRVU+ArialMT"/>
              </a:rPr>
              <a:t>رنج</a:t>
            </a:r>
            <a:endParaRPr sz="1100" dirty="0">
              <a:solidFill>
                <a:srgbClr val="FFFFFF"/>
              </a:solidFill>
              <a:latin typeface="VOPRVU+ArialMT"/>
              <a:cs typeface="VOPRVU+Arial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82634" y="1954003"/>
            <a:ext cx="168203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875"/>
              </a:lnSpc>
            </a:pPr>
            <a:r>
              <a:rPr lang="fa-IR" b="1" dirty="0">
                <a:solidFill>
                  <a:srgbClr val="D1474B"/>
                </a:solidFill>
                <a:latin typeface="FMPOIC+TimesNewRomanPS-BoldMT"/>
                <a:cs typeface="FMPOIC+TimesNewRomanPS-BoldMT"/>
              </a:rPr>
              <a:t>بخشی از بدن</a:t>
            </a:r>
            <a:endParaRPr sz="1800" b="1" dirty="0">
              <a:solidFill>
                <a:srgbClr val="D1474B"/>
              </a:solidFill>
              <a:latin typeface="FMPOIC+TimesNewRomanPS-BoldMT"/>
              <a:cs typeface="FMPOIC+TimesNewRomanPS-Bold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8328" y="2132440"/>
            <a:ext cx="1422995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EF5E42"/>
                </a:solidFill>
                <a:latin typeface="SEJNNL+Arial-BoldMT"/>
                <a:cs typeface="SEJNNL+Arial-BoldMT"/>
              </a:rPr>
              <a:t>80%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38521" y="2921727"/>
            <a:ext cx="184541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8"/>
              </a:lnSpc>
            </a:pPr>
            <a:r>
              <a:rPr lang="fa-IR" sz="1400" b="1" dirty="0">
                <a:solidFill>
                  <a:srgbClr val="595959"/>
                </a:solidFill>
                <a:latin typeface="SEJNNL+Arial-BoldMT"/>
                <a:cs typeface="SEJNNL+Arial-BoldMT"/>
              </a:rPr>
              <a:t>عنوان محتوا را اضافه کنید</a:t>
            </a:r>
            <a:endParaRPr sz="1400" b="1" dirty="0">
              <a:solidFill>
                <a:srgbClr val="595959"/>
              </a:solidFill>
              <a:latin typeface="SEJNNL+Arial-BoldMT"/>
              <a:cs typeface="SEJNNL+Arial-Bold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3017" y="3166849"/>
            <a:ext cx="1422995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AFAFAF"/>
                </a:solidFill>
                <a:latin typeface="SEJNNL+Arial-BoldMT"/>
                <a:cs typeface="SEJNNL+Arial-BoldMT"/>
              </a:rPr>
              <a:t>50%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6543" y="3209933"/>
            <a:ext cx="353478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64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شما به سادگی می توانید مخاطبان خود را تحت تاثیر قرار دهید و</a:t>
            </a:r>
          </a:p>
          <a:p>
            <a:pPr marL="169564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یک زینگ و جذابیت منحصر به فرد به خود اضافه کنید</a:t>
            </a:r>
          </a:p>
          <a:p>
            <a:pPr marL="169564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ارائه ها آسان برای تغییر رنگ، عکس</a:t>
            </a:r>
          </a:p>
          <a:p>
            <a:pPr marL="169564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و متن یک پاورپوینت مدرن دریافت کنید</a:t>
            </a:r>
            <a:endParaRPr sz="1200" dirty="0">
              <a:solidFill>
                <a:srgbClr val="595959"/>
              </a:solidFill>
              <a:latin typeface="VOPRVU+ArialMT"/>
              <a:cs typeface="VOPRVU+Arial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26351" y="3934575"/>
            <a:ext cx="184541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595959"/>
                </a:solidFill>
                <a:latin typeface="SEJNNL+Arial-BoldMT"/>
                <a:cs typeface="SEJNNL+Arial-BoldMT"/>
              </a:rPr>
              <a:t>عنوان محتوا را اضافه کنید</a:t>
            </a:r>
            <a:endParaRPr sz="1400" b="1" dirty="0">
              <a:solidFill>
                <a:srgbClr val="595959"/>
              </a:solidFill>
              <a:latin typeface="SEJNNL+Arial-BoldMT"/>
              <a:cs typeface="SEJNNL+Arial-Bold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0341" y="4033573"/>
            <a:ext cx="309599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ارائه ای که به زیبایی طراحی شده است</a:t>
            </a:r>
            <a:endParaRPr sz="1200" dirty="0">
              <a:solidFill>
                <a:srgbClr val="595959"/>
              </a:solidFill>
              <a:latin typeface="VOPRVU+ArialMT"/>
              <a:cs typeface="VOPRVU+Arial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1777" y="4255450"/>
            <a:ext cx="3514488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شما به سادگی می توانید مخاطبان خود را تحت تاثیر قرار دهید و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یک زینگ و جذابیت منحصر به فرد به خود اضافه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ارائه ها آسان برای تغییر رنگ، عکس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و متن یک پاورپوینت مدرن دریافت کنید</a:t>
            </a:r>
            <a:endParaRPr sz="1200" dirty="0">
              <a:solidFill>
                <a:srgbClr val="595959"/>
              </a:solidFill>
              <a:latin typeface="VOPRVU+ArialMT"/>
              <a:cs typeface="VOPRVU+Arial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136" y="4384232"/>
            <a:ext cx="168203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875"/>
              </a:lnSpc>
            </a:pPr>
            <a:r>
              <a:rPr lang="fa-IR" b="1" dirty="0">
                <a:solidFill>
                  <a:srgbClr val="D1474B"/>
                </a:solidFill>
                <a:latin typeface="FMPOIC+TimesNewRomanPS-BoldMT"/>
                <a:cs typeface="FMPOIC+TimesNewRomanPS-BoldMT"/>
              </a:rPr>
              <a:t>بخشی از بدن</a:t>
            </a:r>
            <a:endParaRPr sz="1800" b="1" dirty="0">
              <a:solidFill>
                <a:srgbClr val="D1474B"/>
              </a:solidFill>
              <a:latin typeface="FMPOIC+TimesNewRomanPS-BoldMT"/>
              <a:cs typeface="FMPOIC+TimesNewRomanPS-Bold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11777" y="4986970"/>
            <a:ext cx="314466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595959"/>
                </a:solidFill>
                <a:latin typeface="VOPRVU+ArialMT"/>
                <a:cs typeface="VOPRVU+ArialMT"/>
              </a:rPr>
              <a:t>ارائه ای که به زیبایی طراحی شده است</a:t>
            </a:r>
            <a:endParaRPr sz="1200" dirty="0">
              <a:solidFill>
                <a:srgbClr val="595959"/>
              </a:solidFill>
              <a:latin typeface="VOPRVU+ArialMT"/>
              <a:cs typeface="VOPRVU+Arial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007" y="5141463"/>
            <a:ext cx="126500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443" marR="0" algn="r" rtl="1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dirty="0">
                <a:solidFill>
                  <a:srgbClr val="FFFFFF"/>
                </a:solidFill>
                <a:latin typeface="VOPRVU+ArialMT"/>
                <a:cs typeface="VOPRVU+ArialMT"/>
              </a:rPr>
              <a:t>لورم اپیسوم</a:t>
            </a:r>
          </a:p>
          <a:p>
            <a:pPr marL="121443" marR="0" algn="r" rtl="1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dirty="0">
                <a:solidFill>
                  <a:srgbClr val="FFFFFF"/>
                </a:solidFill>
                <a:latin typeface="VOPRVU+ArialMT"/>
                <a:cs typeface="VOPRVU+ArialMT"/>
              </a:rPr>
              <a:t>موجود است، اما</a:t>
            </a:r>
          </a:p>
          <a:p>
            <a:pPr marL="121443" marR="0" algn="r" rtl="1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dirty="0">
                <a:solidFill>
                  <a:srgbClr val="FFFFFF"/>
                </a:solidFill>
                <a:latin typeface="VOPRVU+ArialMT"/>
                <a:cs typeface="VOPRVU+ArialMT"/>
              </a:rPr>
              <a:t>اکثریت دارند</a:t>
            </a:r>
          </a:p>
          <a:p>
            <a:pPr marL="121443" marR="0" algn="r" rtl="1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dirty="0">
                <a:solidFill>
                  <a:srgbClr val="FFFFFF"/>
                </a:solidFill>
                <a:latin typeface="VOPRVU+ArialMT"/>
                <a:cs typeface="VOPRVU+ArialMT"/>
              </a:rPr>
              <a:t>رنج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9ADDC88A-B6B8-471E-93F3-BB4787B60AAF}"/>
              </a:ext>
            </a:extLst>
          </p:cNvPr>
          <p:cNvGrpSpPr/>
          <p:nvPr/>
        </p:nvGrpSpPr>
        <p:grpSpPr>
          <a:xfrm>
            <a:off x="1226409" y="1379844"/>
            <a:ext cx="9739185" cy="5061094"/>
            <a:chOff x="1166718" y="915386"/>
            <a:chExt cx="9739185" cy="506109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3284B2D-5EC0-40A5-9B5E-B78A30BA930F}"/>
                </a:ext>
              </a:extLst>
            </p:cNvPr>
            <p:cNvGrpSpPr/>
            <p:nvPr/>
          </p:nvGrpSpPr>
          <p:grpSpPr>
            <a:xfrm>
              <a:off x="3626916" y="1047424"/>
              <a:ext cx="4938168" cy="4763152"/>
              <a:chOff x="3378518" y="831612"/>
              <a:chExt cx="4938168" cy="476315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FA31342-7DE0-4796-9554-2ABEA093155F}"/>
                  </a:ext>
                </a:extLst>
              </p:cNvPr>
              <p:cNvCxnSpPr/>
              <p:nvPr/>
            </p:nvCxnSpPr>
            <p:spPr>
              <a:xfrm>
                <a:off x="4019558" y="1405292"/>
                <a:ext cx="3706529" cy="370652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A3CB584-08B2-4B40-9E3F-2E87636D90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19558" y="1405292"/>
                <a:ext cx="3706529" cy="370652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2792683-6616-4AEB-9094-1A3DDA03F6A6}"/>
                  </a:ext>
                </a:extLst>
              </p:cNvPr>
              <p:cNvSpPr/>
              <p:nvPr/>
            </p:nvSpPr>
            <p:spPr>
              <a:xfrm>
                <a:off x="4068935" y="1434521"/>
                <a:ext cx="3557334" cy="35573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E77833C-63BF-4933-8875-350642C90CC5}"/>
                  </a:ext>
                </a:extLst>
              </p:cNvPr>
              <p:cNvGrpSpPr/>
              <p:nvPr/>
            </p:nvGrpSpPr>
            <p:grpSpPr>
              <a:xfrm>
                <a:off x="3902898" y="1268484"/>
                <a:ext cx="3889409" cy="3889409"/>
                <a:chOff x="4307335" y="2130391"/>
                <a:chExt cx="3889409" cy="3889409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4652E23-42FD-4E63-AAB1-8BCB2B3E6748}"/>
                    </a:ext>
                  </a:extLst>
                </p:cNvPr>
                <p:cNvGrpSpPr/>
                <p:nvPr/>
              </p:nvGrpSpPr>
              <p:grpSpPr>
                <a:xfrm>
                  <a:off x="4718764" y="2518925"/>
                  <a:ext cx="3066551" cy="3112340"/>
                  <a:chOff x="4562725" y="2191781"/>
                  <a:chExt cx="3066551" cy="3112340"/>
                </a:xfrm>
              </p:grpSpPr>
              <p:sp>
                <p:nvSpPr>
                  <p:cNvPr id="10" name="Freeform 17">
                    <a:extLst>
                      <a:ext uri="{FF2B5EF4-FFF2-40B4-BE49-F238E27FC236}">
                        <a16:creationId xmlns:a16="http://schemas.microsoft.com/office/drawing/2014/main" id="{80F34BA6-5907-4F1B-9F3D-C8174AA0EA39}"/>
                      </a:ext>
                    </a:extLst>
                  </p:cNvPr>
                  <p:cNvSpPr/>
                  <p:nvPr/>
                </p:nvSpPr>
                <p:spPr>
                  <a:xfrm>
                    <a:off x="4562725" y="2191781"/>
                    <a:ext cx="1506220" cy="1639673"/>
                  </a:xfrm>
                  <a:custGeom>
                    <a:avLst/>
                    <a:gdLst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5671 w 2971723"/>
                      <a:gd name="connsiteY30" fmla="*/ 732327 h 3235021"/>
                      <a:gd name="connsiteX31" fmla="*/ 1635940 w 2971723"/>
                      <a:gd name="connsiteY31" fmla="*/ 736223 h 3235021"/>
                      <a:gd name="connsiteX32" fmla="*/ 2343862 w 2971723"/>
                      <a:gd name="connsiteY32" fmla="*/ 1149178 h 3235021"/>
                      <a:gd name="connsiteX33" fmla="*/ 2470278 w 2971723"/>
                      <a:gd name="connsiteY33" fmla="*/ 1144965 h 3235021"/>
                      <a:gd name="connsiteX34" fmla="*/ 1799572 w 2971723"/>
                      <a:gd name="connsiteY34" fmla="*/ 582913 h 3235021"/>
                      <a:gd name="connsiteX35" fmla="*/ 1630746 w 2971723"/>
                      <a:gd name="connsiteY35" fmla="*/ 613439 h 3235021"/>
                      <a:gd name="connsiteX36" fmla="*/ 1627831 w 2971723"/>
                      <a:gd name="connsiteY36" fmla="*/ 561625 h 3235021"/>
                      <a:gd name="connsiteX37" fmla="*/ 2312718 w 2971723"/>
                      <a:gd name="connsiteY37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5671 w 2971723"/>
                      <a:gd name="connsiteY30" fmla="*/ 732327 h 3235021"/>
                      <a:gd name="connsiteX31" fmla="*/ 1631726 w 2971723"/>
                      <a:gd name="connsiteY31" fmla="*/ 723581 h 3235021"/>
                      <a:gd name="connsiteX32" fmla="*/ 2343862 w 2971723"/>
                      <a:gd name="connsiteY32" fmla="*/ 1149178 h 3235021"/>
                      <a:gd name="connsiteX33" fmla="*/ 2470278 w 2971723"/>
                      <a:gd name="connsiteY33" fmla="*/ 1144965 h 3235021"/>
                      <a:gd name="connsiteX34" fmla="*/ 1799572 w 2971723"/>
                      <a:gd name="connsiteY34" fmla="*/ 582913 h 3235021"/>
                      <a:gd name="connsiteX35" fmla="*/ 1630746 w 2971723"/>
                      <a:gd name="connsiteY35" fmla="*/ 613439 h 3235021"/>
                      <a:gd name="connsiteX36" fmla="*/ 1627831 w 2971723"/>
                      <a:gd name="connsiteY36" fmla="*/ 561625 h 3235021"/>
                      <a:gd name="connsiteX37" fmla="*/ 2312718 w 2971723"/>
                      <a:gd name="connsiteY37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1726 w 2971723"/>
                      <a:gd name="connsiteY30" fmla="*/ 723581 h 3235021"/>
                      <a:gd name="connsiteX31" fmla="*/ 2343862 w 2971723"/>
                      <a:gd name="connsiteY31" fmla="*/ 1149178 h 3235021"/>
                      <a:gd name="connsiteX32" fmla="*/ 2470278 w 2971723"/>
                      <a:gd name="connsiteY32" fmla="*/ 1144965 h 3235021"/>
                      <a:gd name="connsiteX33" fmla="*/ 1799572 w 2971723"/>
                      <a:gd name="connsiteY33" fmla="*/ 582913 h 3235021"/>
                      <a:gd name="connsiteX34" fmla="*/ 1630746 w 2971723"/>
                      <a:gd name="connsiteY34" fmla="*/ 613439 h 3235021"/>
                      <a:gd name="connsiteX35" fmla="*/ 1627831 w 2971723"/>
                      <a:gd name="connsiteY35" fmla="*/ 561625 h 3235021"/>
                      <a:gd name="connsiteX36" fmla="*/ 2312718 w 2971723"/>
                      <a:gd name="connsiteY36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1726 w 2971723"/>
                      <a:gd name="connsiteY30" fmla="*/ 715153 h 3235021"/>
                      <a:gd name="connsiteX31" fmla="*/ 2343862 w 2971723"/>
                      <a:gd name="connsiteY31" fmla="*/ 1149178 h 3235021"/>
                      <a:gd name="connsiteX32" fmla="*/ 2470278 w 2971723"/>
                      <a:gd name="connsiteY32" fmla="*/ 1144965 h 3235021"/>
                      <a:gd name="connsiteX33" fmla="*/ 1799572 w 2971723"/>
                      <a:gd name="connsiteY33" fmla="*/ 582913 h 3235021"/>
                      <a:gd name="connsiteX34" fmla="*/ 1630746 w 2971723"/>
                      <a:gd name="connsiteY34" fmla="*/ 613439 h 3235021"/>
                      <a:gd name="connsiteX35" fmla="*/ 1627831 w 2971723"/>
                      <a:gd name="connsiteY35" fmla="*/ 561625 h 3235021"/>
                      <a:gd name="connsiteX36" fmla="*/ 2312718 w 2971723"/>
                      <a:gd name="connsiteY36" fmla="*/ 115 h 323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2971723" h="3235021">
                        <a:moveTo>
                          <a:pt x="2312718" y="115"/>
                        </a:moveTo>
                        <a:cubicBezTo>
                          <a:pt x="2595304" y="-4626"/>
                          <a:pt x="2877789" y="136367"/>
                          <a:pt x="2967508" y="474964"/>
                        </a:cubicBezTo>
                        <a:cubicBezTo>
                          <a:pt x="2970317" y="993265"/>
                          <a:pt x="2968914" y="2716720"/>
                          <a:pt x="2971723" y="3235021"/>
                        </a:cubicBezTo>
                        <a:lnTo>
                          <a:pt x="2385947" y="3233873"/>
                        </a:lnTo>
                        <a:lnTo>
                          <a:pt x="2402507" y="3166998"/>
                        </a:lnTo>
                        <a:cubicBezTo>
                          <a:pt x="2423576" y="3115515"/>
                          <a:pt x="2462554" y="3069921"/>
                          <a:pt x="2534189" y="3036696"/>
                        </a:cubicBezTo>
                        <a:cubicBezTo>
                          <a:pt x="2649016" y="2992296"/>
                          <a:pt x="2815988" y="2988730"/>
                          <a:pt x="2953332" y="2999294"/>
                        </a:cubicBezTo>
                        <a:lnTo>
                          <a:pt x="2968967" y="3000614"/>
                        </a:lnTo>
                        <a:lnTo>
                          <a:pt x="2967509" y="2889487"/>
                        </a:lnTo>
                        <a:cubicBezTo>
                          <a:pt x="2895172" y="2879655"/>
                          <a:pt x="2804575" y="2870348"/>
                          <a:pt x="2721001" y="2877371"/>
                        </a:cubicBezTo>
                        <a:cubicBezTo>
                          <a:pt x="2637427" y="2884394"/>
                          <a:pt x="2546830" y="2897212"/>
                          <a:pt x="2466064" y="2931624"/>
                        </a:cubicBezTo>
                        <a:cubicBezTo>
                          <a:pt x="2358612" y="2989565"/>
                          <a:pt x="2314104" y="3049612"/>
                          <a:pt x="2294351" y="3140143"/>
                        </a:cubicBezTo>
                        <a:lnTo>
                          <a:pt x="2280793" y="3233650"/>
                        </a:lnTo>
                        <a:lnTo>
                          <a:pt x="60424" y="3229314"/>
                        </a:lnTo>
                        <a:cubicBezTo>
                          <a:pt x="-43605" y="2851954"/>
                          <a:pt x="-47638" y="2378303"/>
                          <a:pt x="329564" y="2030572"/>
                        </a:cubicBezTo>
                        <a:lnTo>
                          <a:pt x="407892" y="1964687"/>
                        </a:lnTo>
                        <a:lnTo>
                          <a:pt x="452530" y="2008322"/>
                        </a:lnTo>
                        <a:cubicBezTo>
                          <a:pt x="587226" y="2120203"/>
                          <a:pt x="819512" y="2195787"/>
                          <a:pt x="974371" y="2206849"/>
                        </a:cubicBezTo>
                        <a:cubicBezTo>
                          <a:pt x="1399967" y="2192804"/>
                          <a:pt x="1581163" y="2086054"/>
                          <a:pt x="1665439" y="1932952"/>
                        </a:cubicBezTo>
                        <a:cubicBezTo>
                          <a:pt x="1831183" y="2128191"/>
                          <a:pt x="2165479" y="2331861"/>
                          <a:pt x="2558769" y="1899240"/>
                        </a:cubicBezTo>
                        <a:cubicBezTo>
                          <a:pt x="2575624" y="1784061"/>
                          <a:pt x="2512417" y="1765801"/>
                          <a:pt x="2444996" y="1844458"/>
                        </a:cubicBezTo>
                        <a:cubicBezTo>
                          <a:pt x="2334032" y="1958231"/>
                          <a:pt x="2248351" y="2025653"/>
                          <a:pt x="2112104" y="2034080"/>
                        </a:cubicBezTo>
                        <a:cubicBezTo>
                          <a:pt x="1999735" y="2034081"/>
                          <a:pt x="1832587" y="1975088"/>
                          <a:pt x="1711790" y="1806536"/>
                        </a:cubicBezTo>
                        <a:cubicBezTo>
                          <a:pt x="1633132" y="1681526"/>
                          <a:pt x="1592397" y="1514375"/>
                          <a:pt x="1728644" y="1389365"/>
                        </a:cubicBezTo>
                        <a:cubicBezTo>
                          <a:pt x="1811516" y="1312112"/>
                          <a:pt x="1755332" y="1213790"/>
                          <a:pt x="1661224" y="1237669"/>
                        </a:cubicBezTo>
                        <a:cubicBezTo>
                          <a:pt x="1560092" y="1347228"/>
                          <a:pt x="1370470" y="1604271"/>
                          <a:pt x="1598016" y="1861313"/>
                        </a:cubicBezTo>
                        <a:cubicBezTo>
                          <a:pt x="1150648" y="2188237"/>
                          <a:pt x="783935" y="2060264"/>
                          <a:pt x="514816" y="1892367"/>
                        </a:cubicBezTo>
                        <a:lnTo>
                          <a:pt x="410715" y="1822667"/>
                        </a:lnTo>
                        <a:lnTo>
                          <a:pt x="415374" y="1745146"/>
                        </a:lnTo>
                        <a:cubicBezTo>
                          <a:pt x="464678" y="1238288"/>
                          <a:pt x="779460" y="758212"/>
                          <a:pt x="1471368" y="730580"/>
                        </a:cubicBezTo>
                        <a:lnTo>
                          <a:pt x="1631726" y="715153"/>
                        </a:lnTo>
                        <a:cubicBezTo>
                          <a:pt x="2157049" y="604189"/>
                          <a:pt x="2252563" y="817691"/>
                          <a:pt x="2343862" y="1149178"/>
                        </a:cubicBezTo>
                        <a:lnTo>
                          <a:pt x="2470278" y="1144965"/>
                        </a:lnTo>
                        <a:cubicBezTo>
                          <a:pt x="2443239" y="682849"/>
                          <a:pt x="2183913" y="536901"/>
                          <a:pt x="1799572" y="582913"/>
                        </a:cubicBezTo>
                        <a:lnTo>
                          <a:pt x="1630746" y="613439"/>
                        </a:lnTo>
                        <a:lnTo>
                          <a:pt x="1627831" y="561625"/>
                        </a:lnTo>
                        <a:cubicBezTo>
                          <a:pt x="1631337" y="223280"/>
                          <a:pt x="1972101" y="5830"/>
                          <a:pt x="2312718" y="1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US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1" name="Freeform 18">
                    <a:extLst>
                      <a:ext uri="{FF2B5EF4-FFF2-40B4-BE49-F238E27FC236}">
                        <a16:creationId xmlns:a16="http://schemas.microsoft.com/office/drawing/2014/main" id="{98FEAAD5-316D-4357-8BB5-605A7B090C16}"/>
                      </a:ext>
                    </a:extLst>
                  </p:cNvPr>
                  <p:cNvSpPr/>
                  <p:nvPr/>
                </p:nvSpPr>
                <p:spPr>
                  <a:xfrm>
                    <a:off x="4598741" y="3892001"/>
                    <a:ext cx="1470204" cy="1412120"/>
                  </a:xfrm>
                  <a:custGeom>
                    <a:avLst/>
                    <a:gdLst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13896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2223330 w 2900664"/>
                      <a:gd name="connsiteY6" fmla="*/ 0 h 2786065"/>
                      <a:gd name="connsiteX7" fmla="*/ 2207289 w 2900664"/>
                      <a:gd name="connsiteY7" fmla="*/ 53474 h 2786065"/>
                      <a:gd name="connsiteX8" fmla="*/ 1891794 w 2900664"/>
                      <a:gd name="connsiteY8" fmla="*/ 74864 h 2786065"/>
                      <a:gd name="connsiteX9" fmla="*/ 1677899 w 2900664"/>
                      <a:gd name="connsiteY9" fmla="*/ 529390 h 2786065"/>
                      <a:gd name="connsiteX10" fmla="*/ 1822277 w 2900664"/>
                      <a:gd name="connsiteY10" fmla="*/ 534738 h 2786065"/>
                      <a:gd name="connsiteX11" fmla="*/ 1913184 w 2900664"/>
                      <a:gd name="connsiteY11" fmla="*/ 251327 h 2786065"/>
                      <a:gd name="connsiteX12" fmla="*/ 2346319 w 2900664"/>
                      <a:gd name="connsiteY12" fmla="*/ 240633 h 2786065"/>
                      <a:gd name="connsiteX13" fmla="*/ 2351667 w 2900664"/>
                      <a:gd name="connsiteY13" fmla="*/ 5348 h 2786065"/>
                      <a:gd name="connsiteX14" fmla="*/ 2900664 w 2900664"/>
                      <a:gd name="connsiteY14" fmla="*/ 2971 h 2786065"/>
                      <a:gd name="connsiteX15" fmla="*/ 2891752 w 2900664"/>
                      <a:gd name="connsiteY15" fmla="*/ 2197768 h 2786065"/>
                      <a:gd name="connsiteX16" fmla="*/ 1421224 w 2900664"/>
                      <a:gd name="connsiteY16" fmla="*/ 1695115 h 2786065"/>
                      <a:gd name="connsiteX17" fmla="*/ 1688593 w 2900664"/>
                      <a:gd name="connsiteY17" fmla="*/ 1663031 h 2786065"/>
                      <a:gd name="connsiteX18" fmla="*/ 2244720 w 2900664"/>
                      <a:gd name="connsiteY18" fmla="*/ 1491916 h 2786065"/>
                      <a:gd name="connsiteX19" fmla="*/ 2344538 w 2900664"/>
                      <a:gd name="connsiteY19" fmla="*/ 1388535 h 2786065"/>
                      <a:gd name="connsiteX20" fmla="*/ 1565605 w 2900664"/>
                      <a:gd name="connsiteY20" fmla="*/ 1545389 h 2786065"/>
                      <a:gd name="connsiteX21" fmla="*/ 1122366 w 2900664"/>
                      <a:gd name="connsiteY21" fmla="*/ 1998135 h 2786065"/>
                      <a:gd name="connsiteX22" fmla="*/ 57646 w 2900664"/>
                      <a:gd name="connsiteY22" fmla="*/ 1342189 h 2786065"/>
                      <a:gd name="connsiteX23" fmla="*/ 152833 w 2900664"/>
                      <a:gd name="connsiteY23" fmla="*/ 401940 h 2786065"/>
                      <a:gd name="connsiteX24" fmla="*/ 223205 w 2900664"/>
                      <a:gd name="connsiteY24" fmla="*/ 299312 h 2786065"/>
                      <a:gd name="connsiteX25" fmla="*/ 223413 w 2900664"/>
                      <a:gd name="connsiteY25" fmla="*/ 299454 h 2786065"/>
                      <a:gd name="connsiteX26" fmla="*/ 410572 w 2900664"/>
                      <a:gd name="connsiteY26" fmla="*/ 358275 h 2786065"/>
                      <a:gd name="connsiteX27" fmla="*/ 693981 w 2900664"/>
                      <a:gd name="connsiteY27" fmla="*/ 860928 h 2786065"/>
                      <a:gd name="connsiteX28" fmla="*/ 849055 w 2900664"/>
                      <a:gd name="connsiteY28" fmla="*/ 866275 h 2786065"/>
                      <a:gd name="connsiteX29" fmla="*/ 645855 w 2900664"/>
                      <a:gd name="connsiteY29" fmla="*/ 342233 h 2786065"/>
                      <a:gd name="connsiteX30" fmla="*/ 925057 w 2900664"/>
                      <a:gd name="connsiteY30" fmla="*/ 63542 h 2786065"/>
                      <a:gd name="connsiteX31" fmla="*/ 933622 w 2900664"/>
                      <a:gd name="connsiteY31" fmla="*/ 1802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9329 w 2900664"/>
                      <a:gd name="connsiteY28" fmla="*/ 855581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9329 w 2900664"/>
                      <a:gd name="connsiteY28" fmla="*/ 855581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900664" h="2786065">
                        <a:moveTo>
                          <a:pt x="782761" y="2012"/>
                        </a:moveTo>
                        <a:lnTo>
                          <a:pt x="761659" y="75032"/>
                        </a:lnTo>
                        <a:cubicBezTo>
                          <a:pt x="731746" y="148391"/>
                          <a:pt x="679275" y="215233"/>
                          <a:pt x="581686" y="229938"/>
                        </a:cubicBezTo>
                        <a:lnTo>
                          <a:pt x="190567" y="227540"/>
                        </a:lnTo>
                        <a:lnTo>
                          <a:pt x="182205" y="216810"/>
                        </a:lnTo>
                        <a:cubicBezTo>
                          <a:pt x="136817" y="151546"/>
                          <a:pt x="110229" y="87786"/>
                          <a:pt x="95672" y="2972"/>
                        </a:cubicBezTo>
                        <a:lnTo>
                          <a:pt x="782761" y="2012"/>
                        </a:lnTo>
                        <a:close/>
                        <a:moveTo>
                          <a:pt x="2223330" y="0"/>
                        </a:moveTo>
                        <a:cubicBezTo>
                          <a:pt x="2210753" y="21785"/>
                          <a:pt x="2221548" y="19608"/>
                          <a:pt x="2207289" y="53474"/>
                        </a:cubicBezTo>
                        <a:cubicBezTo>
                          <a:pt x="2155598" y="65951"/>
                          <a:pt x="2059344" y="30303"/>
                          <a:pt x="1891794" y="74864"/>
                        </a:cubicBezTo>
                        <a:cubicBezTo>
                          <a:pt x="1672551" y="131013"/>
                          <a:pt x="1677899" y="471461"/>
                          <a:pt x="1677899" y="529390"/>
                        </a:cubicBezTo>
                        <a:lnTo>
                          <a:pt x="1822277" y="534738"/>
                        </a:lnTo>
                        <a:cubicBezTo>
                          <a:pt x="1859709" y="501763"/>
                          <a:pt x="1804455" y="348471"/>
                          <a:pt x="1913184" y="251327"/>
                        </a:cubicBezTo>
                        <a:cubicBezTo>
                          <a:pt x="2107471" y="79320"/>
                          <a:pt x="2292845" y="284303"/>
                          <a:pt x="2346319" y="240633"/>
                        </a:cubicBezTo>
                        <a:lnTo>
                          <a:pt x="2351667" y="5348"/>
                        </a:lnTo>
                        <a:lnTo>
                          <a:pt x="2900664" y="2971"/>
                        </a:lnTo>
                        <a:cubicBezTo>
                          <a:pt x="2897693" y="734570"/>
                          <a:pt x="2894723" y="1466169"/>
                          <a:pt x="2891752" y="2197768"/>
                        </a:cubicBezTo>
                        <a:cubicBezTo>
                          <a:pt x="2353450" y="3404490"/>
                          <a:pt x="628032" y="2509697"/>
                          <a:pt x="1421224" y="1695115"/>
                        </a:cubicBezTo>
                        <a:cubicBezTo>
                          <a:pt x="1526389" y="1668378"/>
                          <a:pt x="1599470" y="1673726"/>
                          <a:pt x="1688593" y="1663031"/>
                        </a:cubicBezTo>
                        <a:cubicBezTo>
                          <a:pt x="1702853" y="1349318"/>
                          <a:pt x="2053997" y="1212070"/>
                          <a:pt x="2244720" y="1491916"/>
                        </a:cubicBezTo>
                        <a:cubicBezTo>
                          <a:pt x="2317207" y="1510930"/>
                          <a:pt x="2357609" y="1460427"/>
                          <a:pt x="2344538" y="1388535"/>
                        </a:cubicBezTo>
                        <a:cubicBezTo>
                          <a:pt x="2036767" y="1087894"/>
                          <a:pt x="1739691" y="1220388"/>
                          <a:pt x="1565605" y="1545389"/>
                        </a:cubicBezTo>
                        <a:cubicBezTo>
                          <a:pt x="1326954" y="1530535"/>
                          <a:pt x="1147122" y="1772357"/>
                          <a:pt x="1122366" y="1998135"/>
                        </a:cubicBezTo>
                        <a:cubicBezTo>
                          <a:pt x="831627" y="1993380"/>
                          <a:pt x="241437" y="1849596"/>
                          <a:pt x="57646" y="1342189"/>
                        </a:cubicBezTo>
                        <a:cubicBezTo>
                          <a:pt x="-40612" y="924204"/>
                          <a:pt x="-16048" y="674075"/>
                          <a:pt x="152833" y="401940"/>
                        </a:cubicBezTo>
                        <a:lnTo>
                          <a:pt x="223205" y="299312"/>
                        </a:lnTo>
                        <a:lnTo>
                          <a:pt x="223413" y="299454"/>
                        </a:lnTo>
                        <a:lnTo>
                          <a:pt x="410572" y="358275"/>
                        </a:lnTo>
                        <a:cubicBezTo>
                          <a:pt x="638726" y="483047"/>
                          <a:pt x="706459" y="591777"/>
                          <a:pt x="699329" y="855581"/>
                        </a:cubicBezTo>
                        <a:lnTo>
                          <a:pt x="849055" y="866275"/>
                        </a:lnTo>
                        <a:cubicBezTo>
                          <a:pt x="877575" y="589994"/>
                          <a:pt x="799146" y="447398"/>
                          <a:pt x="645855" y="342233"/>
                        </a:cubicBezTo>
                        <a:cubicBezTo>
                          <a:pt x="772187" y="325077"/>
                          <a:pt x="890330" y="217850"/>
                          <a:pt x="925057" y="63542"/>
                        </a:cubicBezTo>
                        <a:lnTo>
                          <a:pt x="933622" y="1802"/>
                        </a:lnTo>
                        <a:lnTo>
                          <a:pt x="222333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US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2" name="Freeform 19">
                    <a:extLst>
                      <a:ext uri="{FF2B5EF4-FFF2-40B4-BE49-F238E27FC236}">
                        <a16:creationId xmlns:a16="http://schemas.microsoft.com/office/drawing/2014/main" id="{A7465F03-264A-44AA-9548-9A1757A0298A}"/>
                      </a:ext>
                    </a:extLst>
                  </p:cNvPr>
                  <p:cNvSpPr/>
                  <p:nvPr/>
                </p:nvSpPr>
                <p:spPr>
                  <a:xfrm flipH="1">
                    <a:off x="6123056" y="2191781"/>
                    <a:ext cx="1506220" cy="1639673"/>
                  </a:xfrm>
                  <a:custGeom>
                    <a:avLst/>
                    <a:gdLst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5671 w 2971723"/>
                      <a:gd name="connsiteY30" fmla="*/ 732327 h 3235021"/>
                      <a:gd name="connsiteX31" fmla="*/ 1635940 w 2971723"/>
                      <a:gd name="connsiteY31" fmla="*/ 736223 h 3235021"/>
                      <a:gd name="connsiteX32" fmla="*/ 2343862 w 2971723"/>
                      <a:gd name="connsiteY32" fmla="*/ 1149178 h 3235021"/>
                      <a:gd name="connsiteX33" fmla="*/ 2470278 w 2971723"/>
                      <a:gd name="connsiteY33" fmla="*/ 1144965 h 3235021"/>
                      <a:gd name="connsiteX34" fmla="*/ 1799572 w 2971723"/>
                      <a:gd name="connsiteY34" fmla="*/ 582913 h 3235021"/>
                      <a:gd name="connsiteX35" fmla="*/ 1630746 w 2971723"/>
                      <a:gd name="connsiteY35" fmla="*/ 613439 h 3235021"/>
                      <a:gd name="connsiteX36" fmla="*/ 1627831 w 2971723"/>
                      <a:gd name="connsiteY36" fmla="*/ 561625 h 3235021"/>
                      <a:gd name="connsiteX37" fmla="*/ 2312718 w 2971723"/>
                      <a:gd name="connsiteY37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5671 w 2971723"/>
                      <a:gd name="connsiteY30" fmla="*/ 732327 h 3235021"/>
                      <a:gd name="connsiteX31" fmla="*/ 1631726 w 2971723"/>
                      <a:gd name="connsiteY31" fmla="*/ 723581 h 3235021"/>
                      <a:gd name="connsiteX32" fmla="*/ 2343862 w 2971723"/>
                      <a:gd name="connsiteY32" fmla="*/ 1149178 h 3235021"/>
                      <a:gd name="connsiteX33" fmla="*/ 2470278 w 2971723"/>
                      <a:gd name="connsiteY33" fmla="*/ 1144965 h 3235021"/>
                      <a:gd name="connsiteX34" fmla="*/ 1799572 w 2971723"/>
                      <a:gd name="connsiteY34" fmla="*/ 582913 h 3235021"/>
                      <a:gd name="connsiteX35" fmla="*/ 1630746 w 2971723"/>
                      <a:gd name="connsiteY35" fmla="*/ 613439 h 3235021"/>
                      <a:gd name="connsiteX36" fmla="*/ 1627831 w 2971723"/>
                      <a:gd name="connsiteY36" fmla="*/ 561625 h 3235021"/>
                      <a:gd name="connsiteX37" fmla="*/ 2312718 w 2971723"/>
                      <a:gd name="connsiteY37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1726 w 2971723"/>
                      <a:gd name="connsiteY30" fmla="*/ 723581 h 3235021"/>
                      <a:gd name="connsiteX31" fmla="*/ 2343862 w 2971723"/>
                      <a:gd name="connsiteY31" fmla="*/ 1149178 h 3235021"/>
                      <a:gd name="connsiteX32" fmla="*/ 2470278 w 2971723"/>
                      <a:gd name="connsiteY32" fmla="*/ 1144965 h 3235021"/>
                      <a:gd name="connsiteX33" fmla="*/ 1799572 w 2971723"/>
                      <a:gd name="connsiteY33" fmla="*/ 582913 h 3235021"/>
                      <a:gd name="connsiteX34" fmla="*/ 1630746 w 2971723"/>
                      <a:gd name="connsiteY34" fmla="*/ 613439 h 3235021"/>
                      <a:gd name="connsiteX35" fmla="*/ 1627831 w 2971723"/>
                      <a:gd name="connsiteY35" fmla="*/ 561625 h 3235021"/>
                      <a:gd name="connsiteX36" fmla="*/ 2312718 w 2971723"/>
                      <a:gd name="connsiteY36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1726 w 2971723"/>
                      <a:gd name="connsiteY30" fmla="*/ 715153 h 3235021"/>
                      <a:gd name="connsiteX31" fmla="*/ 2343862 w 2971723"/>
                      <a:gd name="connsiteY31" fmla="*/ 1149178 h 3235021"/>
                      <a:gd name="connsiteX32" fmla="*/ 2470278 w 2971723"/>
                      <a:gd name="connsiteY32" fmla="*/ 1144965 h 3235021"/>
                      <a:gd name="connsiteX33" fmla="*/ 1799572 w 2971723"/>
                      <a:gd name="connsiteY33" fmla="*/ 582913 h 3235021"/>
                      <a:gd name="connsiteX34" fmla="*/ 1630746 w 2971723"/>
                      <a:gd name="connsiteY34" fmla="*/ 613439 h 3235021"/>
                      <a:gd name="connsiteX35" fmla="*/ 1627831 w 2971723"/>
                      <a:gd name="connsiteY35" fmla="*/ 561625 h 3235021"/>
                      <a:gd name="connsiteX36" fmla="*/ 2312718 w 2971723"/>
                      <a:gd name="connsiteY36" fmla="*/ 115 h 323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2971723" h="3235021">
                        <a:moveTo>
                          <a:pt x="2312718" y="115"/>
                        </a:moveTo>
                        <a:cubicBezTo>
                          <a:pt x="2595304" y="-4626"/>
                          <a:pt x="2877789" y="136367"/>
                          <a:pt x="2967508" y="474964"/>
                        </a:cubicBezTo>
                        <a:cubicBezTo>
                          <a:pt x="2970317" y="993265"/>
                          <a:pt x="2968914" y="2716720"/>
                          <a:pt x="2971723" y="3235021"/>
                        </a:cubicBezTo>
                        <a:lnTo>
                          <a:pt x="2385947" y="3233873"/>
                        </a:lnTo>
                        <a:lnTo>
                          <a:pt x="2402507" y="3166998"/>
                        </a:lnTo>
                        <a:cubicBezTo>
                          <a:pt x="2423576" y="3115515"/>
                          <a:pt x="2462554" y="3069921"/>
                          <a:pt x="2534189" y="3036696"/>
                        </a:cubicBezTo>
                        <a:cubicBezTo>
                          <a:pt x="2649016" y="2992296"/>
                          <a:pt x="2815988" y="2988730"/>
                          <a:pt x="2953332" y="2999294"/>
                        </a:cubicBezTo>
                        <a:lnTo>
                          <a:pt x="2968967" y="3000614"/>
                        </a:lnTo>
                        <a:lnTo>
                          <a:pt x="2967509" y="2889487"/>
                        </a:lnTo>
                        <a:cubicBezTo>
                          <a:pt x="2895172" y="2879655"/>
                          <a:pt x="2804575" y="2870348"/>
                          <a:pt x="2721001" y="2877371"/>
                        </a:cubicBezTo>
                        <a:cubicBezTo>
                          <a:pt x="2637427" y="2884394"/>
                          <a:pt x="2546830" y="2897212"/>
                          <a:pt x="2466064" y="2931624"/>
                        </a:cubicBezTo>
                        <a:cubicBezTo>
                          <a:pt x="2358612" y="2989565"/>
                          <a:pt x="2314104" y="3049612"/>
                          <a:pt x="2294351" y="3140143"/>
                        </a:cubicBezTo>
                        <a:lnTo>
                          <a:pt x="2280793" y="3233650"/>
                        </a:lnTo>
                        <a:lnTo>
                          <a:pt x="60424" y="3229314"/>
                        </a:lnTo>
                        <a:cubicBezTo>
                          <a:pt x="-43605" y="2851954"/>
                          <a:pt x="-47638" y="2378303"/>
                          <a:pt x="329564" y="2030572"/>
                        </a:cubicBezTo>
                        <a:lnTo>
                          <a:pt x="407892" y="1964687"/>
                        </a:lnTo>
                        <a:lnTo>
                          <a:pt x="452530" y="2008322"/>
                        </a:lnTo>
                        <a:cubicBezTo>
                          <a:pt x="587226" y="2120203"/>
                          <a:pt x="819512" y="2195787"/>
                          <a:pt x="974371" y="2206849"/>
                        </a:cubicBezTo>
                        <a:cubicBezTo>
                          <a:pt x="1399967" y="2192804"/>
                          <a:pt x="1581163" y="2086054"/>
                          <a:pt x="1665439" y="1932952"/>
                        </a:cubicBezTo>
                        <a:cubicBezTo>
                          <a:pt x="1831183" y="2128191"/>
                          <a:pt x="2165479" y="2331861"/>
                          <a:pt x="2558769" y="1899240"/>
                        </a:cubicBezTo>
                        <a:cubicBezTo>
                          <a:pt x="2575624" y="1784061"/>
                          <a:pt x="2512417" y="1765801"/>
                          <a:pt x="2444996" y="1844458"/>
                        </a:cubicBezTo>
                        <a:cubicBezTo>
                          <a:pt x="2334032" y="1958231"/>
                          <a:pt x="2248351" y="2025653"/>
                          <a:pt x="2112104" y="2034080"/>
                        </a:cubicBezTo>
                        <a:cubicBezTo>
                          <a:pt x="1999735" y="2034081"/>
                          <a:pt x="1832587" y="1975088"/>
                          <a:pt x="1711790" y="1806536"/>
                        </a:cubicBezTo>
                        <a:cubicBezTo>
                          <a:pt x="1633132" y="1681526"/>
                          <a:pt x="1592397" y="1514375"/>
                          <a:pt x="1728644" y="1389365"/>
                        </a:cubicBezTo>
                        <a:cubicBezTo>
                          <a:pt x="1811516" y="1312112"/>
                          <a:pt x="1755332" y="1213790"/>
                          <a:pt x="1661224" y="1237669"/>
                        </a:cubicBezTo>
                        <a:cubicBezTo>
                          <a:pt x="1560092" y="1347228"/>
                          <a:pt x="1370470" y="1604271"/>
                          <a:pt x="1598016" y="1861313"/>
                        </a:cubicBezTo>
                        <a:cubicBezTo>
                          <a:pt x="1150648" y="2188237"/>
                          <a:pt x="783935" y="2060264"/>
                          <a:pt x="514816" y="1892367"/>
                        </a:cubicBezTo>
                        <a:lnTo>
                          <a:pt x="410715" y="1822667"/>
                        </a:lnTo>
                        <a:lnTo>
                          <a:pt x="415374" y="1745146"/>
                        </a:lnTo>
                        <a:cubicBezTo>
                          <a:pt x="464678" y="1238288"/>
                          <a:pt x="779460" y="758212"/>
                          <a:pt x="1471368" y="730580"/>
                        </a:cubicBezTo>
                        <a:lnTo>
                          <a:pt x="1631726" y="715153"/>
                        </a:lnTo>
                        <a:cubicBezTo>
                          <a:pt x="2157049" y="604189"/>
                          <a:pt x="2252563" y="817691"/>
                          <a:pt x="2343862" y="1149178"/>
                        </a:cubicBezTo>
                        <a:lnTo>
                          <a:pt x="2470278" y="1144965"/>
                        </a:lnTo>
                        <a:cubicBezTo>
                          <a:pt x="2443239" y="682849"/>
                          <a:pt x="2183913" y="536901"/>
                          <a:pt x="1799572" y="582913"/>
                        </a:cubicBezTo>
                        <a:lnTo>
                          <a:pt x="1630746" y="613439"/>
                        </a:lnTo>
                        <a:lnTo>
                          <a:pt x="1627831" y="561625"/>
                        </a:lnTo>
                        <a:cubicBezTo>
                          <a:pt x="1631337" y="223280"/>
                          <a:pt x="1972101" y="5830"/>
                          <a:pt x="2312718" y="1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" name="Freeform 20">
                    <a:extLst>
                      <a:ext uri="{FF2B5EF4-FFF2-40B4-BE49-F238E27FC236}">
                        <a16:creationId xmlns:a16="http://schemas.microsoft.com/office/drawing/2014/main" id="{D7B11438-4F5D-40E0-9BF0-94819773F509}"/>
                      </a:ext>
                    </a:extLst>
                  </p:cNvPr>
                  <p:cNvSpPr/>
                  <p:nvPr/>
                </p:nvSpPr>
                <p:spPr>
                  <a:xfrm flipH="1">
                    <a:off x="6123056" y="3892001"/>
                    <a:ext cx="1470204" cy="1412120"/>
                  </a:xfrm>
                  <a:custGeom>
                    <a:avLst/>
                    <a:gdLst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13896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2223330 w 2900664"/>
                      <a:gd name="connsiteY6" fmla="*/ 0 h 2786065"/>
                      <a:gd name="connsiteX7" fmla="*/ 2207289 w 2900664"/>
                      <a:gd name="connsiteY7" fmla="*/ 53474 h 2786065"/>
                      <a:gd name="connsiteX8" fmla="*/ 1891794 w 2900664"/>
                      <a:gd name="connsiteY8" fmla="*/ 74864 h 2786065"/>
                      <a:gd name="connsiteX9" fmla="*/ 1677899 w 2900664"/>
                      <a:gd name="connsiteY9" fmla="*/ 529390 h 2786065"/>
                      <a:gd name="connsiteX10" fmla="*/ 1822277 w 2900664"/>
                      <a:gd name="connsiteY10" fmla="*/ 534738 h 2786065"/>
                      <a:gd name="connsiteX11" fmla="*/ 1913184 w 2900664"/>
                      <a:gd name="connsiteY11" fmla="*/ 251327 h 2786065"/>
                      <a:gd name="connsiteX12" fmla="*/ 2346319 w 2900664"/>
                      <a:gd name="connsiteY12" fmla="*/ 240633 h 2786065"/>
                      <a:gd name="connsiteX13" fmla="*/ 2351667 w 2900664"/>
                      <a:gd name="connsiteY13" fmla="*/ 5348 h 2786065"/>
                      <a:gd name="connsiteX14" fmla="*/ 2900664 w 2900664"/>
                      <a:gd name="connsiteY14" fmla="*/ 2971 h 2786065"/>
                      <a:gd name="connsiteX15" fmla="*/ 2891752 w 2900664"/>
                      <a:gd name="connsiteY15" fmla="*/ 2197768 h 2786065"/>
                      <a:gd name="connsiteX16" fmla="*/ 1421224 w 2900664"/>
                      <a:gd name="connsiteY16" fmla="*/ 1695115 h 2786065"/>
                      <a:gd name="connsiteX17" fmla="*/ 1688593 w 2900664"/>
                      <a:gd name="connsiteY17" fmla="*/ 1663031 h 2786065"/>
                      <a:gd name="connsiteX18" fmla="*/ 2244720 w 2900664"/>
                      <a:gd name="connsiteY18" fmla="*/ 1491916 h 2786065"/>
                      <a:gd name="connsiteX19" fmla="*/ 2344538 w 2900664"/>
                      <a:gd name="connsiteY19" fmla="*/ 1388535 h 2786065"/>
                      <a:gd name="connsiteX20" fmla="*/ 1565605 w 2900664"/>
                      <a:gd name="connsiteY20" fmla="*/ 1545389 h 2786065"/>
                      <a:gd name="connsiteX21" fmla="*/ 1122366 w 2900664"/>
                      <a:gd name="connsiteY21" fmla="*/ 1998135 h 2786065"/>
                      <a:gd name="connsiteX22" fmla="*/ 57646 w 2900664"/>
                      <a:gd name="connsiteY22" fmla="*/ 1342189 h 2786065"/>
                      <a:gd name="connsiteX23" fmla="*/ 152833 w 2900664"/>
                      <a:gd name="connsiteY23" fmla="*/ 401940 h 2786065"/>
                      <a:gd name="connsiteX24" fmla="*/ 223205 w 2900664"/>
                      <a:gd name="connsiteY24" fmla="*/ 299312 h 2786065"/>
                      <a:gd name="connsiteX25" fmla="*/ 223413 w 2900664"/>
                      <a:gd name="connsiteY25" fmla="*/ 299454 h 2786065"/>
                      <a:gd name="connsiteX26" fmla="*/ 410572 w 2900664"/>
                      <a:gd name="connsiteY26" fmla="*/ 358275 h 2786065"/>
                      <a:gd name="connsiteX27" fmla="*/ 693981 w 2900664"/>
                      <a:gd name="connsiteY27" fmla="*/ 860928 h 2786065"/>
                      <a:gd name="connsiteX28" fmla="*/ 849055 w 2900664"/>
                      <a:gd name="connsiteY28" fmla="*/ 866275 h 2786065"/>
                      <a:gd name="connsiteX29" fmla="*/ 645855 w 2900664"/>
                      <a:gd name="connsiteY29" fmla="*/ 342233 h 2786065"/>
                      <a:gd name="connsiteX30" fmla="*/ 925057 w 2900664"/>
                      <a:gd name="connsiteY30" fmla="*/ 63542 h 2786065"/>
                      <a:gd name="connsiteX31" fmla="*/ 933622 w 2900664"/>
                      <a:gd name="connsiteY31" fmla="*/ 1802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9329 w 2900664"/>
                      <a:gd name="connsiteY28" fmla="*/ 855581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9329 w 2900664"/>
                      <a:gd name="connsiteY28" fmla="*/ 855581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900664" h="2786065">
                        <a:moveTo>
                          <a:pt x="782761" y="2012"/>
                        </a:moveTo>
                        <a:lnTo>
                          <a:pt x="761659" y="75032"/>
                        </a:lnTo>
                        <a:cubicBezTo>
                          <a:pt x="731746" y="148391"/>
                          <a:pt x="679275" y="215233"/>
                          <a:pt x="581686" y="229938"/>
                        </a:cubicBezTo>
                        <a:lnTo>
                          <a:pt x="190567" y="227540"/>
                        </a:lnTo>
                        <a:lnTo>
                          <a:pt x="182205" y="216810"/>
                        </a:lnTo>
                        <a:cubicBezTo>
                          <a:pt x="136817" y="151546"/>
                          <a:pt x="110229" y="87786"/>
                          <a:pt x="95672" y="2972"/>
                        </a:cubicBezTo>
                        <a:lnTo>
                          <a:pt x="782761" y="2012"/>
                        </a:lnTo>
                        <a:close/>
                        <a:moveTo>
                          <a:pt x="2223330" y="0"/>
                        </a:moveTo>
                        <a:cubicBezTo>
                          <a:pt x="2210753" y="21785"/>
                          <a:pt x="2221548" y="19608"/>
                          <a:pt x="2207289" y="53474"/>
                        </a:cubicBezTo>
                        <a:cubicBezTo>
                          <a:pt x="2155598" y="65951"/>
                          <a:pt x="2059344" y="30303"/>
                          <a:pt x="1891794" y="74864"/>
                        </a:cubicBezTo>
                        <a:cubicBezTo>
                          <a:pt x="1672551" y="131013"/>
                          <a:pt x="1677899" y="471461"/>
                          <a:pt x="1677899" y="529390"/>
                        </a:cubicBezTo>
                        <a:lnTo>
                          <a:pt x="1822277" y="534738"/>
                        </a:lnTo>
                        <a:cubicBezTo>
                          <a:pt x="1859709" y="501763"/>
                          <a:pt x="1804455" y="348471"/>
                          <a:pt x="1913184" y="251327"/>
                        </a:cubicBezTo>
                        <a:cubicBezTo>
                          <a:pt x="2107471" y="79320"/>
                          <a:pt x="2292845" y="284303"/>
                          <a:pt x="2346319" y="240633"/>
                        </a:cubicBezTo>
                        <a:lnTo>
                          <a:pt x="2351667" y="5348"/>
                        </a:lnTo>
                        <a:lnTo>
                          <a:pt x="2900664" y="2971"/>
                        </a:lnTo>
                        <a:cubicBezTo>
                          <a:pt x="2897693" y="734570"/>
                          <a:pt x="2894723" y="1466169"/>
                          <a:pt x="2891752" y="2197768"/>
                        </a:cubicBezTo>
                        <a:cubicBezTo>
                          <a:pt x="2353450" y="3404490"/>
                          <a:pt x="628032" y="2509697"/>
                          <a:pt x="1421224" y="1695115"/>
                        </a:cubicBezTo>
                        <a:cubicBezTo>
                          <a:pt x="1526389" y="1668378"/>
                          <a:pt x="1599470" y="1673726"/>
                          <a:pt x="1688593" y="1663031"/>
                        </a:cubicBezTo>
                        <a:cubicBezTo>
                          <a:pt x="1702853" y="1349318"/>
                          <a:pt x="2053997" y="1212070"/>
                          <a:pt x="2244720" y="1491916"/>
                        </a:cubicBezTo>
                        <a:cubicBezTo>
                          <a:pt x="2317207" y="1510930"/>
                          <a:pt x="2357609" y="1460427"/>
                          <a:pt x="2344538" y="1388535"/>
                        </a:cubicBezTo>
                        <a:cubicBezTo>
                          <a:pt x="2036767" y="1087894"/>
                          <a:pt x="1739691" y="1220388"/>
                          <a:pt x="1565605" y="1545389"/>
                        </a:cubicBezTo>
                        <a:cubicBezTo>
                          <a:pt x="1326954" y="1530535"/>
                          <a:pt x="1147122" y="1772357"/>
                          <a:pt x="1122366" y="1998135"/>
                        </a:cubicBezTo>
                        <a:cubicBezTo>
                          <a:pt x="831627" y="1993380"/>
                          <a:pt x="241437" y="1849596"/>
                          <a:pt x="57646" y="1342189"/>
                        </a:cubicBezTo>
                        <a:cubicBezTo>
                          <a:pt x="-40612" y="924204"/>
                          <a:pt x="-16048" y="674075"/>
                          <a:pt x="152833" y="401940"/>
                        </a:cubicBezTo>
                        <a:lnTo>
                          <a:pt x="223205" y="299312"/>
                        </a:lnTo>
                        <a:lnTo>
                          <a:pt x="223413" y="299454"/>
                        </a:lnTo>
                        <a:lnTo>
                          <a:pt x="410572" y="358275"/>
                        </a:lnTo>
                        <a:cubicBezTo>
                          <a:pt x="638726" y="483047"/>
                          <a:pt x="706459" y="591777"/>
                          <a:pt x="699329" y="855581"/>
                        </a:cubicBezTo>
                        <a:lnTo>
                          <a:pt x="849055" y="866275"/>
                        </a:lnTo>
                        <a:cubicBezTo>
                          <a:pt x="877575" y="589994"/>
                          <a:pt x="799146" y="447398"/>
                          <a:pt x="645855" y="342233"/>
                        </a:cubicBezTo>
                        <a:cubicBezTo>
                          <a:pt x="772187" y="325077"/>
                          <a:pt x="890330" y="217850"/>
                          <a:pt x="925057" y="63542"/>
                        </a:cubicBezTo>
                        <a:lnTo>
                          <a:pt x="933622" y="1802"/>
                        </a:lnTo>
                        <a:lnTo>
                          <a:pt x="22233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06DEA98-8716-47D1-80B2-86B4F3F8C3F2}"/>
                    </a:ext>
                  </a:extLst>
                </p:cNvPr>
                <p:cNvSpPr/>
                <p:nvPr/>
              </p:nvSpPr>
              <p:spPr>
                <a:xfrm>
                  <a:off x="4414230" y="2237286"/>
                  <a:ext cx="3675619" cy="3675619"/>
                </a:xfrm>
                <a:prstGeom prst="ellipse">
                  <a:avLst/>
                </a:prstGeom>
                <a:noFill/>
                <a:ln w="222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1810C03-103D-4A57-8F63-E918A3AA3A2A}"/>
                    </a:ext>
                  </a:extLst>
                </p:cNvPr>
                <p:cNvSpPr/>
                <p:nvPr/>
              </p:nvSpPr>
              <p:spPr>
                <a:xfrm>
                  <a:off x="4307335" y="2130391"/>
                  <a:ext cx="3889409" cy="3889409"/>
                </a:xfrm>
                <a:prstGeom prst="ellipse">
                  <a:avLst/>
                </a:prstGeom>
                <a:noFill/>
                <a:ln w="222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34BCDD1-50E2-4215-801C-C1A77E66B94E}"/>
                  </a:ext>
                </a:extLst>
              </p:cNvPr>
              <p:cNvGrpSpPr/>
              <p:nvPr/>
            </p:nvGrpSpPr>
            <p:grpSpPr>
              <a:xfrm>
                <a:off x="3378518" y="831612"/>
                <a:ext cx="776187" cy="776187"/>
                <a:chOff x="3378518" y="831612"/>
                <a:chExt cx="776187" cy="776187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5DDB2BD-92F7-4325-8A2D-A7C34D0F23C2}"/>
                    </a:ext>
                  </a:extLst>
                </p:cNvPr>
                <p:cNvGrpSpPr/>
                <p:nvPr/>
              </p:nvGrpSpPr>
              <p:grpSpPr>
                <a:xfrm>
                  <a:off x="3378518" y="831612"/>
                  <a:ext cx="776187" cy="776187"/>
                  <a:chOff x="7841949" y="407531"/>
                  <a:chExt cx="914400" cy="914400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0BD7103-FC0F-405B-A0C6-511CE8546F4B}"/>
                      </a:ext>
                    </a:extLst>
                  </p:cNvPr>
                  <p:cNvSpPr/>
                  <p:nvPr/>
                </p:nvSpPr>
                <p:spPr>
                  <a:xfrm>
                    <a:off x="7841949" y="407531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2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FA69A1C1-9715-4C14-AECC-70592EA4CD0D}"/>
                      </a:ext>
                    </a:extLst>
                  </p:cNvPr>
                  <p:cNvSpPr/>
                  <p:nvPr/>
                </p:nvSpPr>
                <p:spPr>
                  <a:xfrm>
                    <a:off x="7949749" y="515331"/>
                    <a:ext cx="698801" cy="6988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8F81E23-EC6C-4BA7-94FC-B2336FB0BA93}"/>
                    </a:ext>
                  </a:extLst>
                </p:cNvPr>
                <p:cNvSpPr txBox="1"/>
                <p:nvPr/>
              </p:nvSpPr>
              <p:spPr>
                <a:xfrm>
                  <a:off x="3513567" y="1035039"/>
                  <a:ext cx="506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rPr>
                    <a:t>01</a:t>
                  </a:r>
                  <a:endParaRPr lang="en-I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367C729-B06D-4288-885C-BA0532E023DB}"/>
                  </a:ext>
                </a:extLst>
              </p:cNvPr>
              <p:cNvGrpSpPr/>
              <p:nvPr/>
            </p:nvGrpSpPr>
            <p:grpSpPr>
              <a:xfrm>
                <a:off x="3412198" y="4818577"/>
                <a:ext cx="776187" cy="776187"/>
                <a:chOff x="3412198" y="4818577"/>
                <a:chExt cx="776187" cy="77618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432FA35D-EF91-415E-934C-051E5BB623D6}"/>
                    </a:ext>
                  </a:extLst>
                </p:cNvPr>
                <p:cNvGrpSpPr/>
                <p:nvPr/>
              </p:nvGrpSpPr>
              <p:grpSpPr>
                <a:xfrm>
                  <a:off x="3412198" y="4818577"/>
                  <a:ext cx="776187" cy="776187"/>
                  <a:chOff x="7841949" y="407531"/>
                  <a:chExt cx="914400" cy="91440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A2398D40-DEAC-4524-B9B5-495A0CAB8FDC}"/>
                      </a:ext>
                    </a:extLst>
                  </p:cNvPr>
                  <p:cNvSpPr/>
                  <p:nvPr/>
                </p:nvSpPr>
                <p:spPr>
                  <a:xfrm>
                    <a:off x="7841949" y="407531"/>
                    <a:ext cx="914400" cy="9144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2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5A5A2879-B9F5-4B55-A82D-E8B6F1EC311D}"/>
                      </a:ext>
                    </a:extLst>
                  </p:cNvPr>
                  <p:cNvSpPr/>
                  <p:nvPr/>
                </p:nvSpPr>
                <p:spPr>
                  <a:xfrm>
                    <a:off x="7949749" y="515331"/>
                    <a:ext cx="698801" cy="6988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51E88BF-A393-4D27-8697-3B70CB193F6E}"/>
                    </a:ext>
                  </a:extLst>
                </p:cNvPr>
                <p:cNvSpPr txBox="1"/>
                <p:nvPr/>
              </p:nvSpPr>
              <p:spPr>
                <a:xfrm>
                  <a:off x="3547247" y="5022004"/>
                  <a:ext cx="506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rPr>
                    <a:t>04</a:t>
                  </a:r>
                  <a:endParaRPr lang="en-I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5A5C056-89BB-4924-A930-C6413E25668C}"/>
                  </a:ext>
                </a:extLst>
              </p:cNvPr>
              <p:cNvGrpSpPr/>
              <p:nvPr/>
            </p:nvGrpSpPr>
            <p:grpSpPr>
              <a:xfrm>
                <a:off x="7540499" y="831612"/>
                <a:ext cx="776187" cy="776187"/>
                <a:chOff x="7540499" y="831612"/>
                <a:chExt cx="776187" cy="77618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CD042C80-BB14-4222-8C14-4DCF249B5ECC}"/>
                    </a:ext>
                  </a:extLst>
                </p:cNvPr>
                <p:cNvGrpSpPr/>
                <p:nvPr/>
              </p:nvGrpSpPr>
              <p:grpSpPr>
                <a:xfrm>
                  <a:off x="7540499" y="831612"/>
                  <a:ext cx="776187" cy="776187"/>
                  <a:chOff x="7841949" y="407531"/>
                  <a:chExt cx="914400" cy="914400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0DBD17DA-BAAA-4F1E-B745-92C0AB451B52}"/>
                      </a:ext>
                    </a:extLst>
                  </p:cNvPr>
                  <p:cNvSpPr/>
                  <p:nvPr/>
                </p:nvSpPr>
                <p:spPr>
                  <a:xfrm>
                    <a:off x="7841949" y="407531"/>
                    <a:ext cx="914400" cy="9144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2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013C5BC-1771-4CCB-815F-38128ACFDECD}"/>
                      </a:ext>
                    </a:extLst>
                  </p:cNvPr>
                  <p:cNvSpPr/>
                  <p:nvPr/>
                </p:nvSpPr>
                <p:spPr>
                  <a:xfrm>
                    <a:off x="7949749" y="515331"/>
                    <a:ext cx="698801" cy="6988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766B017-0F92-44DF-A6B3-E25A2F112B46}"/>
                    </a:ext>
                  </a:extLst>
                </p:cNvPr>
                <p:cNvSpPr txBox="1"/>
                <p:nvPr/>
              </p:nvSpPr>
              <p:spPr>
                <a:xfrm>
                  <a:off x="7678018" y="1035039"/>
                  <a:ext cx="506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rPr>
                    <a:t>02</a:t>
                  </a:r>
                  <a:endParaRPr lang="en-I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2E5295A-0867-421E-8F13-BEE54A00370A}"/>
                  </a:ext>
                </a:extLst>
              </p:cNvPr>
              <p:cNvGrpSpPr/>
              <p:nvPr/>
            </p:nvGrpSpPr>
            <p:grpSpPr>
              <a:xfrm>
                <a:off x="7487170" y="4818577"/>
                <a:ext cx="776187" cy="776187"/>
                <a:chOff x="7487170" y="4818577"/>
                <a:chExt cx="776187" cy="776187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95E12E1-1DBD-452F-BD89-D5CD1A127001}"/>
                    </a:ext>
                  </a:extLst>
                </p:cNvPr>
                <p:cNvGrpSpPr/>
                <p:nvPr/>
              </p:nvGrpSpPr>
              <p:grpSpPr>
                <a:xfrm>
                  <a:off x="7487170" y="4818577"/>
                  <a:ext cx="776187" cy="776187"/>
                  <a:chOff x="7841949" y="407531"/>
                  <a:chExt cx="914400" cy="914400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64046011-1152-4353-AE81-BE2A93B711A3}"/>
                      </a:ext>
                    </a:extLst>
                  </p:cNvPr>
                  <p:cNvSpPr/>
                  <p:nvPr/>
                </p:nvSpPr>
                <p:spPr>
                  <a:xfrm>
                    <a:off x="7841949" y="407531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2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72A390D-3A56-4FB8-8CDC-5C0230C123A7}"/>
                      </a:ext>
                    </a:extLst>
                  </p:cNvPr>
                  <p:cNvSpPr/>
                  <p:nvPr/>
                </p:nvSpPr>
                <p:spPr>
                  <a:xfrm>
                    <a:off x="7949749" y="515331"/>
                    <a:ext cx="698801" cy="6988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C6C8F1C-3FD7-4CD5-82AF-BCDB03D759DC}"/>
                    </a:ext>
                  </a:extLst>
                </p:cNvPr>
                <p:cNvSpPr txBox="1"/>
                <p:nvPr/>
              </p:nvSpPr>
              <p:spPr>
                <a:xfrm>
                  <a:off x="7622219" y="5022004"/>
                  <a:ext cx="506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rPr>
                    <a:t>03</a:t>
                  </a:r>
                  <a:endParaRPr lang="en-I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058F566-55BB-4AEE-AA55-DAC9D52C2A65}"/>
                </a:ext>
              </a:extLst>
            </p:cNvPr>
            <p:cNvGrpSpPr/>
            <p:nvPr/>
          </p:nvGrpSpPr>
          <p:grpSpPr>
            <a:xfrm>
              <a:off x="1166718" y="915386"/>
              <a:ext cx="2332383" cy="1074131"/>
              <a:chOff x="1294533" y="2101783"/>
              <a:chExt cx="2332383" cy="1074131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CE25CF5-41AB-4EB1-B5EB-D7E60370FC01}"/>
                  </a:ext>
                </a:extLst>
              </p:cNvPr>
              <p:cNvSpPr/>
              <p:nvPr/>
            </p:nvSpPr>
            <p:spPr>
              <a:xfrm>
                <a:off x="1294533" y="2437250"/>
                <a:ext cx="233238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Lorem Ipsum </a:t>
                </a:r>
                <a:r>
                  <a:rPr lang="fa-I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به سادگی متن ساختگی صنعت چاپ و حروفچینی است.</a:t>
                </a:r>
                <a:endParaRPr lang="en-I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2D246AD-B114-49BB-987A-C420AF9E5E8A}"/>
                  </a:ext>
                </a:extLst>
              </p:cNvPr>
              <p:cNvSpPr/>
              <p:nvPr/>
            </p:nvSpPr>
            <p:spPr>
              <a:xfrm>
                <a:off x="1294533" y="2101783"/>
                <a:ext cx="2332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fa-I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عنوان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 1</a:t>
                </a:r>
                <a:endPara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A779B0D-DB7A-4597-A0C8-172CE11F6405}"/>
                </a:ext>
              </a:extLst>
            </p:cNvPr>
            <p:cNvGrpSpPr/>
            <p:nvPr/>
          </p:nvGrpSpPr>
          <p:grpSpPr>
            <a:xfrm>
              <a:off x="1166718" y="4902351"/>
              <a:ext cx="2332383" cy="1074131"/>
              <a:chOff x="1294533" y="2101783"/>
              <a:chExt cx="2332383" cy="107413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6778FF6-8879-416B-8229-31E42B0DB8B1}"/>
                  </a:ext>
                </a:extLst>
              </p:cNvPr>
              <p:cNvSpPr/>
              <p:nvPr/>
            </p:nvSpPr>
            <p:spPr>
              <a:xfrm>
                <a:off x="1294533" y="2437250"/>
                <a:ext cx="233238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Lorem Ipsum </a:t>
                </a:r>
                <a:r>
                  <a:rPr lang="fa-I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به سادگی متن ساختگی صنعت چاپ و حروفچینی است.</a:t>
                </a:r>
                <a:endParaRPr lang="en-I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BAD3A05-33E7-4B0F-8421-BAF5D7BDDB00}"/>
                  </a:ext>
                </a:extLst>
              </p:cNvPr>
              <p:cNvSpPr/>
              <p:nvPr/>
            </p:nvSpPr>
            <p:spPr>
              <a:xfrm>
                <a:off x="1294533" y="2101783"/>
                <a:ext cx="2332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fa-I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عنوان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 4</a:t>
                </a:r>
                <a:endPara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255CC6A-7C7C-47BA-A5F5-DBB6C0916EF5}"/>
                </a:ext>
              </a:extLst>
            </p:cNvPr>
            <p:cNvGrpSpPr/>
            <p:nvPr/>
          </p:nvGrpSpPr>
          <p:grpSpPr>
            <a:xfrm>
              <a:off x="8573520" y="915386"/>
              <a:ext cx="2332383" cy="1074131"/>
              <a:chOff x="1294533" y="2101783"/>
              <a:chExt cx="2332383" cy="107413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A83F64D-D341-4844-9555-ACC869B7F1FC}"/>
                  </a:ext>
                </a:extLst>
              </p:cNvPr>
              <p:cNvSpPr/>
              <p:nvPr/>
            </p:nvSpPr>
            <p:spPr>
              <a:xfrm>
                <a:off x="1294533" y="2437250"/>
                <a:ext cx="233238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Lorem Ipsum </a:t>
                </a:r>
                <a:r>
                  <a:rPr lang="fa-I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به سادگی متن ساختگی صنعت چاپ و حروفچینی است.</a:t>
                </a:r>
                <a:endParaRPr lang="en-I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6D4067C-B815-4CCB-BE0A-59606C8D912A}"/>
                  </a:ext>
                </a:extLst>
              </p:cNvPr>
              <p:cNvSpPr/>
              <p:nvPr/>
            </p:nvSpPr>
            <p:spPr>
              <a:xfrm>
                <a:off x="1294533" y="2101783"/>
                <a:ext cx="2332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عنوان</a:t>
                </a:r>
                <a:endPara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19A67BE-F101-4583-92FF-CE3CF9ACEBBB}"/>
                </a:ext>
              </a:extLst>
            </p:cNvPr>
            <p:cNvGrpSpPr/>
            <p:nvPr/>
          </p:nvGrpSpPr>
          <p:grpSpPr>
            <a:xfrm>
              <a:off x="8573520" y="4902351"/>
              <a:ext cx="2332383" cy="1074131"/>
              <a:chOff x="1294533" y="2101783"/>
              <a:chExt cx="2332383" cy="107413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A2B5BAC-D89B-4574-B45D-211FCF35D7F7}"/>
                  </a:ext>
                </a:extLst>
              </p:cNvPr>
              <p:cNvSpPr/>
              <p:nvPr/>
            </p:nvSpPr>
            <p:spPr>
              <a:xfrm>
                <a:off x="1294533" y="2437250"/>
                <a:ext cx="233238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Lorem Ipsum </a:t>
                </a:r>
                <a:r>
                  <a:rPr lang="fa-I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به سادگی متن ساختگی صنعت چاپ و حروفچینی است.</a:t>
                </a:r>
                <a:endParaRPr lang="en-I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599B6DC-A351-4F08-BA31-245B1DE10835}"/>
                  </a:ext>
                </a:extLst>
              </p:cNvPr>
              <p:cNvSpPr/>
              <p:nvPr/>
            </p:nvSpPr>
            <p:spPr>
              <a:xfrm>
                <a:off x="1294533" y="2101783"/>
                <a:ext cx="2332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عنوان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B Nazanin" panose="00000400000000000000" pitchFamily="2" charset="-78"/>
                  </a:rPr>
                  <a:t> 3</a:t>
                </a:r>
                <a:endPara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1E411C-BF55-47DE-994D-5C12264AEF47}"/>
              </a:ext>
            </a:extLst>
          </p:cNvPr>
          <p:cNvSpPr/>
          <p:nvPr/>
        </p:nvSpPr>
        <p:spPr>
          <a:xfrm>
            <a:off x="4467990" y="2"/>
            <a:ext cx="325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قالب پاورپوینت مغز</a:t>
            </a:r>
            <a:endParaRPr lang="en-IN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276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44386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4290" y="574344"/>
            <a:ext cx="3321967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4584"/>
              </a:lnSpc>
            </a:pPr>
            <a:r>
              <a:rPr lang="fa-IR" sz="4400" dirty="0">
                <a:solidFill>
                  <a:srgbClr val="D1474B"/>
                </a:solidFill>
                <a:latin typeface="PVLFPI+Arial-Black"/>
                <a:cs typeface="B Nazanin" panose="00000400000000000000" pitchFamily="2" charset="-78"/>
              </a:rPr>
              <a:t>روند</a:t>
            </a:r>
            <a:endParaRPr sz="4400" dirty="0">
              <a:solidFill>
                <a:srgbClr val="D1474B"/>
              </a:solidFill>
              <a:latin typeface="PVLFPI+Arial-Black"/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3303" y="1772318"/>
            <a:ext cx="184541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595959"/>
                </a:solidFill>
                <a:latin typeface="SEJNNL+Arial-BoldMT"/>
                <a:cs typeface="B Nazanin" panose="00000400000000000000" pitchFamily="2" charset="-78"/>
              </a:rPr>
              <a:t>عنوان محتوا را اضافه کنید</a:t>
            </a:r>
            <a:endParaRPr sz="1400" b="1" dirty="0">
              <a:solidFill>
                <a:srgbClr val="595959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5181" y="1816037"/>
            <a:ext cx="184541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8"/>
              </a:lnSpc>
            </a:pPr>
            <a:r>
              <a:rPr lang="fa-IR" sz="1400" b="1" dirty="0">
                <a:solidFill>
                  <a:srgbClr val="595959"/>
                </a:solidFill>
                <a:latin typeface="SEJNNL+Arial-BoldMT"/>
                <a:cs typeface="B Nazanin" panose="00000400000000000000" pitchFamily="2" charset="-78"/>
              </a:rPr>
              <a:t>عنوان محتوا را اضافه کنید</a:t>
            </a:r>
            <a:endParaRPr sz="1400" b="1" dirty="0">
              <a:solidFill>
                <a:srgbClr val="595959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819" y="2118351"/>
            <a:ext cx="314389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595959"/>
                </a:solidFill>
                <a:latin typeface="SEJNNL+Arial-BoldMT"/>
                <a:cs typeface="B Nazanin" panose="00000400000000000000" pitchFamily="2" charset="-78"/>
              </a:rPr>
              <a:t>ارائه پاورپوینت ساده</a:t>
            </a:r>
            <a:endParaRPr sz="1400" b="1" dirty="0">
              <a:solidFill>
                <a:srgbClr val="595959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9668" y="2118351"/>
            <a:ext cx="314389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595959"/>
                </a:solidFill>
                <a:latin typeface="SEJNNL+Arial-BoldMT"/>
                <a:cs typeface="B Nazanin" panose="00000400000000000000" pitchFamily="2" charset="-78"/>
              </a:rPr>
              <a:t>ارائه پاورپوینت ساده</a:t>
            </a:r>
            <a:endParaRPr sz="1400" b="1" dirty="0">
              <a:solidFill>
                <a:srgbClr val="595959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0991" y="2514721"/>
            <a:ext cx="3143897" cy="198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FFFFFF"/>
                </a:solidFill>
                <a:latin typeface="SEJNNL+Arial-BoldMT"/>
                <a:cs typeface="B Nazanin" panose="00000400000000000000" pitchFamily="2" charset="-78"/>
              </a:rPr>
              <a:t>ارائه پاورپوینت ساده</a:t>
            </a:r>
            <a:endParaRPr sz="1400" b="1" dirty="0">
              <a:solidFill>
                <a:srgbClr val="FFFFFF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9668" y="2613787"/>
            <a:ext cx="314389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FFFFFF"/>
                </a:solidFill>
                <a:latin typeface="SEJNNL+Arial-BoldMT"/>
                <a:cs typeface="B Nazanin" panose="00000400000000000000" pitchFamily="2" charset="-78"/>
              </a:rPr>
              <a:t>ارائه پاورپوینت ساده</a:t>
            </a:r>
            <a:endParaRPr sz="1400" b="1" dirty="0">
              <a:solidFill>
                <a:srgbClr val="FFFFFF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4819" y="3264813"/>
            <a:ext cx="3611057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یک ارائه پاورپوینت مدرن دریافت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به زیبایی طراحی شده است من امیدوارم و معتقدم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این الگو زمان، پول و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شهرت، آبرو. آسان برای تغییر رنگ، عکس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و متن یک پاورپوینت مدرن دریافت کنید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63267" y="3151315"/>
            <a:ext cx="3638444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یک ارائه پاورپوینت مدرن دریافت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به زیبایی طراحی شده است من امیدوارم و معتقدم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این الگو زمان، پول و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شهرت، آبرو. آسان برای تغییر رنگ، عکس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و متن یک پاورپوینت مدرن دریافت کنید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0999" y="4371748"/>
            <a:ext cx="3563882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ارائه ای که به زیبایی طراحی شده است. شما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می تواند به سادگی مخاطبان خود را تحت تاثیر قرار دهد و الف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زینگ و جذابیت منحصر به فرد برای ارائه های شما.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10892" y="4065715"/>
            <a:ext cx="3577382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201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ارائه ای که به زیبایی طراحی شده است. شما</a:t>
            </a:r>
          </a:p>
          <a:p>
            <a:pPr marL="63201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می تواند به سادگی مخاطبان خود را تحت تاثیر قرار دهد و الف</a:t>
            </a:r>
          </a:p>
          <a:p>
            <a:pPr marL="63201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زینگ و جذابیت منحصر به فرد برای ارائه های شما.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349" y="5214017"/>
            <a:ext cx="3582489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شما به سادگی می توانید مخاطبان خود را تحت تاثیر قرار دهید و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یک زینگ و جذابیت منحصر به فرد به خود اضافه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ارائه ها یک پاورپوینت مدرن دریافت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ارائه ای که به زیبایی طراحی شده است. آسان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تغییر رنگ، عکس و متن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1842" y="4797236"/>
            <a:ext cx="3646679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714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شما به سادگی می توانید مخاطبان خود را تحت تاثیر قرار دهید و</a:t>
            </a:r>
          </a:p>
          <a:p>
            <a:pPr marL="226714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یک زینگ و جذابیت منحصر به فرد به خود اضافه کنید</a:t>
            </a:r>
          </a:p>
          <a:p>
            <a:pPr marL="226714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ارائه ها یک پاورپوینت مدرن دریافت کنید</a:t>
            </a:r>
          </a:p>
          <a:p>
            <a:pPr marL="226714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ارائه ای که به زیبایی طراحی شده است. آسان</a:t>
            </a:r>
          </a:p>
          <a:p>
            <a:pPr marL="226714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تغییر رنگ، عکس و متن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2117" y="401806"/>
            <a:ext cx="3531468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3751"/>
              </a:lnSpc>
            </a:pPr>
            <a:r>
              <a:rPr lang="fa-IR" sz="3600" dirty="0">
                <a:solidFill>
                  <a:srgbClr val="BE3D5B"/>
                </a:solidFill>
                <a:latin typeface="PVLFPI+Arial-Black"/>
                <a:cs typeface="B Nazanin" panose="00000400000000000000" pitchFamily="2" charset="-78"/>
              </a:rPr>
              <a:t>اینفوگرافیک</a:t>
            </a:r>
            <a:endParaRPr sz="3600" dirty="0">
              <a:solidFill>
                <a:srgbClr val="BE3D5B"/>
              </a:solidFill>
              <a:latin typeface="PVLFPI+Arial-Black"/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9883" y="1847790"/>
            <a:ext cx="14508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BE3D5B"/>
                </a:solidFill>
                <a:latin typeface="SEJNNL+Arial-BoldMT"/>
                <a:cs typeface="B Nazanin" panose="00000400000000000000" pitchFamily="2" charset="-78"/>
              </a:rPr>
              <a:t>عنوان مطالب</a:t>
            </a:r>
            <a:endParaRPr sz="1400" b="1" dirty="0">
              <a:solidFill>
                <a:srgbClr val="BE3D5B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1628" y="1838503"/>
            <a:ext cx="14508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BE3D5B"/>
                </a:solidFill>
                <a:latin typeface="SEJNNL+Arial-BoldMT"/>
                <a:cs typeface="B Nazanin" panose="00000400000000000000" pitchFamily="2" charset="-78"/>
              </a:rPr>
              <a:t>عنوان مطالب</a:t>
            </a:r>
            <a:endParaRPr sz="1400" b="1" dirty="0">
              <a:solidFill>
                <a:srgbClr val="BE3D5B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9849" y="2109452"/>
            <a:ext cx="29989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شما به سادگی می توانید مخاطبان خود را تحت تاثیر قرار دهید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و یک زینگ و جذابیت منحصر به فرد را به آن اضافه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ارائه های شما</a:t>
            </a:r>
            <a:endParaRPr sz="1200" dirty="0">
              <a:solidFill>
                <a:srgbClr val="BE3D5B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5816" y="2109452"/>
            <a:ext cx="29989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شما به سادگی می توانید مخاطبان خود را تحت تاثیر قرار دهید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و یک زینگ و جذابیت منحصر به فرد را به آن اضافه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ارائه های شما</a:t>
            </a:r>
            <a:endParaRPr sz="1200" dirty="0">
              <a:solidFill>
                <a:srgbClr val="BE3D5B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9507" y="3483858"/>
            <a:ext cx="14508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BE3D5B"/>
                </a:solidFill>
                <a:latin typeface="SEJNNL+Arial-BoldMT"/>
                <a:cs typeface="B Nazanin" panose="00000400000000000000" pitchFamily="2" charset="-78"/>
              </a:rPr>
              <a:t>عنوان مطالب</a:t>
            </a:r>
            <a:endParaRPr sz="1400" b="1" dirty="0">
              <a:solidFill>
                <a:srgbClr val="BE3D5B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5266" y="3445995"/>
            <a:ext cx="14508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BE3D5B"/>
                </a:solidFill>
                <a:latin typeface="SEJNNL+Arial-BoldMT"/>
                <a:cs typeface="B Nazanin" panose="00000400000000000000" pitchFamily="2" charset="-78"/>
              </a:rPr>
              <a:t>عنوان مطالب</a:t>
            </a:r>
            <a:endParaRPr sz="1400" b="1" dirty="0">
              <a:solidFill>
                <a:srgbClr val="BE3D5B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473" y="3745521"/>
            <a:ext cx="29989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شما به سادگی می توانید مخاطبان خود را تحت تاثیر قرار دهید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و یک زینگ و جذابیت منحصر به فرد را به آن اضافه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ارائه های شما</a:t>
            </a:r>
            <a:endParaRPr sz="1200" dirty="0">
              <a:solidFill>
                <a:srgbClr val="BE3D5B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6192" y="3745521"/>
            <a:ext cx="29989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شما به سادگی می توانید مخاطبان خود را تحت تاثیر قرار دهید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و یک زینگ و جذابیت منحصر به فرد را به آن اضافه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ارائه های شما</a:t>
            </a:r>
            <a:endParaRPr sz="1200" dirty="0">
              <a:solidFill>
                <a:srgbClr val="BE3D5B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9883" y="5119926"/>
            <a:ext cx="14508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BE3D5B"/>
                </a:solidFill>
                <a:latin typeface="SEJNNL+Arial-BoldMT"/>
                <a:cs typeface="B Nazanin" panose="00000400000000000000" pitchFamily="2" charset="-78"/>
              </a:rPr>
              <a:t>عنوان مطالب</a:t>
            </a:r>
            <a:endParaRPr sz="1400" b="1" dirty="0">
              <a:solidFill>
                <a:srgbClr val="BE3D5B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61629" y="5110639"/>
            <a:ext cx="14508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458"/>
              </a:lnSpc>
            </a:pPr>
            <a:r>
              <a:rPr lang="fa-IR" sz="1400" b="1" dirty="0">
                <a:solidFill>
                  <a:srgbClr val="BE3D5B"/>
                </a:solidFill>
                <a:latin typeface="SEJNNL+Arial-BoldMT"/>
                <a:cs typeface="B Nazanin" panose="00000400000000000000" pitchFamily="2" charset="-78"/>
              </a:rPr>
              <a:t>عنوان مطالب</a:t>
            </a:r>
            <a:endParaRPr sz="1400" b="1" dirty="0">
              <a:solidFill>
                <a:srgbClr val="BE3D5B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9849" y="5381588"/>
            <a:ext cx="29989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شما به سادگی می توانید مخاطبان خود را تحت تاثیر قرار دهید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و یک زینگ و جذابیت منحصر به فرد را به آن اضافه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ارائه های شما</a:t>
            </a:r>
            <a:endParaRPr sz="1200" dirty="0">
              <a:solidFill>
                <a:srgbClr val="BE3D5B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05816" y="5381588"/>
            <a:ext cx="29989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شما به سادگی می توانید مخاطبان خود را تحت تاثیر قرار دهید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و یک زینگ و جذابیت منحصر به فرد را به آن اضافه کنید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BE3D5B"/>
                </a:solidFill>
                <a:latin typeface="VOPRVU+ArialMT"/>
                <a:cs typeface="B Nazanin" panose="00000400000000000000" pitchFamily="2" charset="-78"/>
              </a:rPr>
              <a:t>ارائه های شما</a:t>
            </a:r>
            <a:endParaRPr sz="1200" dirty="0">
              <a:solidFill>
                <a:srgbClr val="BE3D5B"/>
              </a:solidFill>
              <a:latin typeface="VOPRVU+ArialM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77216" y="0"/>
            <a:ext cx="1226921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r" rtl="1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5360" y="319955"/>
            <a:ext cx="6359699" cy="611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4584"/>
              </a:lnSpc>
            </a:pPr>
            <a:r>
              <a:rPr lang="fa-IR" sz="4400" dirty="0">
                <a:solidFill>
                  <a:srgbClr val="D1474B"/>
                </a:solidFill>
                <a:latin typeface="PVLFPI+Arial-Black"/>
                <a:cs typeface="B Nazanin" panose="00000400000000000000" pitchFamily="2" charset="-78"/>
              </a:rPr>
              <a:t>آناتومی انسان</a:t>
            </a:r>
            <a:endParaRPr sz="4400" dirty="0">
              <a:solidFill>
                <a:srgbClr val="D1474B"/>
              </a:solidFill>
              <a:latin typeface="PVLFPI+Arial-Black"/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9456" y="2092330"/>
            <a:ext cx="216390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درد متاسفم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رویه های نظارتی پیشرفته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برخی از توسعه دهندگان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8471" y="2134264"/>
            <a:ext cx="216110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درد متاسفم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رویه های نظارتی پیشرفته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برخی از توسعه دهندگان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9456" y="2890742"/>
            <a:ext cx="216390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درد متاسفم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رویه های نظارتی پیشرفته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برخی از توسعه دهندگان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5720" y="2932676"/>
            <a:ext cx="216110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درد متاسفم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رویه های نظارتی پیشرفته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برخی از توسعه دهندگان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9455" y="3765397"/>
            <a:ext cx="216390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درد متاسفم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رویه های نظارتی پیشرفته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برخی از توسعه دهندگان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2114" y="3869577"/>
            <a:ext cx="216110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درد متاسفم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رویه های نظارتی پیشرفته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برخی از توسعه دهندگان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9593" y="4624302"/>
            <a:ext cx="216390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درد متاسفم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رویه های نظارتی پیشرفته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برخی از توسعه دهندگان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9363" y="4667988"/>
            <a:ext cx="216110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برای درد متاسفم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رویه های نظارتی پیشرفته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000000"/>
                </a:solidFill>
                <a:latin typeface="VOPRVU+ArialMT"/>
                <a:cs typeface="B Nazanin" panose="00000400000000000000" pitchFamily="2" charset="-78"/>
              </a:rPr>
              <a:t>برخی از توسعه دهندگان</a:t>
            </a:r>
            <a:endParaRPr sz="1200" dirty="0">
              <a:solidFill>
                <a:srgbClr val="000000"/>
              </a:solidFill>
              <a:latin typeface="VOPRVU+ArialM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در اینجا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B6C508CA-85CA-4F39-86CE-A520A51BC137}"/>
              </a:ext>
            </a:extLst>
          </p:cNvPr>
          <p:cNvGrpSpPr>
            <a:grpSpLocks noChangeAspect="1"/>
          </p:cNvGrpSpPr>
          <p:nvPr/>
        </p:nvGrpSpPr>
        <p:grpSpPr>
          <a:xfrm>
            <a:off x="6303382" y="1788851"/>
            <a:ext cx="1210860" cy="4320000"/>
            <a:chOff x="3303186" y="2057490"/>
            <a:chExt cx="1009050" cy="3600000"/>
          </a:xfrm>
        </p:grpSpPr>
        <p:sp>
          <p:nvSpPr>
            <p:cNvPr id="534" name="Freeform 9">
              <a:extLst>
                <a:ext uri="{FF2B5EF4-FFF2-40B4-BE49-F238E27FC236}">
                  <a16:creationId xmlns:a16="http://schemas.microsoft.com/office/drawing/2014/main" id="{458CD176-DEF8-4992-8E58-68790A1448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5" name="Freeform 9">
              <a:extLst>
                <a:ext uri="{FF2B5EF4-FFF2-40B4-BE49-F238E27FC236}">
                  <a16:creationId xmlns:a16="http://schemas.microsoft.com/office/drawing/2014/main" id="{A8DA1BE1-C843-4319-9051-AA8F22253B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6" name="Freeform 9">
              <a:extLst>
                <a:ext uri="{FF2B5EF4-FFF2-40B4-BE49-F238E27FC236}">
                  <a16:creationId xmlns:a16="http://schemas.microsoft.com/office/drawing/2014/main" id="{067613DB-0B33-41DA-9390-0975B9E13E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7" name="Freeform 9">
              <a:extLst>
                <a:ext uri="{FF2B5EF4-FFF2-40B4-BE49-F238E27FC236}">
                  <a16:creationId xmlns:a16="http://schemas.microsoft.com/office/drawing/2014/main" id="{C31B0700-2385-416E-98C0-AC685C2BC7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8" name="Freeform 9">
              <a:extLst>
                <a:ext uri="{FF2B5EF4-FFF2-40B4-BE49-F238E27FC236}">
                  <a16:creationId xmlns:a16="http://schemas.microsoft.com/office/drawing/2014/main" id="{F6A54662-E1D7-4BDA-8944-97CC65E56C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9" name="Freeform 9">
              <a:extLst>
                <a:ext uri="{FF2B5EF4-FFF2-40B4-BE49-F238E27FC236}">
                  <a16:creationId xmlns:a16="http://schemas.microsoft.com/office/drawing/2014/main" id="{59891997-2685-4E41-8270-8AD3C278AE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0" name="Freeform 9">
              <a:extLst>
                <a:ext uri="{FF2B5EF4-FFF2-40B4-BE49-F238E27FC236}">
                  <a16:creationId xmlns:a16="http://schemas.microsoft.com/office/drawing/2014/main" id="{FDB01E5B-221B-4CA5-B28B-BFBC2F2D3A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1" name="Freeform 9">
              <a:extLst>
                <a:ext uri="{FF2B5EF4-FFF2-40B4-BE49-F238E27FC236}">
                  <a16:creationId xmlns:a16="http://schemas.microsoft.com/office/drawing/2014/main" id="{C25BC484-8C95-4765-BAF4-3DF30E7C32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2" name="Freeform 9">
              <a:extLst>
                <a:ext uri="{FF2B5EF4-FFF2-40B4-BE49-F238E27FC236}">
                  <a16:creationId xmlns:a16="http://schemas.microsoft.com/office/drawing/2014/main" id="{225B3825-E3F5-4DFC-98A1-E4F926038C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3" name="Freeform 9">
              <a:extLst>
                <a:ext uri="{FF2B5EF4-FFF2-40B4-BE49-F238E27FC236}">
                  <a16:creationId xmlns:a16="http://schemas.microsoft.com/office/drawing/2014/main" id="{58BA15C2-746D-45D7-880D-9A552D8707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A233CD5D-ADD5-4B31-98AC-B1DF725C158D}"/>
              </a:ext>
            </a:extLst>
          </p:cNvPr>
          <p:cNvGrpSpPr>
            <a:grpSpLocks noChangeAspect="1"/>
          </p:cNvGrpSpPr>
          <p:nvPr/>
        </p:nvGrpSpPr>
        <p:grpSpPr>
          <a:xfrm>
            <a:off x="4677761" y="1802400"/>
            <a:ext cx="1242107" cy="4320000"/>
            <a:chOff x="1755471" y="2057490"/>
            <a:chExt cx="1035089" cy="3600000"/>
          </a:xfrm>
        </p:grpSpPr>
        <p:sp>
          <p:nvSpPr>
            <p:cNvPr id="545" name="Freeform 18">
              <a:extLst>
                <a:ext uri="{FF2B5EF4-FFF2-40B4-BE49-F238E27FC236}">
                  <a16:creationId xmlns:a16="http://schemas.microsoft.com/office/drawing/2014/main" id="{FDFF1417-0D6F-4591-B3AF-75146A761B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6" name="Freeform 18">
              <a:extLst>
                <a:ext uri="{FF2B5EF4-FFF2-40B4-BE49-F238E27FC236}">
                  <a16:creationId xmlns:a16="http://schemas.microsoft.com/office/drawing/2014/main" id="{AE18D0F5-D6D0-40CF-A4D6-B12E8D56F8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7" name="Freeform 18">
              <a:extLst>
                <a:ext uri="{FF2B5EF4-FFF2-40B4-BE49-F238E27FC236}">
                  <a16:creationId xmlns:a16="http://schemas.microsoft.com/office/drawing/2014/main" id="{AEDB5EFF-BD40-4257-81C5-1674B9C291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8" name="Freeform 18">
              <a:extLst>
                <a:ext uri="{FF2B5EF4-FFF2-40B4-BE49-F238E27FC236}">
                  <a16:creationId xmlns:a16="http://schemas.microsoft.com/office/drawing/2014/main" id="{1BF1AC0E-9E7C-4016-897A-92E7A1B30D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9" name="Freeform 18">
              <a:extLst>
                <a:ext uri="{FF2B5EF4-FFF2-40B4-BE49-F238E27FC236}">
                  <a16:creationId xmlns:a16="http://schemas.microsoft.com/office/drawing/2014/main" id="{EC3A30D1-B8E0-4C5D-A00C-408ED9A732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0" name="Freeform 18">
              <a:extLst>
                <a:ext uri="{FF2B5EF4-FFF2-40B4-BE49-F238E27FC236}">
                  <a16:creationId xmlns:a16="http://schemas.microsoft.com/office/drawing/2014/main" id="{76050125-7FF6-4E31-8A2C-0D6D5F647A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1" name="Freeform 18">
              <a:extLst>
                <a:ext uri="{FF2B5EF4-FFF2-40B4-BE49-F238E27FC236}">
                  <a16:creationId xmlns:a16="http://schemas.microsoft.com/office/drawing/2014/main" id="{FA2700E1-1CB1-493A-B467-64E9F0D4D3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2" name="Freeform 18">
              <a:extLst>
                <a:ext uri="{FF2B5EF4-FFF2-40B4-BE49-F238E27FC236}">
                  <a16:creationId xmlns:a16="http://schemas.microsoft.com/office/drawing/2014/main" id="{2819C295-B872-4114-AD23-B1220F3123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3" name="Freeform 18">
              <a:extLst>
                <a:ext uri="{FF2B5EF4-FFF2-40B4-BE49-F238E27FC236}">
                  <a16:creationId xmlns:a16="http://schemas.microsoft.com/office/drawing/2014/main" id="{43032354-E3B7-4526-87DC-398449ECBD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4" name="Freeform 18">
              <a:extLst>
                <a:ext uri="{FF2B5EF4-FFF2-40B4-BE49-F238E27FC236}">
                  <a16:creationId xmlns:a16="http://schemas.microsoft.com/office/drawing/2014/main" id="{FD48B777-7B3F-4503-8EFF-22CFCC89BC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B4DFBBC2-E369-4ACF-9E88-184197DB5F83}"/>
              </a:ext>
            </a:extLst>
          </p:cNvPr>
          <p:cNvGrpSpPr/>
          <p:nvPr/>
        </p:nvGrpSpPr>
        <p:grpSpPr>
          <a:xfrm>
            <a:off x="7694961" y="1788851"/>
            <a:ext cx="2181027" cy="4320000"/>
            <a:chOff x="7715447" y="1788851"/>
            <a:chExt cx="2181027" cy="4320000"/>
          </a:xfrm>
        </p:grpSpPr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9CDA0800-B76A-452C-9E98-88197CCA6DDB}"/>
                </a:ext>
              </a:extLst>
            </p:cNvPr>
            <p:cNvSpPr/>
            <p:nvPr/>
          </p:nvSpPr>
          <p:spPr>
            <a:xfrm>
              <a:off x="7715447" y="5285891"/>
              <a:ext cx="1952428" cy="822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EC1A3E4D-CF45-4F43-8F30-17824C0822B5}"/>
                </a:ext>
              </a:extLst>
            </p:cNvPr>
            <p:cNvSpPr/>
            <p:nvPr/>
          </p:nvSpPr>
          <p:spPr>
            <a:xfrm>
              <a:off x="7715448" y="4411631"/>
              <a:ext cx="1476176" cy="8229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C9E556B8-253A-4EEA-90F1-961F245DAA43}"/>
                </a:ext>
              </a:extLst>
            </p:cNvPr>
            <p:cNvSpPr/>
            <p:nvPr/>
          </p:nvSpPr>
          <p:spPr>
            <a:xfrm>
              <a:off x="7715448" y="3537371"/>
              <a:ext cx="1210860" cy="8229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B17F7ED0-E0B8-4DE6-81F0-154DC3DE43CD}"/>
                </a:ext>
              </a:extLst>
            </p:cNvPr>
            <p:cNvSpPr/>
            <p:nvPr/>
          </p:nvSpPr>
          <p:spPr>
            <a:xfrm>
              <a:off x="7715447" y="2663111"/>
              <a:ext cx="2181027" cy="822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F2B3C7D1-A4F8-4008-9755-A36445A8E73F}"/>
                </a:ext>
              </a:extLst>
            </p:cNvPr>
            <p:cNvSpPr/>
            <p:nvPr/>
          </p:nvSpPr>
          <p:spPr>
            <a:xfrm>
              <a:off x="7715447" y="1788851"/>
              <a:ext cx="1476177" cy="8229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1" name="Oval 6">
              <a:extLst>
                <a:ext uri="{FF2B5EF4-FFF2-40B4-BE49-F238E27FC236}">
                  <a16:creationId xmlns:a16="http://schemas.microsoft.com/office/drawing/2014/main" id="{DB7AB6F1-3280-474D-8E94-81D949C8D068}"/>
                </a:ext>
              </a:extLst>
            </p:cNvPr>
            <p:cNvSpPr/>
            <p:nvPr/>
          </p:nvSpPr>
          <p:spPr>
            <a:xfrm>
              <a:off x="7953314" y="4673946"/>
              <a:ext cx="248096" cy="344101"/>
            </a:xfrm>
            <a:custGeom>
              <a:avLst/>
              <a:gdLst/>
              <a:ahLst/>
              <a:cxnLst/>
              <a:rect l="l" t="t" r="r" b="b"/>
              <a:pathLst>
                <a:path w="2592288" h="3595425">
                  <a:moveTo>
                    <a:pt x="870999" y="2240632"/>
                  </a:moveTo>
                  <a:cubicBezTo>
                    <a:pt x="950537" y="2240632"/>
                    <a:pt x="1015015" y="2305110"/>
                    <a:pt x="1015015" y="2384648"/>
                  </a:cubicBezTo>
                  <a:cubicBezTo>
                    <a:pt x="1015015" y="2464186"/>
                    <a:pt x="950537" y="2528664"/>
                    <a:pt x="870999" y="2528664"/>
                  </a:cubicBezTo>
                  <a:cubicBezTo>
                    <a:pt x="791461" y="2528664"/>
                    <a:pt x="726983" y="2464186"/>
                    <a:pt x="726983" y="2384648"/>
                  </a:cubicBezTo>
                  <a:cubicBezTo>
                    <a:pt x="726983" y="2305110"/>
                    <a:pt x="791461" y="2240632"/>
                    <a:pt x="870999" y="2240632"/>
                  </a:cubicBezTo>
                  <a:close/>
                  <a:moveTo>
                    <a:pt x="1759854" y="2227895"/>
                  </a:moveTo>
                  <a:cubicBezTo>
                    <a:pt x="1839392" y="2227895"/>
                    <a:pt x="1903870" y="2292373"/>
                    <a:pt x="1903870" y="2371911"/>
                  </a:cubicBezTo>
                  <a:cubicBezTo>
                    <a:pt x="1903870" y="2451449"/>
                    <a:pt x="1839392" y="2515927"/>
                    <a:pt x="1759854" y="2515927"/>
                  </a:cubicBezTo>
                  <a:cubicBezTo>
                    <a:pt x="1680316" y="2515927"/>
                    <a:pt x="1615838" y="2451449"/>
                    <a:pt x="1615838" y="2371911"/>
                  </a:cubicBezTo>
                  <a:cubicBezTo>
                    <a:pt x="1615838" y="2292373"/>
                    <a:pt x="1680316" y="2227895"/>
                    <a:pt x="1759854" y="2227895"/>
                  </a:cubicBezTo>
                  <a:close/>
                  <a:moveTo>
                    <a:pt x="1385123" y="1589204"/>
                  </a:moveTo>
                  <a:cubicBezTo>
                    <a:pt x="1235448" y="1804770"/>
                    <a:pt x="983409" y="1987450"/>
                    <a:pt x="670898" y="2082426"/>
                  </a:cubicBezTo>
                  <a:cubicBezTo>
                    <a:pt x="545594" y="2120508"/>
                    <a:pt x="420523" y="2141464"/>
                    <a:pt x="299833" y="2145821"/>
                  </a:cubicBezTo>
                  <a:cubicBezTo>
                    <a:pt x="293883" y="2197691"/>
                    <a:pt x="291256" y="2250593"/>
                    <a:pt x="291256" y="2304257"/>
                  </a:cubicBezTo>
                  <a:cubicBezTo>
                    <a:pt x="291256" y="2561778"/>
                    <a:pt x="351754" y="2801757"/>
                    <a:pt x="458741" y="3002075"/>
                  </a:cubicBezTo>
                  <a:cubicBezTo>
                    <a:pt x="529567" y="3115246"/>
                    <a:pt x="618653" y="3214138"/>
                    <a:pt x="722047" y="3294447"/>
                  </a:cubicBezTo>
                  <a:cubicBezTo>
                    <a:pt x="1092770" y="3582399"/>
                    <a:pt x="1578397" y="3579277"/>
                    <a:pt x="1946318" y="3286578"/>
                  </a:cubicBezTo>
                  <a:cubicBezTo>
                    <a:pt x="2091328" y="3171216"/>
                    <a:pt x="2207419" y="3019100"/>
                    <a:pt x="2286822" y="2844777"/>
                  </a:cubicBezTo>
                  <a:cubicBezTo>
                    <a:pt x="2284502" y="2848849"/>
                    <a:pt x="2281748" y="2852602"/>
                    <a:pt x="2278979" y="2856339"/>
                  </a:cubicBezTo>
                  <a:cubicBezTo>
                    <a:pt x="2343860" y="2689176"/>
                    <a:pt x="2379488" y="2501882"/>
                    <a:pt x="2379488" y="2304257"/>
                  </a:cubicBezTo>
                  <a:cubicBezTo>
                    <a:pt x="2379488" y="2262538"/>
                    <a:pt x="2377900" y="2221280"/>
                    <a:pt x="2374588" y="2180585"/>
                  </a:cubicBezTo>
                  <a:cubicBezTo>
                    <a:pt x="2341200" y="2184217"/>
                    <a:pt x="2307260" y="2185947"/>
                    <a:pt x="2272888" y="2185947"/>
                  </a:cubicBezTo>
                  <a:cubicBezTo>
                    <a:pt x="1859976" y="2185947"/>
                    <a:pt x="1509412" y="1936254"/>
                    <a:pt x="1385123" y="1589204"/>
                  </a:cubicBezTo>
                  <a:close/>
                  <a:moveTo>
                    <a:pt x="2224145" y="817691"/>
                  </a:moveTo>
                  <a:cubicBezTo>
                    <a:pt x="2452178" y="1089656"/>
                    <a:pt x="2592288" y="1461843"/>
                    <a:pt x="2592288" y="1872209"/>
                  </a:cubicBezTo>
                  <a:cubicBezTo>
                    <a:pt x="2592288" y="2083963"/>
                    <a:pt x="2554981" y="2285550"/>
                    <a:pt x="2486261" y="2467958"/>
                  </a:cubicBezTo>
                  <a:cubicBezTo>
                    <a:pt x="2437526" y="2827783"/>
                    <a:pt x="2259828" y="3152427"/>
                    <a:pt x="1991281" y="3361857"/>
                  </a:cubicBezTo>
                  <a:cubicBezTo>
                    <a:pt x="1595877" y="3670219"/>
                    <a:pt x="1076253" y="3673514"/>
                    <a:pt x="677879" y="3370184"/>
                  </a:cubicBezTo>
                  <a:cubicBezTo>
                    <a:pt x="472114" y="3213511"/>
                    <a:pt x="318260" y="2989555"/>
                    <a:pt x="232965" y="2733276"/>
                  </a:cubicBezTo>
                  <a:cubicBezTo>
                    <a:pt x="85435" y="2489818"/>
                    <a:pt x="0" y="2192654"/>
                    <a:pt x="0" y="1872209"/>
                  </a:cubicBezTo>
                  <a:cubicBezTo>
                    <a:pt x="0" y="1486264"/>
                    <a:pt x="123931" y="1134089"/>
                    <a:pt x="329099" y="867811"/>
                  </a:cubicBezTo>
                  <a:lnTo>
                    <a:pt x="414466" y="1209281"/>
                  </a:lnTo>
                  <a:cubicBezTo>
                    <a:pt x="610745" y="1098779"/>
                    <a:pt x="921204" y="1028655"/>
                    <a:pt x="1270356" y="1028655"/>
                  </a:cubicBezTo>
                  <a:cubicBezTo>
                    <a:pt x="1619508" y="1028655"/>
                    <a:pt x="1929967" y="1098779"/>
                    <a:pt x="2126247" y="1209281"/>
                  </a:cubicBezTo>
                  <a:close/>
                  <a:moveTo>
                    <a:pt x="1134068" y="137031"/>
                  </a:moveTo>
                  <a:lnTo>
                    <a:pt x="1134068" y="342781"/>
                  </a:lnTo>
                  <a:lnTo>
                    <a:pt x="928318" y="342781"/>
                  </a:lnTo>
                  <a:lnTo>
                    <a:pt x="928318" y="579353"/>
                  </a:lnTo>
                  <a:lnTo>
                    <a:pt x="1134068" y="579353"/>
                  </a:lnTo>
                  <a:lnTo>
                    <a:pt x="1134068" y="785103"/>
                  </a:lnTo>
                  <a:lnTo>
                    <a:pt x="1406644" y="785103"/>
                  </a:lnTo>
                  <a:lnTo>
                    <a:pt x="1406644" y="579353"/>
                  </a:lnTo>
                  <a:lnTo>
                    <a:pt x="1612394" y="579353"/>
                  </a:lnTo>
                  <a:lnTo>
                    <a:pt x="1612394" y="342781"/>
                  </a:lnTo>
                  <a:lnTo>
                    <a:pt x="1406644" y="342781"/>
                  </a:lnTo>
                  <a:lnTo>
                    <a:pt x="1406644" y="137031"/>
                  </a:lnTo>
                  <a:close/>
                  <a:moveTo>
                    <a:pt x="1270358" y="0"/>
                  </a:moveTo>
                  <a:cubicBezTo>
                    <a:pt x="1758583" y="0"/>
                    <a:pt x="2164129" y="148411"/>
                    <a:pt x="2243382" y="343873"/>
                  </a:cubicBezTo>
                  <a:lnTo>
                    <a:pt x="2243381" y="343873"/>
                  </a:lnTo>
                  <a:lnTo>
                    <a:pt x="2053540" y="1095979"/>
                  </a:lnTo>
                  <a:cubicBezTo>
                    <a:pt x="1873934" y="995831"/>
                    <a:pt x="1589848" y="932277"/>
                    <a:pt x="1270356" y="932277"/>
                  </a:cubicBezTo>
                  <a:cubicBezTo>
                    <a:pt x="950864" y="932277"/>
                    <a:pt x="666778" y="995831"/>
                    <a:pt x="487172" y="1095979"/>
                  </a:cubicBezTo>
                  <a:lnTo>
                    <a:pt x="297331" y="343873"/>
                  </a:lnTo>
                  <a:lnTo>
                    <a:pt x="297333" y="343873"/>
                  </a:lnTo>
                  <a:cubicBezTo>
                    <a:pt x="376586" y="148411"/>
                    <a:pt x="782132" y="0"/>
                    <a:pt x="12703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2" name="Round Same Side Corner Rectangle 3">
              <a:extLst>
                <a:ext uri="{FF2B5EF4-FFF2-40B4-BE49-F238E27FC236}">
                  <a16:creationId xmlns:a16="http://schemas.microsoft.com/office/drawing/2014/main" id="{BC0A2BCF-B411-4AE9-B012-2E61FA6E719F}"/>
                </a:ext>
              </a:extLst>
            </p:cNvPr>
            <p:cNvSpPr/>
            <p:nvPr/>
          </p:nvSpPr>
          <p:spPr>
            <a:xfrm rot="10800000" flipH="1">
              <a:off x="7943019" y="5547257"/>
              <a:ext cx="302975" cy="301914"/>
            </a:xfrm>
            <a:custGeom>
              <a:avLst/>
              <a:gdLst/>
              <a:ahLst/>
              <a:cxnLst/>
              <a:rect l="l" t="t" r="r" b="b"/>
              <a:pathLst>
                <a:path w="3974354" h="3960441">
                  <a:moveTo>
                    <a:pt x="2479094" y="2176758"/>
                  </a:moveTo>
                  <a:lnTo>
                    <a:pt x="1505494" y="2176758"/>
                  </a:lnTo>
                  <a:lnTo>
                    <a:pt x="452687" y="932202"/>
                  </a:lnTo>
                  <a:cubicBezTo>
                    <a:pt x="416690" y="904368"/>
                    <a:pt x="386967" y="869252"/>
                    <a:pt x="365331" y="828935"/>
                  </a:cubicBezTo>
                  <a:lnTo>
                    <a:pt x="351150" y="812172"/>
                  </a:lnTo>
                  <a:lnTo>
                    <a:pt x="356232" y="812172"/>
                  </a:lnTo>
                  <a:cubicBezTo>
                    <a:pt x="326255" y="758500"/>
                    <a:pt x="310210" y="696547"/>
                    <a:pt x="310210" y="630847"/>
                  </a:cubicBezTo>
                  <a:lnTo>
                    <a:pt x="310210" y="494902"/>
                  </a:lnTo>
                  <a:cubicBezTo>
                    <a:pt x="310210" y="351890"/>
                    <a:pt x="426144" y="235956"/>
                    <a:pt x="569156" y="235956"/>
                  </a:cubicBezTo>
                  <a:lnTo>
                    <a:pt x="3405201" y="235956"/>
                  </a:lnTo>
                  <a:cubicBezTo>
                    <a:pt x="3548213" y="235956"/>
                    <a:pt x="3664147" y="351890"/>
                    <a:pt x="3664147" y="494902"/>
                  </a:cubicBezTo>
                  <a:lnTo>
                    <a:pt x="3664147" y="630847"/>
                  </a:lnTo>
                  <a:cubicBezTo>
                    <a:pt x="3664147" y="696547"/>
                    <a:pt x="3648102" y="758500"/>
                    <a:pt x="3618125" y="812172"/>
                  </a:cubicBezTo>
                  <a:lnTo>
                    <a:pt x="3633438" y="812172"/>
                  </a:lnTo>
                  <a:close/>
                  <a:moveTo>
                    <a:pt x="2377107" y="3672408"/>
                  </a:moveTo>
                  <a:lnTo>
                    <a:pt x="2377107" y="2447804"/>
                  </a:lnTo>
                  <a:lnTo>
                    <a:pt x="3735479" y="805811"/>
                  </a:lnTo>
                  <a:lnTo>
                    <a:pt x="3722860" y="805811"/>
                  </a:lnTo>
                  <a:cubicBezTo>
                    <a:pt x="3765801" y="737693"/>
                    <a:pt x="3789650" y="656896"/>
                    <a:pt x="3789650" y="570528"/>
                  </a:cubicBezTo>
                  <a:lnTo>
                    <a:pt x="3789650" y="412481"/>
                  </a:lnTo>
                  <a:cubicBezTo>
                    <a:pt x="3789650" y="246218"/>
                    <a:pt x="3654868" y="111436"/>
                    <a:pt x="3488605" y="111436"/>
                  </a:cubicBezTo>
                  <a:lnTo>
                    <a:pt x="467214" y="111436"/>
                  </a:lnTo>
                  <a:cubicBezTo>
                    <a:pt x="300951" y="111436"/>
                    <a:pt x="166169" y="246218"/>
                    <a:pt x="166169" y="412481"/>
                  </a:cubicBezTo>
                  <a:lnTo>
                    <a:pt x="166169" y="570527"/>
                  </a:lnTo>
                  <a:cubicBezTo>
                    <a:pt x="166169" y="715183"/>
                    <a:pt x="233072" y="844212"/>
                    <a:pt x="338922" y="926745"/>
                  </a:cubicBezTo>
                  <a:lnTo>
                    <a:pt x="1585536" y="2433646"/>
                  </a:lnTo>
                  <a:lnTo>
                    <a:pt x="1585536" y="3672408"/>
                  </a:lnTo>
                  <a:close/>
                  <a:moveTo>
                    <a:pt x="2606109" y="3960441"/>
                  </a:moveTo>
                  <a:lnTo>
                    <a:pt x="1397478" y="3960441"/>
                  </a:lnTo>
                  <a:cubicBezTo>
                    <a:pt x="1333543" y="3960441"/>
                    <a:pt x="1281713" y="3900944"/>
                    <a:pt x="1281713" y="3827550"/>
                  </a:cubicBezTo>
                  <a:lnTo>
                    <a:pt x="1281714" y="3827550"/>
                  </a:lnTo>
                  <a:cubicBezTo>
                    <a:pt x="1281714" y="3754157"/>
                    <a:pt x="1333544" y="3694659"/>
                    <a:pt x="1397479" y="3694659"/>
                  </a:cubicBezTo>
                  <a:lnTo>
                    <a:pt x="1459569" y="3694659"/>
                  </a:lnTo>
                  <a:lnTo>
                    <a:pt x="1459569" y="2562641"/>
                  </a:lnTo>
                  <a:lnTo>
                    <a:pt x="1459264" y="2562641"/>
                  </a:lnTo>
                  <a:lnTo>
                    <a:pt x="181140" y="958944"/>
                  </a:lnTo>
                  <a:cubicBezTo>
                    <a:pt x="70395" y="862399"/>
                    <a:pt x="0" y="709284"/>
                    <a:pt x="0" y="537296"/>
                  </a:cubicBezTo>
                  <a:lnTo>
                    <a:pt x="0" y="352326"/>
                  </a:lnTo>
                  <a:cubicBezTo>
                    <a:pt x="0" y="157742"/>
                    <a:pt x="137413" y="0"/>
                    <a:pt x="306921" y="0"/>
                  </a:cubicBezTo>
                  <a:lnTo>
                    <a:pt x="3667433" y="0"/>
                  </a:lnTo>
                  <a:cubicBezTo>
                    <a:pt x="3836941" y="0"/>
                    <a:pt x="3974354" y="157742"/>
                    <a:pt x="3974354" y="352326"/>
                  </a:cubicBezTo>
                  <a:lnTo>
                    <a:pt x="3974354" y="537296"/>
                  </a:lnTo>
                  <a:cubicBezTo>
                    <a:pt x="3974354" y="707106"/>
                    <a:pt x="3905732" y="858516"/>
                    <a:pt x="3797273" y="955099"/>
                  </a:cubicBezTo>
                  <a:lnTo>
                    <a:pt x="2516085" y="2562641"/>
                  </a:lnTo>
                  <a:lnTo>
                    <a:pt x="2514788" y="2562641"/>
                  </a:lnTo>
                  <a:lnTo>
                    <a:pt x="2514788" y="3694660"/>
                  </a:lnTo>
                  <a:lnTo>
                    <a:pt x="2606109" y="3694660"/>
                  </a:lnTo>
                  <a:cubicBezTo>
                    <a:pt x="2670044" y="3694660"/>
                    <a:pt x="2721874" y="3754158"/>
                    <a:pt x="2721874" y="3827551"/>
                  </a:cubicBezTo>
                  <a:cubicBezTo>
                    <a:pt x="2721874" y="3900944"/>
                    <a:pt x="2670044" y="3960441"/>
                    <a:pt x="2606109" y="3960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3" name="Rounded Rectangle 3">
              <a:extLst>
                <a:ext uri="{FF2B5EF4-FFF2-40B4-BE49-F238E27FC236}">
                  <a16:creationId xmlns:a16="http://schemas.microsoft.com/office/drawing/2014/main" id="{8FDF61E9-1E4B-4C21-B2F9-92AA14C3BFB4}"/>
                </a:ext>
              </a:extLst>
            </p:cNvPr>
            <p:cNvSpPr/>
            <p:nvPr/>
          </p:nvSpPr>
          <p:spPr>
            <a:xfrm>
              <a:off x="7951278" y="3760155"/>
              <a:ext cx="261897" cy="369241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4" name="Rounded Rectangle 3">
              <a:extLst>
                <a:ext uri="{FF2B5EF4-FFF2-40B4-BE49-F238E27FC236}">
                  <a16:creationId xmlns:a16="http://schemas.microsoft.com/office/drawing/2014/main" id="{AD480278-BEF0-4DCD-9B85-7E5366DACB57}"/>
                </a:ext>
              </a:extLst>
            </p:cNvPr>
            <p:cNvSpPr/>
            <p:nvPr/>
          </p:nvSpPr>
          <p:spPr>
            <a:xfrm>
              <a:off x="7966921" y="2902398"/>
              <a:ext cx="234489" cy="369241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5" name="Oval 3">
              <a:extLst>
                <a:ext uri="{FF2B5EF4-FFF2-40B4-BE49-F238E27FC236}">
                  <a16:creationId xmlns:a16="http://schemas.microsoft.com/office/drawing/2014/main" id="{F730D6AA-4C66-4645-927C-E06C2810C4D7}"/>
                </a:ext>
              </a:extLst>
            </p:cNvPr>
            <p:cNvSpPr/>
            <p:nvPr/>
          </p:nvSpPr>
          <p:spPr>
            <a:xfrm>
              <a:off x="7880412" y="2020778"/>
              <a:ext cx="314631" cy="324643"/>
            </a:xfrm>
            <a:custGeom>
              <a:avLst/>
              <a:gdLst/>
              <a:ahLst/>
              <a:cxnLst/>
              <a:rect l="l" t="t" r="r" b="b"/>
              <a:pathLst>
                <a:path w="3064723" h="3781836">
                  <a:moveTo>
                    <a:pt x="1518649" y="2892985"/>
                  </a:moveTo>
                  <a:cubicBezTo>
                    <a:pt x="1585036" y="2892985"/>
                    <a:pt x="1638854" y="2946803"/>
                    <a:pt x="1638854" y="3013190"/>
                  </a:cubicBezTo>
                  <a:cubicBezTo>
                    <a:pt x="1638854" y="3079577"/>
                    <a:pt x="1585036" y="3133395"/>
                    <a:pt x="1518649" y="3133395"/>
                  </a:cubicBezTo>
                  <a:cubicBezTo>
                    <a:pt x="1452262" y="3133395"/>
                    <a:pt x="1398444" y="3079577"/>
                    <a:pt x="1398444" y="3013190"/>
                  </a:cubicBezTo>
                  <a:cubicBezTo>
                    <a:pt x="1398444" y="2946803"/>
                    <a:pt x="1452262" y="2892985"/>
                    <a:pt x="1518649" y="2892985"/>
                  </a:cubicBezTo>
                  <a:close/>
                  <a:moveTo>
                    <a:pt x="1518649" y="2816785"/>
                  </a:moveTo>
                  <a:cubicBezTo>
                    <a:pt x="1410178" y="2816785"/>
                    <a:pt x="1322244" y="2904719"/>
                    <a:pt x="1322244" y="3013190"/>
                  </a:cubicBezTo>
                  <a:cubicBezTo>
                    <a:pt x="1322244" y="3121661"/>
                    <a:pt x="1410178" y="3209595"/>
                    <a:pt x="1518649" y="3209595"/>
                  </a:cubicBezTo>
                  <a:cubicBezTo>
                    <a:pt x="1627120" y="3209595"/>
                    <a:pt x="1715054" y="3121661"/>
                    <a:pt x="1715054" y="3013190"/>
                  </a:cubicBezTo>
                  <a:cubicBezTo>
                    <a:pt x="1715054" y="2904719"/>
                    <a:pt x="1627120" y="2816785"/>
                    <a:pt x="1518649" y="2816785"/>
                  </a:cubicBezTo>
                  <a:close/>
                  <a:moveTo>
                    <a:pt x="1567410" y="734674"/>
                  </a:moveTo>
                  <a:cubicBezTo>
                    <a:pt x="1633797" y="734674"/>
                    <a:pt x="1687615" y="788492"/>
                    <a:pt x="1687615" y="854879"/>
                  </a:cubicBezTo>
                  <a:cubicBezTo>
                    <a:pt x="1687615" y="921266"/>
                    <a:pt x="1633797" y="975084"/>
                    <a:pt x="1567410" y="975084"/>
                  </a:cubicBezTo>
                  <a:cubicBezTo>
                    <a:pt x="1501023" y="975084"/>
                    <a:pt x="1447205" y="921266"/>
                    <a:pt x="1447205" y="854879"/>
                  </a:cubicBezTo>
                  <a:cubicBezTo>
                    <a:pt x="1447205" y="788492"/>
                    <a:pt x="1501023" y="734674"/>
                    <a:pt x="1567410" y="734674"/>
                  </a:cubicBezTo>
                  <a:close/>
                  <a:moveTo>
                    <a:pt x="1567410" y="658474"/>
                  </a:moveTo>
                  <a:cubicBezTo>
                    <a:pt x="1458939" y="658474"/>
                    <a:pt x="1371005" y="746408"/>
                    <a:pt x="1371005" y="854879"/>
                  </a:cubicBezTo>
                  <a:cubicBezTo>
                    <a:pt x="1371005" y="963350"/>
                    <a:pt x="1458939" y="1051284"/>
                    <a:pt x="1567410" y="1051284"/>
                  </a:cubicBezTo>
                  <a:cubicBezTo>
                    <a:pt x="1675881" y="1051284"/>
                    <a:pt x="1763815" y="963350"/>
                    <a:pt x="1763815" y="854879"/>
                  </a:cubicBezTo>
                  <a:cubicBezTo>
                    <a:pt x="1763815" y="746408"/>
                    <a:pt x="1675881" y="658474"/>
                    <a:pt x="1567410" y="658474"/>
                  </a:cubicBezTo>
                  <a:close/>
                  <a:moveTo>
                    <a:pt x="1911981" y="10"/>
                  </a:moveTo>
                  <a:cubicBezTo>
                    <a:pt x="1925053" y="270"/>
                    <a:pt x="1938026" y="5518"/>
                    <a:pt x="1947801" y="15691"/>
                  </a:cubicBezTo>
                  <a:lnTo>
                    <a:pt x="2055957" y="128248"/>
                  </a:lnTo>
                  <a:cubicBezTo>
                    <a:pt x="2075507" y="148594"/>
                    <a:pt x="2074862" y="180936"/>
                    <a:pt x="2054517" y="200486"/>
                  </a:cubicBezTo>
                  <a:lnTo>
                    <a:pt x="1901724" y="347304"/>
                  </a:lnTo>
                  <a:lnTo>
                    <a:pt x="1902773" y="348396"/>
                  </a:lnTo>
                  <a:cubicBezTo>
                    <a:pt x="1935476" y="382430"/>
                    <a:pt x="1934397" y="436531"/>
                    <a:pt x="1900363" y="469235"/>
                  </a:cubicBezTo>
                  <a:lnTo>
                    <a:pt x="1687006" y="674249"/>
                  </a:lnTo>
                  <a:cubicBezTo>
                    <a:pt x="1719923" y="689111"/>
                    <a:pt x="1748093" y="711314"/>
                    <a:pt x="1769224" y="738445"/>
                  </a:cubicBezTo>
                  <a:cubicBezTo>
                    <a:pt x="2225756" y="865632"/>
                    <a:pt x="2563903" y="1337935"/>
                    <a:pt x="2563903" y="1900829"/>
                  </a:cubicBezTo>
                  <a:cubicBezTo>
                    <a:pt x="2563903" y="2461202"/>
                    <a:pt x="2228779" y="2931793"/>
                    <a:pt x="1775470" y="3061896"/>
                  </a:cubicBezTo>
                  <a:lnTo>
                    <a:pt x="1775470" y="3399112"/>
                  </a:lnTo>
                  <a:lnTo>
                    <a:pt x="2969042" y="3399112"/>
                  </a:lnTo>
                  <a:lnTo>
                    <a:pt x="3064723" y="3781836"/>
                  </a:lnTo>
                  <a:lnTo>
                    <a:pt x="1775470" y="3781836"/>
                  </a:lnTo>
                  <a:lnTo>
                    <a:pt x="1293138" y="3781836"/>
                  </a:lnTo>
                  <a:lnTo>
                    <a:pt x="0" y="3781836"/>
                  </a:lnTo>
                  <a:lnTo>
                    <a:pt x="95681" y="3399112"/>
                  </a:lnTo>
                  <a:lnTo>
                    <a:pt x="1293138" y="3399112"/>
                  </a:lnTo>
                  <a:lnTo>
                    <a:pt x="1293138" y="3070777"/>
                  </a:lnTo>
                  <a:cubicBezTo>
                    <a:pt x="877228" y="2966949"/>
                    <a:pt x="554551" y="2578252"/>
                    <a:pt x="488102" y="2091784"/>
                  </a:cubicBezTo>
                  <a:lnTo>
                    <a:pt x="36005" y="2091784"/>
                  </a:lnTo>
                  <a:cubicBezTo>
                    <a:pt x="16120" y="2091784"/>
                    <a:pt x="0" y="2075664"/>
                    <a:pt x="0" y="2055779"/>
                  </a:cubicBezTo>
                  <a:lnTo>
                    <a:pt x="0" y="1911765"/>
                  </a:lnTo>
                  <a:cubicBezTo>
                    <a:pt x="0" y="1891880"/>
                    <a:pt x="16120" y="1875760"/>
                    <a:pt x="36005" y="1875760"/>
                  </a:cubicBezTo>
                  <a:lnTo>
                    <a:pt x="1116123" y="1875760"/>
                  </a:lnTo>
                  <a:cubicBezTo>
                    <a:pt x="1136008" y="1875760"/>
                    <a:pt x="1152128" y="1891880"/>
                    <a:pt x="1152128" y="1911765"/>
                  </a:cubicBezTo>
                  <a:lnTo>
                    <a:pt x="1152128" y="2055779"/>
                  </a:lnTo>
                  <a:cubicBezTo>
                    <a:pt x="1152128" y="2075664"/>
                    <a:pt x="1136008" y="2091784"/>
                    <a:pt x="1116123" y="2091784"/>
                  </a:cubicBezTo>
                  <a:lnTo>
                    <a:pt x="821381" y="2091784"/>
                  </a:lnTo>
                  <a:cubicBezTo>
                    <a:pt x="888359" y="2496965"/>
                    <a:pt x="1175251" y="2800189"/>
                    <a:pt x="1518548" y="2800189"/>
                  </a:cubicBezTo>
                  <a:cubicBezTo>
                    <a:pt x="1914148" y="2800189"/>
                    <a:pt x="2234845" y="2397532"/>
                    <a:pt x="2234845" y="1900829"/>
                  </a:cubicBezTo>
                  <a:cubicBezTo>
                    <a:pt x="2234845" y="1486489"/>
                    <a:pt x="2011685" y="1137592"/>
                    <a:pt x="1707456" y="1034726"/>
                  </a:cubicBezTo>
                  <a:cubicBezTo>
                    <a:pt x="1672074" y="1055937"/>
                    <a:pt x="1629677" y="1068045"/>
                    <a:pt x="1584174" y="1068045"/>
                  </a:cubicBezTo>
                  <a:cubicBezTo>
                    <a:pt x="1499312" y="1068045"/>
                    <a:pt x="1425250" y="1025928"/>
                    <a:pt x="1386642" y="962867"/>
                  </a:cubicBezTo>
                  <a:lnTo>
                    <a:pt x="881318" y="1448430"/>
                  </a:lnTo>
                  <a:cubicBezTo>
                    <a:pt x="847284" y="1481134"/>
                    <a:pt x="793183" y="1480055"/>
                    <a:pt x="760479" y="1446020"/>
                  </a:cubicBezTo>
                  <a:lnTo>
                    <a:pt x="759430" y="1444929"/>
                  </a:lnTo>
                  <a:lnTo>
                    <a:pt x="652690" y="1547495"/>
                  </a:lnTo>
                  <a:cubicBezTo>
                    <a:pt x="632345" y="1567045"/>
                    <a:pt x="600003" y="1566400"/>
                    <a:pt x="580453" y="1546054"/>
                  </a:cubicBezTo>
                  <a:lnTo>
                    <a:pt x="472296" y="1433497"/>
                  </a:lnTo>
                  <a:cubicBezTo>
                    <a:pt x="452746" y="1413151"/>
                    <a:pt x="453391" y="1380809"/>
                    <a:pt x="473737" y="1361259"/>
                  </a:cubicBezTo>
                  <a:lnTo>
                    <a:pt x="580477" y="1258693"/>
                  </a:lnTo>
                  <a:lnTo>
                    <a:pt x="579556" y="1257735"/>
                  </a:lnTo>
                  <a:cubicBezTo>
                    <a:pt x="546853" y="1223700"/>
                    <a:pt x="547932" y="1169599"/>
                    <a:pt x="581966" y="1136896"/>
                  </a:cubicBezTo>
                  <a:lnTo>
                    <a:pt x="1601011" y="157700"/>
                  </a:lnTo>
                  <a:cubicBezTo>
                    <a:pt x="1635045" y="124997"/>
                    <a:pt x="1689146" y="126076"/>
                    <a:pt x="1721850" y="160110"/>
                  </a:cubicBezTo>
                  <a:lnTo>
                    <a:pt x="1722771" y="161068"/>
                  </a:lnTo>
                  <a:lnTo>
                    <a:pt x="1875563" y="14250"/>
                  </a:lnTo>
                  <a:cubicBezTo>
                    <a:pt x="1885736" y="4475"/>
                    <a:pt x="1898908" y="-250"/>
                    <a:pt x="1911981" y="10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03A6C6BD-6DDF-4611-A34C-AD9A3CBBC6E5}"/>
                </a:ext>
              </a:extLst>
            </p:cNvPr>
            <p:cNvSpPr txBox="1"/>
            <p:nvPr/>
          </p:nvSpPr>
          <p:spPr>
            <a:xfrm>
              <a:off x="8245995" y="2018400"/>
              <a:ext cx="94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D5D6A9B2-5BFF-4FCC-A935-601E652C215F}"/>
                </a:ext>
              </a:extLst>
            </p:cNvPr>
            <p:cNvSpPr txBox="1"/>
            <p:nvPr/>
          </p:nvSpPr>
          <p:spPr>
            <a:xfrm>
              <a:off x="8245995" y="2946351"/>
              <a:ext cx="1421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C93F1DDB-5F8F-4AA2-A2F1-66837EF59A91}"/>
                </a:ext>
              </a:extLst>
            </p:cNvPr>
            <p:cNvSpPr txBox="1"/>
            <p:nvPr/>
          </p:nvSpPr>
          <p:spPr>
            <a:xfrm>
              <a:off x="7953314" y="3775936"/>
              <a:ext cx="945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C93A6A23-9118-402F-8CD4-6D1B8157A9F2}"/>
                </a:ext>
              </a:extLst>
            </p:cNvPr>
            <p:cNvSpPr txBox="1"/>
            <p:nvPr/>
          </p:nvSpPr>
          <p:spPr>
            <a:xfrm>
              <a:off x="8245995" y="4741048"/>
              <a:ext cx="94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B85B6B4C-40C6-4162-88D0-A43048DB0769}"/>
                </a:ext>
              </a:extLst>
            </p:cNvPr>
            <p:cNvSpPr txBox="1"/>
            <p:nvPr/>
          </p:nvSpPr>
          <p:spPr>
            <a:xfrm>
              <a:off x="8320878" y="5556126"/>
              <a:ext cx="1421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71" name="Rectangle 570">
            <a:extLst>
              <a:ext uri="{FF2B5EF4-FFF2-40B4-BE49-F238E27FC236}">
                <a16:creationId xmlns:a16="http://schemas.microsoft.com/office/drawing/2014/main" id="{E1971D63-264E-4865-9A0B-0CDDB4D376DE}"/>
              </a:ext>
            </a:extLst>
          </p:cNvPr>
          <p:cNvSpPr/>
          <p:nvPr/>
        </p:nvSpPr>
        <p:spPr>
          <a:xfrm flipH="1">
            <a:off x="2544614" y="5285891"/>
            <a:ext cx="1952428" cy="8229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9BF735CD-979E-4E30-BE75-2FDDFF13D29D}"/>
              </a:ext>
            </a:extLst>
          </p:cNvPr>
          <p:cNvSpPr/>
          <p:nvPr/>
        </p:nvSpPr>
        <p:spPr>
          <a:xfrm flipH="1">
            <a:off x="3020864" y="4411631"/>
            <a:ext cx="1476176" cy="822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7830DB31-1921-4013-A12A-B60DBAE96ECD}"/>
              </a:ext>
            </a:extLst>
          </p:cNvPr>
          <p:cNvSpPr/>
          <p:nvPr/>
        </p:nvSpPr>
        <p:spPr>
          <a:xfrm flipH="1">
            <a:off x="3286181" y="3537371"/>
            <a:ext cx="1210860" cy="822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02B79B18-7BCD-4D87-91C1-47687FEDDC0A}"/>
              </a:ext>
            </a:extLst>
          </p:cNvPr>
          <p:cNvSpPr/>
          <p:nvPr/>
        </p:nvSpPr>
        <p:spPr>
          <a:xfrm flipH="1">
            <a:off x="2316015" y="2663111"/>
            <a:ext cx="2181027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FF7BC2D6-4C7B-4592-B6D2-226D86E153DC}"/>
              </a:ext>
            </a:extLst>
          </p:cNvPr>
          <p:cNvSpPr/>
          <p:nvPr/>
        </p:nvSpPr>
        <p:spPr>
          <a:xfrm flipH="1">
            <a:off x="3020865" y="1788851"/>
            <a:ext cx="1476177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6" name="Oval 6">
            <a:extLst>
              <a:ext uri="{FF2B5EF4-FFF2-40B4-BE49-F238E27FC236}">
                <a16:creationId xmlns:a16="http://schemas.microsoft.com/office/drawing/2014/main" id="{BA730A00-5DDE-4FA5-AD52-5FC777CA51C5}"/>
              </a:ext>
            </a:extLst>
          </p:cNvPr>
          <p:cNvSpPr/>
          <p:nvPr/>
        </p:nvSpPr>
        <p:spPr>
          <a:xfrm>
            <a:off x="4011079" y="4673947"/>
            <a:ext cx="248096" cy="344101"/>
          </a:xfrm>
          <a:custGeom>
            <a:avLst/>
            <a:gdLst/>
            <a:ahLst/>
            <a:cxnLst/>
            <a:rect l="l" t="t" r="r" b="b"/>
            <a:pathLst>
              <a:path w="2592288" h="3595425">
                <a:moveTo>
                  <a:pt x="870999" y="2240632"/>
                </a:moveTo>
                <a:cubicBezTo>
                  <a:pt x="950537" y="2240632"/>
                  <a:pt x="1015015" y="2305110"/>
                  <a:pt x="1015015" y="2384648"/>
                </a:cubicBezTo>
                <a:cubicBezTo>
                  <a:pt x="1015015" y="2464186"/>
                  <a:pt x="950537" y="2528664"/>
                  <a:pt x="870999" y="2528664"/>
                </a:cubicBezTo>
                <a:cubicBezTo>
                  <a:pt x="791461" y="2528664"/>
                  <a:pt x="726983" y="2464186"/>
                  <a:pt x="726983" y="2384648"/>
                </a:cubicBezTo>
                <a:cubicBezTo>
                  <a:pt x="726983" y="2305110"/>
                  <a:pt x="791461" y="2240632"/>
                  <a:pt x="870999" y="2240632"/>
                </a:cubicBezTo>
                <a:close/>
                <a:moveTo>
                  <a:pt x="1759854" y="2227895"/>
                </a:moveTo>
                <a:cubicBezTo>
                  <a:pt x="1839392" y="2227895"/>
                  <a:pt x="1903870" y="2292373"/>
                  <a:pt x="1903870" y="2371911"/>
                </a:cubicBezTo>
                <a:cubicBezTo>
                  <a:pt x="1903870" y="2451449"/>
                  <a:pt x="1839392" y="2515927"/>
                  <a:pt x="1759854" y="2515927"/>
                </a:cubicBezTo>
                <a:cubicBezTo>
                  <a:pt x="1680316" y="2515927"/>
                  <a:pt x="1615838" y="2451449"/>
                  <a:pt x="1615838" y="2371911"/>
                </a:cubicBezTo>
                <a:cubicBezTo>
                  <a:pt x="1615838" y="2292373"/>
                  <a:pt x="1680316" y="2227895"/>
                  <a:pt x="1759854" y="2227895"/>
                </a:cubicBezTo>
                <a:close/>
                <a:moveTo>
                  <a:pt x="1385123" y="1589204"/>
                </a:moveTo>
                <a:cubicBezTo>
                  <a:pt x="1235448" y="1804770"/>
                  <a:pt x="983409" y="1987450"/>
                  <a:pt x="670898" y="2082426"/>
                </a:cubicBezTo>
                <a:cubicBezTo>
                  <a:pt x="545594" y="2120508"/>
                  <a:pt x="420523" y="2141464"/>
                  <a:pt x="299833" y="2145821"/>
                </a:cubicBezTo>
                <a:cubicBezTo>
                  <a:pt x="293883" y="2197691"/>
                  <a:pt x="291256" y="2250593"/>
                  <a:pt x="291256" y="2304257"/>
                </a:cubicBezTo>
                <a:cubicBezTo>
                  <a:pt x="291256" y="2561778"/>
                  <a:pt x="351754" y="2801757"/>
                  <a:pt x="458741" y="3002075"/>
                </a:cubicBezTo>
                <a:cubicBezTo>
                  <a:pt x="529567" y="3115246"/>
                  <a:pt x="618653" y="3214138"/>
                  <a:pt x="722047" y="3294447"/>
                </a:cubicBezTo>
                <a:cubicBezTo>
                  <a:pt x="1092770" y="3582399"/>
                  <a:pt x="1578397" y="3579277"/>
                  <a:pt x="1946318" y="3286578"/>
                </a:cubicBezTo>
                <a:cubicBezTo>
                  <a:pt x="2091328" y="3171216"/>
                  <a:pt x="2207419" y="3019100"/>
                  <a:pt x="2286822" y="2844777"/>
                </a:cubicBezTo>
                <a:cubicBezTo>
                  <a:pt x="2284502" y="2848849"/>
                  <a:pt x="2281748" y="2852602"/>
                  <a:pt x="2278979" y="2856339"/>
                </a:cubicBezTo>
                <a:cubicBezTo>
                  <a:pt x="2343860" y="2689176"/>
                  <a:pt x="2379488" y="2501882"/>
                  <a:pt x="2379488" y="2304257"/>
                </a:cubicBezTo>
                <a:cubicBezTo>
                  <a:pt x="2379488" y="2262538"/>
                  <a:pt x="2377900" y="2221280"/>
                  <a:pt x="2374588" y="2180585"/>
                </a:cubicBezTo>
                <a:cubicBezTo>
                  <a:pt x="2341200" y="2184217"/>
                  <a:pt x="2307260" y="2185947"/>
                  <a:pt x="2272888" y="2185947"/>
                </a:cubicBezTo>
                <a:cubicBezTo>
                  <a:pt x="1859976" y="2185947"/>
                  <a:pt x="1509412" y="1936254"/>
                  <a:pt x="1385123" y="1589204"/>
                </a:cubicBezTo>
                <a:close/>
                <a:moveTo>
                  <a:pt x="2224145" y="817691"/>
                </a:moveTo>
                <a:cubicBezTo>
                  <a:pt x="2452178" y="1089656"/>
                  <a:pt x="2592288" y="1461843"/>
                  <a:pt x="2592288" y="1872209"/>
                </a:cubicBezTo>
                <a:cubicBezTo>
                  <a:pt x="2592288" y="2083963"/>
                  <a:pt x="2554981" y="2285550"/>
                  <a:pt x="2486261" y="2467958"/>
                </a:cubicBezTo>
                <a:cubicBezTo>
                  <a:pt x="2437526" y="2827783"/>
                  <a:pt x="2259828" y="3152427"/>
                  <a:pt x="1991281" y="3361857"/>
                </a:cubicBezTo>
                <a:cubicBezTo>
                  <a:pt x="1595877" y="3670219"/>
                  <a:pt x="1076253" y="3673514"/>
                  <a:pt x="677879" y="3370184"/>
                </a:cubicBezTo>
                <a:cubicBezTo>
                  <a:pt x="472114" y="3213511"/>
                  <a:pt x="318260" y="2989555"/>
                  <a:pt x="232965" y="2733276"/>
                </a:cubicBezTo>
                <a:cubicBezTo>
                  <a:pt x="85435" y="2489818"/>
                  <a:pt x="0" y="2192654"/>
                  <a:pt x="0" y="1872209"/>
                </a:cubicBezTo>
                <a:cubicBezTo>
                  <a:pt x="0" y="1486264"/>
                  <a:pt x="123931" y="1134089"/>
                  <a:pt x="329099" y="867811"/>
                </a:cubicBezTo>
                <a:lnTo>
                  <a:pt x="414466" y="1209281"/>
                </a:lnTo>
                <a:cubicBezTo>
                  <a:pt x="610745" y="1098779"/>
                  <a:pt x="921204" y="1028655"/>
                  <a:pt x="1270356" y="1028655"/>
                </a:cubicBezTo>
                <a:cubicBezTo>
                  <a:pt x="1619508" y="1028655"/>
                  <a:pt x="1929967" y="1098779"/>
                  <a:pt x="2126247" y="1209281"/>
                </a:cubicBezTo>
                <a:close/>
                <a:moveTo>
                  <a:pt x="1134068" y="137031"/>
                </a:moveTo>
                <a:lnTo>
                  <a:pt x="1134068" y="342781"/>
                </a:lnTo>
                <a:lnTo>
                  <a:pt x="928318" y="342781"/>
                </a:lnTo>
                <a:lnTo>
                  <a:pt x="928318" y="579353"/>
                </a:lnTo>
                <a:lnTo>
                  <a:pt x="1134068" y="579353"/>
                </a:lnTo>
                <a:lnTo>
                  <a:pt x="1134068" y="785103"/>
                </a:lnTo>
                <a:lnTo>
                  <a:pt x="1406644" y="785103"/>
                </a:lnTo>
                <a:lnTo>
                  <a:pt x="1406644" y="579353"/>
                </a:lnTo>
                <a:lnTo>
                  <a:pt x="1612394" y="579353"/>
                </a:lnTo>
                <a:lnTo>
                  <a:pt x="1612394" y="342781"/>
                </a:lnTo>
                <a:lnTo>
                  <a:pt x="1406644" y="342781"/>
                </a:lnTo>
                <a:lnTo>
                  <a:pt x="1406644" y="137031"/>
                </a:lnTo>
                <a:close/>
                <a:moveTo>
                  <a:pt x="1270358" y="0"/>
                </a:moveTo>
                <a:cubicBezTo>
                  <a:pt x="1758583" y="0"/>
                  <a:pt x="2164129" y="148411"/>
                  <a:pt x="2243382" y="343873"/>
                </a:cubicBezTo>
                <a:lnTo>
                  <a:pt x="2243381" y="343873"/>
                </a:lnTo>
                <a:lnTo>
                  <a:pt x="2053540" y="1095979"/>
                </a:lnTo>
                <a:cubicBezTo>
                  <a:pt x="1873934" y="995831"/>
                  <a:pt x="1589848" y="932277"/>
                  <a:pt x="1270356" y="932277"/>
                </a:cubicBezTo>
                <a:cubicBezTo>
                  <a:pt x="950864" y="932277"/>
                  <a:pt x="666778" y="995831"/>
                  <a:pt x="487172" y="1095979"/>
                </a:cubicBezTo>
                <a:lnTo>
                  <a:pt x="297331" y="343873"/>
                </a:lnTo>
                <a:lnTo>
                  <a:pt x="297333" y="343873"/>
                </a:lnTo>
                <a:cubicBezTo>
                  <a:pt x="376586" y="148411"/>
                  <a:pt x="782132" y="0"/>
                  <a:pt x="12703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77" name="Round Same Side Corner Rectangle 3">
            <a:extLst>
              <a:ext uri="{FF2B5EF4-FFF2-40B4-BE49-F238E27FC236}">
                <a16:creationId xmlns:a16="http://schemas.microsoft.com/office/drawing/2014/main" id="{5A949DB5-BECF-4BEE-B3DC-6968E2AEB044}"/>
              </a:ext>
            </a:extLst>
          </p:cNvPr>
          <p:cNvSpPr/>
          <p:nvPr/>
        </p:nvSpPr>
        <p:spPr>
          <a:xfrm rot="10800000" flipH="1">
            <a:off x="3966495" y="5547257"/>
            <a:ext cx="302975" cy="301915"/>
          </a:xfrm>
          <a:custGeom>
            <a:avLst/>
            <a:gdLst/>
            <a:ahLst/>
            <a:cxnLst/>
            <a:rect l="l" t="t" r="r" b="b"/>
            <a:pathLst>
              <a:path w="3974354" h="3960441">
                <a:moveTo>
                  <a:pt x="2479094" y="2176758"/>
                </a:moveTo>
                <a:lnTo>
                  <a:pt x="1505494" y="2176758"/>
                </a:lnTo>
                <a:lnTo>
                  <a:pt x="452687" y="932202"/>
                </a:lnTo>
                <a:cubicBezTo>
                  <a:pt x="416690" y="904368"/>
                  <a:pt x="386967" y="869252"/>
                  <a:pt x="365331" y="828935"/>
                </a:cubicBezTo>
                <a:lnTo>
                  <a:pt x="351150" y="812172"/>
                </a:lnTo>
                <a:lnTo>
                  <a:pt x="356232" y="812172"/>
                </a:lnTo>
                <a:cubicBezTo>
                  <a:pt x="326255" y="758500"/>
                  <a:pt x="310210" y="696547"/>
                  <a:pt x="310210" y="630847"/>
                </a:cubicBezTo>
                <a:lnTo>
                  <a:pt x="310210" y="494902"/>
                </a:lnTo>
                <a:cubicBezTo>
                  <a:pt x="310210" y="351890"/>
                  <a:pt x="426144" y="235956"/>
                  <a:pt x="569156" y="235956"/>
                </a:cubicBezTo>
                <a:lnTo>
                  <a:pt x="3405201" y="235956"/>
                </a:lnTo>
                <a:cubicBezTo>
                  <a:pt x="3548213" y="235956"/>
                  <a:pt x="3664147" y="351890"/>
                  <a:pt x="3664147" y="494902"/>
                </a:cubicBezTo>
                <a:lnTo>
                  <a:pt x="3664147" y="630847"/>
                </a:lnTo>
                <a:cubicBezTo>
                  <a:pt x="3664147" y="696547"/>
                  <a:pt x="3648102" y="758500"/>
                  <a:pt x="3618125" y="812172"/>
                </a:cubicBezTo>
                <a:lnTo>
                  <a:pt x="3633438" y="812172"/>
                </a:lnTo>
                <a:close/>
                <a:moveTo>
                  <a:pt x="2377107" y="3672408"/>
                </a:moveTo>
                <a:lnTo>
                  <a:pt x="2377107" y="2447804"/>
                </a:lnTo>
                <a:lnTo>
                  <a:pt x="3735479" y="805811"/>
                </a:lnTo>
                <a:lnTo>
                  <a:pt x="3722860" y="805811"/>
                </a:lnTo>
                <a:cubicBezTo>
                  <a:pt x="3765801" y="737693"/>
                  <a:pt x="3789650" y="656896"/>
                  <a:pt x="3789650" y="570528"/>
                </a:cubicBezTo>
                <a:lnTo>
                  <a:pt x="3789650" y="412481"/>
                </a:lnTo>
                <a:cubicBezTo>
                  <a:pt x="3789650" y="246218"/>
                  <a:pt x="3654868" y="111436"/>
                  <a:pt x="3488605" y="111436"/>
                </a:cubicBezTo>
                <a:lnTo>
                  <a:pt x="467214" y="111436"/>
                </a:lnTo>
                <a:cubicBezTo>
                  <a:pt x="300951" y="111436"/>
                  <a:pt x="166169" y="246218"/>
                  <a:pt x="166169" y="412481"/>
                </a:cubicBezTo>
                <a:lnTo>
                  <a:pt x="166169" y="570527"/>
                </a:lnTo>
                <a:cubicBezTo>
                  <a:pt x="166169" y="715183"/>
                  <a:pt x="233072" y="844212"/>
                  <a:pt x="338922" y="926745"/>
                </a:cubicBezTo>
                <a:lnTo>
                  <a:pt x="1585536" y="2433646"/>
                </a:lnTo>
                <a:lnTo>
                  <a:pt x="1585536" y="3672408"/>
                </a:lnTo>
                <a:close/>
                <a:moveTo>
                  <a:pt x="2606109" y="3960441"/>
                </a:moveTo>
                <a:lnTo>
                  <a:pt x="1397478" y="3960441"/>
                </a:lnTo>
                <a:cubicBezTo>
                  <a:pt x="1333543" y="3960441"/>
                  <a:pt x="1281713" y="3900944"/>
                  <a:pt x="1281713" y="3827550"/>
                </a:cubicBezTo>
                <a:lnTo>
                  <a:pt x="1281714" y="3827550"/>
                </a:lnTo>
                <a:cubicBezTo>
                  <a:pt x="1281714" y="3754157"/>
                  <a:pt x="1333544" y="3694659"/>
                  <a:pt x="1397479" y="3694659"/>
                </a:cubicBezTo>
                <a:lnTo>
                  <a:pt x="1459569" y="3694659"/>
                </a:lnTo>
                <a:lnTo>
                  <a:pt x="1459569" y="2562641"/>
                </a:lnTo>
                <a:lnTo>
                  <a:pt x="1459264" y="2562641"/>
                </a:lnTo>
                <a:lnTo>
                  <a:pt x="181140" y="958944"/>
                </a:lnTo>
                <a:cubicBezTo>
                  <a:pt x="70395" y="862399"/>
                  <a:pt x="0" y="709284"/>
                  <a:pt x="0" y="537296"/>
                </a:cubicBezTo>
                <a:lnTo>
                  <a:pt x="0" y="352326"/>
                </a:lnTo>
                <a:cubicBezTo>
                  <a:pt x="0" y="157742"/>
                  <a:pt x="137413" y="0"/>
                  <a:pt x="306921" y="0"/>
                </a:cubicBezTo>
                <a:lnTo>
                  <a:pt x="3667433" y="0"/>
                </a:lnTo>
                <a:cubicBezTo>
                  <a:pt x="3836941" y="0"/>
                  <a:pt x="3974354" y="157742"/>
                  <a:pt x="3974354" y="352326"/>
                </a:cubicBezTo>
                <a:lnTo>
                  <a:pt x="3974354" y="537296"/>
                </a:lnTo>
                <a:cubicBezTo>
                  <a:pt x="3974354" y="707106"/>
                  <a:pt x="3905732" y="858516"/>
                  <a:pt x="3797273" y="955099"/>
                </a:cubicBezTo>
                <a:lnTo>
                  <a:pt x="2516085" y="2562641"/>
                </a:lnTo>
                <a:lnTo>
                  <a:pt x="2514788" y="2562641"/>
                </a:lnTo>
                <a:lnTo>
                  <a:pt x="2514788" y="3694660"/>
                </a:lnTo>
                <a:lnTo>
                  <a:pt x="2606109" y="3694660"/>
                </a:lnTo>
                <a:cubicBezTo>
                  <a:pt x="2670044" y="3694660"/>
                  <a:pt x="2721874" y="3754158"/>
                  <a:pt x="2721874" y="3827551"/>
                </a:cubicBezTo>
                <a:cubicBezTo>
                  <a:pt x="2721874" y="3900944"/>
                  <a:pt x="2670044" y="3960441"/>
                  <a:pt x="2606109" y="3960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78" name="Rounded Rectangle 3">
            <a:extLst>
              <a:ext uri="{FF2B5EF4-FFF2-40B4-BE49-F238E27FC236}">
                <a16:creationId xmlns:a16="http://schemas.microsoft.com/office/drawing/2014/main" id="{70DD73C6-4264-4B61-A4A6-5057D481212F}"/>
              </a:ext>
            </a:extLst>
          </p:cNvPr>
          <p:cNvSpPr/>
          <p:nvPr/>
        </p:nvSpPr>
        <p:spPr>
          <a:xfrm>
            <a:off x="3999314" y="3760157"/>
            <a:ext cx="261897" cy="369241"/>
          </a:xfrm>
          <a:custGeom>
            <a:avLst/>
            <a:gdLst/>
            <a:ahLst/>
            <a:cxnLst/>
            <a:rect l="l" t="t" r="r" b="b"/>
            <a:pathLst>
              <a:path w="2808312" h="3959361">
                <a:moveTo>
                  <a:pt x="1738109" y="1502623"/>
                </a:moveTo>
                <a:cubicBezTo>
                  <a:pt x="1698494" y="1505955"/>
                  <a:pt x="1662802" y="1532425"/>
                  <a:pt x="1649662" y="1572585"/>
                </a:cubicBezTo>
                <a:lnTo>
                  <a:pt x="1336420" y="2529999"/>
                </a:lnTo>
                <a:lnTo>
                  <a:pt x="1170819" y="1967482"/>
                </a:lnTo>
                <a:cubicBezTo>
                  <a:pt x="1169810" y="1964053"/>
                  <a:pt x="1168637" y="1960718"/>
                  <a:pt x="1165857" y="1958078"/>
                </a:cubicBezTo>
                <a:cubicBezTo>
                  <a:pt x="1162466" y="1917013"/>
                  <a:pt x="1133587" y="1880907"/>
                  <a:pt x="1091436" y="1869613"/>
                </a:cubicBezTo>
                <a:cubicBezTo>
                  <a:pt x="1037014" y="1855031"/>
                  <a:pt x="981075" y="1887327"/>
                  <a:pt x="966493" y="1941749"/>
                </a:cubicBezTo>
                <a:lnTo>
                  <a:pt x="813486" y="2512780"/>
                </a:lnTo>
                <a:lnTo>
                  <a:pt x="510833" y="2512781"/>
                </a:lnTo>
                <a:cubicBezTo>
                  <a:pt x="454492" y="2512781"/>
                  <a:pt x="408818" y="2558454"/>
                  <a:pt x="408818" y="2614795"/>
                </a:cubicBezTo>
                <a:cubicBezTo>
                  <a:pt x="408818" y="2671137"/>
                  <a:pt x="454492" y="2716811"/>
                  <a:pt x="510833" y="2716811"/>
                </a:cubicBezTo>
                <a:lnTo>
                  <a:pt x="844268" y="2716810"/>
                </a:lnTo>
                <a:cubicBezTo>
                  <a:pt x="869730" y="2716810"/>
                  <a:pt x="893013" y="2707482"/>
                  <a:pt x="910119" y="2691168"/>
                </a:cubicBezTo>
                <a:cubicBezTo>
                  <a:pt x="950467" y="2686878"/>
                  <a:pt x="985744" y="2658215"/>
                  <a:pt x="996885" y="2616640"/>
                </a:cubicBezTo>
                <a:lnTo>
                  <a:pt x="1069480" y="2345710"/>
                </a:lnTo>
                <a:lnTo>
                  <a:pt x="1221708" y="2862804"/>
                </a:lnTo>
                <a:cubicBezTo>
                  <a:pt x="1237619" y="2916852"/>
                  <a:pt x="1294332" y="2947769"/>
                  <a:pt x="1348381" y="2931857"/>
                </a:cubicBezTo>
                <a:cubicBezTo>
                  <a:pt x="1377289" y="2923346"/>
                  <a:pt x="1399580" y="2903162"/>
                  <a:pt x="1410808" y="2877564"/>
                </a:cubicBezTo>
                <a:cubicBezTo>
                  <a:pt x="1431400" y="2866427"/>
                  <a:pt x="1447266" y="2847340"/>
                  <a:pt x="1455104" y="2823380"/>
                </a:cubicBezTo>
                <a:lnTo>
                  <a:pt x="1737413" y="1960519"/>
                </a:lnTo>
                <a:lnTo>
                  <a:pt x="1896950" y="2555918"/>
                </a:lnTo>
                <a:cubicBezTo>
                  <a:pt x="1898423" y="2561416"/>
                  <a:pt x="1900318" y="2566688"/>
                  <a:pt x="1904388" y="2570895"/>
                </a:cubicBezTo>
                <a:lnTo>
                  <a:pt x="1902338" y="2581051"/>
                </a:lnTo>
                <a:cubicBezTo>
                  <a:pt x="1902338" y="2637392"/>
                  <a:pt x="1948013" y="2683065"/>
                  <a:pt x="2004353" y="2683065"/>
                </a:cubicBezTo>
                <a:lnTo>
                  <a:pt x="2360148" y="2683065"/>
                </a:lnTo>
                <a:cubicBezTo>
                  <a:pt x="2416490" y="2683066"/>
                  <a:pt x="2462164" y="2637391"/>
                  <a:pt x="2462164" y="2581050"/>
                </a:cubicBezTo>
                <a:cubicBezTo>
                  <a:pt x="2462163" y="2524710"/>
                  <a:pt x="2416489" y="2479036"/>
                  <a:pt x="2360148" y="2479036"/>
                </a:cubicBezTo>
                <a:lnTo>
                  <a:pt x="2087576" y="2479036"/>
                </a:lnTo>
                <a:lnTo>
                  <a:pt x="1853652" y="1606016"/>
                </a:lnTo>
                <a:cubicBezTo>
                  <a:pt x="1852530" y="1601831"/>
                  <a:pt x="1851164" y="1597776"/>
                  <a:pt x="1847944" y="1594527"/>
                </a:cubicBezTo>
                <a:cubicBezTo>
                  <a:pt x="1844394" y="1555407"/>
                  <a:pt x="1818065" y="1520347"/>
                  <a:pt x="1778342" y="1507351"/>
                </a:cubicBezTo>
                <a:cubicBezTo>
                  <a:pt x="1764955" y="1502970"/>
                  <a:pt x="1751315" y="1501511"/>
                  <a:pt x="1738109" y="1502623"/>
                </a:cubicBezTo>
                <a:close/>
                <a:moveTo>
                  <a:pt x="526301" y="856060"/>
                </a:moveTo>
                <a:lnTo>
                  <a:pt x="2300267" y="856060"/>
                </a:lnTo>
                <a:cubicBezTo>
                  <a:pt x="2414458" y="856060"/>
                  <a:pt x="2507029" y="948631"/>
                  <a:pt x="2507029" y="1062822"/>
                </a:cubicBezTo>
                <a:lnTo>
                  <a:pt x="2507029" y="3433376"/>
                </a:lnTo>
                <a:cubicBezTo>
                  <a:pt x="2507029" y="3547567"/>
                  <a:pt x="2414458" y="3640138"/>
                  <a:pt x="2300267" y="3640138"/>
                </a:cubicBezTo>
                <a:lnTo>
                  <a:pt x="526301" y="3640138"/>
                </a:lnTo>
                <a:cubicBezTo>
                  <a:pt x="412110" y="3640138"/>
                  <a:pt x="319539" y="3547567"/>
                  <a:pt x="319539" y="3433376"/>
                </a:cubicBezTo>
                <a:lnTo>
                  <a:pt x="319539" y="1062822"/>
                </a:lnTo>
                <a:cubicBezTo>
                  <a:pt x="319539" y="948631"/>
                  <a:pt x="412110" y="856060"/>
                  <a:pt x="526301" y="856060"/>
                </a:cubicBezTo>
                <a:close/>
                <a:moveTo>
                  <a:pt x="449756" y="735931"/>
                </a:moveTo>
                <a:cubicBezTo>
                  <a:pt x="325711" y="735931"/>
                  <a:pt x="225152" y="836490"/>
                  <a:pt x="225152" y="960535"/>
                </a:cubicBezTo>
                <a:lnTo>
                  <a:pt x="225152" y="3535663"/>
                </a:lnTo>
                <a:cubicBezTo>
                  <a:pt x="225152" y="3659708"/>
                  <a:pt x="325711" y="3760267"/>
                  <a:pt x="449756" y="3760267"/>
                </a:cubicBezTo>
                <a:lnTo>
                  <a:pt x="2376812" y="3760267"/>
                </a:lnTo>
                <a:cubicBezTo>
                  <a:pt x="2500857" y="3760267"/>
                  <a:pt x="2601416" y="3659708"/>
                  <a:pt x="2601416" y="3535663"/>
                </a:cubicBezTo>
                <a:lnTo>
                  <a:pt x="2601416" y="960535"/>
                </a:lnTo>
                <a:cubicBezTo>
                  <a:pt x="2601416" y="836490"/>
                  <a:pt x="2500857" y="735931"/>
                  <a:pt x="2376812" y="735931"/>
                </a:cubicBezTo>
                <a:close/>
                <a:moveTo>
                  <a:pt x="1318649" y="0"/>
                </a:moveTo>
                <a:lnTo>
                  <a:pt x="1489663" y="0"/>
                </a:lnTo>
                <a:cubicBezTo>
                  <a:pt x="1561746" y="0"/>
                  <a:pt x="1620180" y="58434"/>
                  <a:pt x="1620180" y="130517"/>
                </a:cubicBezTo>
                <a:lnTo>
                  <a:pt x="1620180" y="344214"/>
                </a:lnTo>
                <a:lnTo>
                  <a:pt x="1795633" y="344214"/>
                </a:lnTo>
                <a:cubicBezTo>
                  <a:pt x="1809834" y="344214"/>
                  <a:pt x="1821347" y="355727"/>
                  <a:pt x="1821347" y="369928"/>
                </a:cubicBezTo>
                <a:lnTo>
                  <a:pt x="1821347" y="523106"/>
                </a:lnTo>
                <a:lnTo>
                  <a:pt x="1872208" y="523106"/>
                </a:lnTo>
                <a:lnTo>
                  <a:pt x="1872208" y="522399"/>
                </a:lnTo>
                <a:lnTo>
                  <a:pt x="2597408" y="522399"/>
                </a:lnTo>
                <a:cubicBezTo>
                  <a:pt x="2713887" y="522399"/>
                  <a:pt x="2808312" y="614377"/>
                  <a:pt x="2808312" y="727838"/>
                </a:cubicBezTo>
                <a:lnTo>
                  <a:pt x="2808312" y="3753922"/>
                </a:lnTo>
                <a:cubicBezTo>
                  <a:pt x="2808312" y="3867383"/>
                  <a:pt x="2713887" y="3959361"/>
                  <a:pt x="2597408" y="3959361"/>
                </a:cubicBezTo>
                <a:lnTo>
                  <a:pt x="210904" y="3959361"/>
                </a:lnTo>
                <a:cubicBezTo>
                  <a:pt x="94425" y="3959361"/>
                  <a:pt x="0" y="3867383"/>
                  <a:pt x="0" y="3753922"/>
                </a:cubicBezTo>
                <a:lnTo>
                  <a:pt x="0" y="727838"/>
                </a:lnTo>
                <a:cubicBezTo>
                  <a:pt x="0" y="614377"/>
                  <a:pt x="94425" y="522399"/>
                  <a:pt x="210904" y="522399"/>
                </a:cubicBezTo>
                <a:lnTo>
                  <a:pt x="936104" y="522399"/>
                </a:lnTo>
                <a:lnTo>
                  <a:pt x="936104" y="523106"/>
                </a:lnTo>
                <a:lnTo>
                  <a:pt x="986965" y="523106"/>
                </a:lnTo>
                <a:lnTo>
                  <a:pt x="986965" y="369928"/>
                </a:lnTo>
                <a:cubicBezTo>
                  <a:pt x="986965" y="355727"/>
                  <a:pt x="998478" y="344214"/>
                  <a:pt x="1012679" y="344214"/>
                </a:cubicBezTo>
                <a:lnTo>
                  <a:pt x="1188132" y="344214"/>
                </a:lnTo>
                <a:lnTo>
                  <a:pt x="1188132" y="130517"/>
                </a:lnTo>
                <a:cubicBezTo>
                  <a:pt x="1188132" y="58434"/>
                  <a:pt x="1246566" y="0"/>
                  <a:pt x="1318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79" name="Rounded Rectangle 3">
            <a:extLst>
              <a:ext uri="{FF2B5EF4-FFF2-40B4-BE49-F238E27FC236}">
                <a16:creationId xmlns:a16="http://schemas.microsoft.com/office/drawing/2014/main" id="{4DDEC861-A975-4CB5-9644-507074ED24C1}"/>
              </a:ext>
            </a:extLst>
          </p:cNvPr>
          <p:cNvSpPr/>
          <p:nvPr/>
        </p:nvSpPr>
        <p:spPr>
          <a:xfrm>
            <a:off x="4011080" y="2902400"/>
            <a:ext cx="234489" cy="369241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80" name="Oval 3">
            <a:extLst>
              <a:ext uri="{FF2B5EF4-FFF2-40B4-BE49-F238E27FC236}">
                <a16:creationId xmlns:a16="http://schemas.microsoft.com/office/drawing/2014/main" id="{7CBB6B43-4767-48FF-9BC2-832090FBBDF9}"/>
              </a:ext>
            </a:extLst>
          </p:cNvPr>
          <p:cNvSpPr/>
          <p:nvPr/>
        </p:nvSpPr>
        <p:spPr>
          <a:xfrm>
            <a:off x="4017446" y="2020779"/>
            <a:ext cx="314631" cy="324643"/>
          </a:xfrm>
          <a:custGeom>
            <a:avLst/>
            <a:gdLst/>
            <a:ahLst/>
            <a:cxnLst/>
            <a:rect l="l" t="t" r="r" b="b"/>
            <a:pathLst>
              <a:path w="3064723" h="3781836">
                <a:moveTo>
                  <a:pt x="1518649" y="2892985"/>
                </a:moveTo>
                <a:cubicBezTo>
                  <a:pt x="1585036" y="2892985"/>
                  <a:pt x="1638854" y="2946803"/>
                  <a:pt x="1638854" y="3013190"/>
                </a:cubicBezTo>
                <a:cubicBezTo>
                  <a:pt x="1638854" y="3079577"/>
                  <a:pt x="1585036" y="3133395"/>
                  <a:pt x="1518649" y="3133395"/>
                </a:cubicBezTo>
                <a:cubicBezTo>
                  <a:pt x="1452262" y="3133395"/>
                  <a:pt x="1398444" y="3079577"/>
                  <a:pt x="1398444" y="3013190"/>
                </a:cubicBezTo>
                <a:cubicBezTo>
                  <a:pt x="1398444" y="2946803"/>
                  <a:pt x="1452262" y="2892985"/>
                  <a:pt x="1518649" y="2892985"/>
                </a:cubicBezTo>
                <a:close/>
                <a:moveTo>
                  <a:pt x="1518649" y="2816785"/>
                </a:moveTo>
                <a:cubicBezTo>
                  <a:pt x="1410178" y="2816785"/>
                  <a:pt x="1322244" y="2904719"/>
                  <a:pt x="1322244" y="3013190"/>
                </a:cubicBezTo>
                <a:cubicBezTo>
                  <a:pt x="1322244" y="3121661"/>
                  <a:pt x="1410178" y="3209595"/>
                  <a:pt x="1518649" y="3209595"/>
                </a:cubicBezTo>
                <a:cubicBezTo>
                  <a:pt x="1627120" y="3209595"/>
                  <a:pt x="1715054" y="3121661"/>
                  <a:pt x="1715054" y="3013190"/>
                </a:cubicBezTo>
                <a:cubicBezTo>
                  <a:pt x="1715054" y="2904719"/>
                  <a:pt x="1627120" y="2816785"/>
                  <a:pt x="1518649" y="2816785"/>
                </a:cubicBezTo>
                <a:close/>
                <a:moveTo>
                  <a:pt x="1567410" y="734674"/>
                </a:moveTo>
                <a:cubicBezTo>
                  <a:pt x="1633797" y="734674"/>
                  <a:pt x="1687615" y="788492"/>
                  <a:pt x="1687615" y="854879"/>
                </a:cubicBezTo>
                <a:cubicBezTo>
                  <a:pt x="1687615" y="921266"/>
                  <a:pt x="1633797" y="975084"/>
                  <a:pt x="1567410" y="975084"/>
                </a:cubicBezTo>
                <a:cubicBezTo>
                  <a:pt x="1501023" y="975084"/>
                  <a:pt x="1447205" y="921266"/>
                  <a:pt x="1447205" y="854879"/>
                </a:cubicBezTo>
                <a:cubicBezTo>
                  <a:pt x="1447205" y="788492"/>
                  <a:pt x="1501023" y="734674"/>
                  <a:pt x="1567410" y="734674"/>
                </a:cubicBezTo>
                <a:close/>
                <a:moveTo>
                  <a:pt x="1567410" y="658474"/>
                </a:moveTo>
                <a:cubicBezTo>
                  <a:pt x="1458939" y="658474"/>
                  <a:pt x="1371005" y="746408"/>
                  <a:pt x="1371005" y="854879"/>
                </a:cubicBezTo>
                <a:cubicBezTo>
                  <a:pt x="1371005" y="963350"/>
                  <a:pt x="1458939" y="1051284"/>
                  <a:pt x="1567410" y="1051284"/>
                </a:cubicBezTo>
                <a:cubicBezTo>
                  <a:pt x="1675881" y="1051284"/>
                  <a:pt x="1763815" y="963350"/>
                  <a:pt x="1763815" y="854879"/>
                </a:cubicBezTo>
                <a:cubicBezTo>
                  <a:pt x="1763815" y="746408"/>
                  <a:pt x="1675881" y="658474"/>
                  <a:pt x="1567410" y="658474"/>
                </a:cubicBezTo>
                <a:close/>
                <a:moveTo>
                  <a:pt x="1911981" y="10"/>
                </a:moveTo>
                <a:cubicBezTo>
                  <a:pt x="1925053" y="270"/>
                  <a:pt x="1938026" y="5518"/>
                  <a:pt x="1947801" y="15691"/>
                </a:cubicBezTo>
                <a:lnTo>
                  <a:pt x="2055957" y="128248"/>
                </a:lnTo>
                <a:cubicBezTo>
                  <a:pt x="2075507" y="148594"/>
                  <a:pt x="2074862" y="180936"/>
                  <a:pt x="2054517" y="200486"/>
                </a:cubicBezTo>
                <a:lnTo>
                  <a:pt x="1901724" y="347304"/>
                </a:lnTo>
                <a:lnTo>
                  <a:pt x="1902773" y="348396"/>
                </a:lnTo>
                <a:cubicBezTo>
                  <a:pt x="1935476" y="382430"/>
                  <a:pt x="1934397" y="436531"/>
                  <a:pt x="1900363" y="469235"/>
                </a:cubicBezTo>
                <a:lnTo>
                  <a:pt x="1687006" y="674249"/>
                </a:lnTo>
                <a:cubicBezTo>
                  <a:pt x="1719923" y="689111"/>
                  <a:pt x="1748093" y="711314"/>
                  <a:pt x="1769224" y="738445"/>
                </a:cubicBezTo>
                <a:cubicBezTo>
                  <a:pt x="2225756" y="865632"/>
                  <a:pt x="2563903" y="1337935"/>
                  <a:pt x="2563903" y="1900829"/>
                </a:cubicBezTo>
                <a:cubicBezTo>
                  <a:pt x="2563903" y="2461202"/>
                  <a:pt x="2228779" y="2931793"/>
                  <a:pt x="1775470" y="3061896"/>
                </a:cubicBezTo>
                <a:lnTo>
                  <a:pt x="1775470" y="3399112"/>
                </a:lnTo>
                <a:lnTo>
                  <a:pt x="2969042" y="3399112"/>
                </a:lnTo>
                <a:lnTo>
                  <a:pt x="3064723" y="3781836"/>
                </a:lnTo>
                <a:lnTo>
                  <a:pt x="1775470" y="3781836"/>
                </a:lnTo>
                <a:lnTo>
                  <a:pt x="1293138" y="3781836"/>
                </a:lnTo>
                <a:lnTo>
                  <a:pt x="0" y="3781836"/>
                </a:lnTo>
                <a:lnTo>
                  <a:pt x="95681" y="3399112"/>
                </a:lnTo>
                <a:lnTo>
                  <a:pt x="1293138" y="3399112"/>
                </a:lnTo>
                <a:lnTo>
                  <a:pt x="1293138" y="3070777"/>
                </a:lnTo>
                <a:cubicBezTo>
                  <a:pt x="877228" y="2966949"/>
                  <a:pt x="554551" y="2578252"/>
                  <a:pt x="488102" y="2091784"/>
                </a:cubicBezTo>
                <a:lnTo>
                  <a:pt x="36005" y="2091784"/>
                </a:lnTo>
                <a:cubicBezTo>
                  <a:pt x="16120" y="2091784"/>
                  <a:pt x="0" y="2075664"/>
                  <a:pt x="0" y="2055779"/>
                </a:cubicBezTo>
                <a:lnTo>
                  <a:pt x="0" y="1911765"/>
                </a:lnTo>
                <a:cubicBezTo>
                  <a:pt x="0" y="1891880"/>
                  <a:pt x="16120" y="1875760"/>
                  <a:pt x="36005" y="1875760"/>
                </a:cubicBezTo>
                <a:lnTo>
                  <a:pt x="1116123" y="1875760"/>
                </a:lnTo>
                <a:cubicBezTo>
                  <a:pt x="1136008" y="1875760"/>
                  <a:pt x="1152128" y="1891880"/>
                  <a:pt x="1152128" y="1911765"/>
                </a:cubicBezTo>
                <a:lnTo>
                  <a:pt x="1152128" y="2055779"/>
                </a:lnTo>
                <a:cubicBezTo>
                  <a:pt x="1152128" y="2075664"/>
                  <a:pt x="1136008" y="2091784"/>
                  <a:pt x="1116123" y="2091784"/>
                </a:cubicBezTo>
                <a:lnTo>
                  <a:pt x="821381" y="2091784"/>
                </a:lnTo>
                <a:cubicBezTo>
                  <a:pt x="888359" y="2496965"/>
                  <a:pt x="1175251" y="2800189"/>
                  <a:pt x="1518548" y="2800189"/>
                </a:cubicBezTo>
                <a:cubicBezTo>
                  <a:pt x="1914148" y="2800189"/>
                  <a:pt x="2234845" y="2397532"/>
                  <a:pt x="2234845" y="1900829"/>
                </a:cubicBezTo>
                <a:cubicBezTo>
                  <a:pt x="2234845" y="1486489"/>
                  <a:pt x="2011685" y="1137592"/>
                  <a:pt x="1707456" y="1034726"/>
                </a:cubicBezTo>
                <a:cubicBezTo>
                  <a:pt x="1672074" y="1055937"/>
                  <a:pt x="1629677" y="1068045"/>
                  <a:pt x="1584174" y="1068045"/>
                </a:cubicBezTo>
                <a:cubicBezTo>
                  <a:pt x="1499312" y="1068045"/>
                  <a:pt x="1425250" y="1025928"/>
                  <a:pt x="1386642" y="962867"/>
                </a:cubicBezTo>
                <a:lnTo>
                  <a:pt x="881318" y="1448430"/>
                </a:lnTo>
                <a:cubicBezTo>
                  <a:pt x="847284" y="1481134"/>
                  <a:pt x="793183" y="1480055"/>
                  <a:pt x="760479" y="1446020"/>
                </a:cubicBezTo>
                <a:lnTo>
                  <a:pt x="759430" y="1444929"/>
                </a:lnTo>
                <a:lnTo>
                  <a:pt x="652690" y="1547495"/>
                </a:lnTo>
                <a:cubicBezTo>
                  <a:pt x="632345" y="1567045"/>
                  <a:pt x="600003" y="1566400"/>
                  <a:pt x="580453" y="1546054"/>
                </a:cubicBezTo>
                <a:lnTo>
                  <a:pt x="472296" y="1433497"/>
                </a:lnTo>
                <a:cubicBezTo>
                  <a:pt x="452746" y="1413151"/>
                  <a:pt x="453391" y="1380809"/>
                  <a:pt x="473737" y="1361259"/>
                </a:cubicBezTo>
                <a:lnTo>
                  <a:pt x="580477" y="1258693"/>
                </a:lnTo>
                <a:lnTo>
                  <a:pt x="579556" y="1257735"/>
                </a:lnTo>
                <a:cubicBezTo>
                  <a:pt x="546853" y="1223700"/>
                  <a:pt x="547932" y="1169599"/>
                  <a:pt x="581966" y="1136896"/>
                </a:cubicBezTo>
                <a:lnTo>
                  <a:pt x="1601011" y="157700"/>
                </a:lnTo>
                <a:cubicBezTo>
                  <a:pt x="1635045" y="124997"/>
                  <a:pt x="1689146" y="126076"/>
                  <a:pt x="1721850" y="160110"/>
                </a:cubicBezTo>
                <a:lnTo>
                  <a:pt x="1722771" y="161068"/>
                </a:lnTo>
                <a:lnTo>
                  <a:pt x="1875563" y="14250"/>
                </a:lnTo>
                <a:cubicBezTo>
                  <a:pt x="1885736" y="4475"/>
                  <a:pt x="1898908" y="-250"/>
                  <a:pt x="1911981" y="10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F042BC6C-2815-4E08-88C1-747044D71909}"/>
              </a:ext>
            </a:extLst>
          </p:cNvPr>
          <p:cNvSpPr txBox="1"/>
          <p:nvPr/>
        </p:nvSpPr>
        <p:spPr>
          <a:xfrm flipH="1">
            <a:off x="3020863" y="2018401"/>
            <a:ext cx="94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3E5928A5-D306-4F87-ADBF-EA73D23F4FC8}"/>
              </a:ext>
            </a:extLst>
          </p:cNvPr>
          <p:cNvSpPr txBox="1"/>
          <p:nvPr/>
        </p:nvSpPr>
        <p:spPr>
          <a:xfrm flipH="1">
            <a:off x="2544613" y="2946352"/>
            <a:ext cx="142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0DC25A8A-505A-40DD-8138-162EDB28F6CC}"/>
              </a:ext>
            </a:extLst>
          </p:cNvPr>
          <p:cNvSpPr txBox="1"/>
          <p:nvPr/>
        </p:nvSpPr>
        <p:spPr>
          <a:xfrm flipH="1">
            <a:off x="3020863" y="3813098"/>
            <a:ext cx="945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EE46F55F-29DC-42AD-8173-7F90427DC6BE}"/>
              </a:ext>
            </a:extLst>
          </p:cNvPr>
          <p:cNvSpPr txBox="1"/>
          <p:nvPr/>
        </p:nvSpPr>
        <p:spPr>
          <a:xfrm flipH="1">
            <a:off x="3020863" y="4741049"/>
            <a:ext cx="94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0FE08CA8-073F-493D-A927-5145FBD364FC}"/>
              </a:ext>
            </a:extLst>
          </p:cNvPr>
          <p:cNvSpPr txBox="1"/>
          <p:nvPr/>
        </p:nvSpPr>
        <p:spPr>
          <a:xfrm flipH="1">
            <a:off x="2469731" y="5556128"/>
            <a:ext cx="142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8297CF68-27A1-42B1-99C5-17B3EDB53BDB}"/>
              </a:ext>
            </a:extLst>
          </p:cNvPr>
          <p:cNvGrpSpPr/>
          <p:nvPr/>
        </p:nvGrpSpPr>
        <p:grpSpPr>
          <a:xfrm>
            <a:off x="9081650" y="1859934"/>
            <a:ext cx="2772085" cy="4181347"/>
            <a:chOff x="9124641" y="1859933"/>
            <a:chExt cx="2772085" cy="4181346"/>
          </a:xfrm>
        </p:grpSpPr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44693C80-6F13-4F99-9D1C-ECDC06616378}"/>
                </a:ext>
              </a:extLst>
            </p:cNvPr>
            <p:cNvSpPr txBox="1"/>
            <p:nvPr/>
          </p:nvSpPr>
          <p:spPr>
            <a:xfrm>
              <a:off x="9379389" y="1859933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3E83B7CA-544D-414F-8F22-17074FF352FE}"/>
                </a:ext>
              </a:extLst>
            </p:cNvPr>
            <p:cNvSpPr txBox="1"/>
            <p:nvPr/>
          </p:nvSpPr>
          <p:spPr>
            <a:xfrm>
              <a:off x="10133769" y="2663111"/>
              <a:ext cx="1762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5AF6E18E-F497-4782-9088-CD50E632AE42}"/>
                </a:ext>
              </a:extLst>
            </p:cNvPr>
            <p:cNvSpPr txBox="1"/>
            <p:nvPr/>
          </p:nvSpPr>
          <p:spPr>
            <a:xfrm>
              <a:off x="9124641" y="3606843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B24FFFA8-0047-4DBD-BD68-DFB68FA28DC0}"/>
                </a:ext>
              </a:extLst>
            </p:cNvPr>
            <p:cNvSpPr txBox="1"/>
            <p:nvPr/>
          </p:nvSpPr>
          <p:spPr>
            <a:xfrm>
              <a:off x="9379389" y="4499946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1" name="TextBox 590">
              <a:extLst>
                <a:ext uri="{FF2B5EF4-FFF2-40B4-BE49-F238E27FC236}">
                  <a16:creationId xmlns:a16="http://schemas.microsoft.com/office/drawing/2014/main" id="{7E1F68FD-548C-43FB-AA0F-0936EE4E49B3}"/>
                </a:ext>
              </a:extLst>
            </p:cNvPr>
            <p:cNvSpPr txBox="1"/>
            <p:nvPr/>
          </p:nvSpPr>
          <p:spPr>
            <a:xfrm>
              <a:off x="9835256" y="5394948"/>
              <a:ext cx="195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D93338C4-D6C3-423E-AB50-55907081B1C6}"/>
              </a:ext>
            </a:extLst>
          </p:cNvPr>
          <p:cNvGrpSpPr/>
          <p:nvPr/>
        </p:nvGrpSpPr>
        <p:grpSpPr>
          <a:xfrm flipH="1">
            <a:off x="338267" y="1859934"/>
            <a:ext cx="2772085" cy="4181347"/>
            <a:chOff x="9124641" y="1859933"/>
            <a:chExt cx="2772085" cy="4181346"/>
          </a:xfrm>
        </p:grpSpPr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DAD9974A-E213-44E1-A9F3-CA398F5A7DA2}"/>
                </a:ext>
              </a:extLst>
            </p:cNvPr>
            <p:cNvSpPr txBox="1"/>
            <p:nvPr/>
          </p:nvSpPr>
          <p:spPr>
            <a:xfrm>
              <a:off x="9379389" y="1859933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4" name="TextBox 593">
              <a:extLst>
                <a:ext uri="{FF2B5EF4-FFF2-40B4-BE49-F238E27FC236}">
                  <a16:creationId xmlns:a16="http://schemas.microsoft.com/office/drawing/2014/main" id="{AC799AB8-DECD-4E8C-8C89-7358B9BD7668}"/>
                </a:ext>
              </a:extLst>
            </p:cNvPr>
            <p:cNvSpPr txBox="1"/>
            <p:nvPr/>
          </p:nvSpPr>
          <p:spPr>
            <a:xfrm>
              <a:off x="10133769" y="2663111"/>
              <a:ext cx="1762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5" name="TextBox 594">
              <a:extLst>
                <a:ext uri="{FF2B5EF4-FFF2-40B4-BE49-F238E27FC236}">
                  <a16:creationId xmlns:a16="http://schemas.microsoft.com/office/drawing/2014/main" id="{A85F9DBC-4342-4565-B844-F1A7E3A8321B}"/>
                </a:ext>
              </a:extLst>
            </p:cNvPr>
            <p:cNvSpPr txBox="1"/>
            <p:nvPr/>
          </p:nvSpPr>
          <p:spPr>
            <a:xfrm>
              <a:off x="9124641" y="3606843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6" name="TextBox 595">
              <a:extLst>
                <a:ext uri="{FF2B5EF4-FFF2-40B4-BE49-F238E27FC236}">
                  <a16:creationId xmlns:a16="http://schemas.microsoft.com/office/drawing/2014/main" id="{539FDF75-FAC8-428B-AA3A-5E0CD6F0A566}"/>
                </a:ext>
              </a:extLst>
            </p:cNvPr>
            <p:cNvSpPr txBox="1"/>
            <p:nvPr/>
          </p:nvSpPr>
          <p:spPr>
            <a:xfrm>
              <a:off x="9379389" y="4499946"/>
              <a:ext cx="2322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7" name="TextBox 596">
              <a:extLst>
                <a:ext uri="{FF2B5EF4-FFF2-40B4-BE49-F238E27FC236}">
                  <a16:creationId xmlns:a16="http://schemas.microsoft.com/office/drawing/2014/main" id="{FAFE20B0-A096-4A95-991A-63075DEAF980}"/>
                </a:ext>
              </a:extLst>
            </p:cNvPr>
            <p:cNvSpPr txBox="1"/>
            <p:nvPr/>
          </p:nvSpPr>
          <p:spPr>
            <a:xfrm>
              <a:off x="9835256" y="5394948"/>
              <a:ext cx="195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59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9738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387546" y="205157"/>
            <a:ext cx="4909811" cy="130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5001"/>
              </a:lnSpc>
            </a:pPr>
            <a:r>
              <a:rPr lang="fa-IR" sz="4800" b="1" dirty="0">
                <a:solidFill>
                  <a:srgbClr val="D54765"/>
                </a:solidFill>
                <a:latin typeface="SEJNNL+Arial-BoldMT"/>
                <a:cs typeface="B Nazanin" panose="00000400000000000000" pitchFamily="2" charset="-78"/>
              </a:rPr>
              <a:t>تحلیل داده ها</a:t>
            </a:r>
          </a:p>
          <a:p>
            <a:pPr algn="r" rtl="1">
              <a:lnSpc>
                <a:spcPts val="5001"/>
              </a:lnSpc>
            </a:pPr>
            <a:r>
              <a:rPr lang="fa-IR" sz="4800" b="1" dirty="0">
                <a:solidFill>
                  <a:srgbClr val="D54765"/>
                </a:solidFill>
                <a:latin typeface="SEJNNL+Arial-BoldMT"/>
                <a:cs typeface="B Nazanin" panose="00000400000000000000" pitchFamily="2" charset="-78"/>
              </a:rPr>
              <a:t>خلاصه</a:t>
            </a:r>
            <a:endParaRPr sz="4800" b="1" dirty="0">
              <a:solidFill>
                <a:srgbClr val="D54765"/>
              </a:solidFill>
              <a:latin typeface="SEJNNL+Arial-BoldMT"/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561" y="1900954"/>
            <a:ext cx="248363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شما به سادگی می توانید خود را تحت تاثیر قرار دهید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مخاطبان و اضافه کردن یک </a:t>
            </a:r>
            <a:r>
              <a:rPr lang="en-US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zing </a:t>
            </a: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منحصر به فرد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و به شما متوسل شوید</a:t>
            </a:r>
            <a:endParaRPr sz="1200" dirty="0">
              <a:solidFill>
                <a:srgbClr val="418AB3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525" y="2823521"/>
            <a:ext cx="2491671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ارائه ها مدرن بگیرید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ارائه پاورپوینت یعنی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به زیبایی طراحی شده است امیدوارم و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من معتقدم که این الگو خواهد بود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زمان، پول و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شهرت، آبرو. مدرن بگیرید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ارائه پاورپوینت یعنی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به زیبایی طراحی شده است</a:t>
            </a:r>
            <a:endParaRPr sz="1200" dirty="0">
              <a:solidFill>
                <a:srgbClr val="418AB3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8063" y="1208986"/>
            <a:ext cx="2794196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الان دارم قرص میخورم بگذار زنده باشد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چیزی به نام اپراتور هواپیمایی وجود ندارد.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کی انیئن می خواهد که نرم نیست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و همین بود فرزندان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آنها در دوران پیری و بیماری زندگی می کنند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گرسنگی خالص و مورد انتظار و زشت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نیاز</a:t>
            </a:r>
            <a:endParaRPr sz="1200" dirty="0">
              <a:solidFill>
                <a:srgbClr val="418AB3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525" y="4252079"/>
            <a:ext cx="2491671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شما به سادگی می توانید خود را تحت تاثیر قرار دهید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مخاطبان و اضافه کردن یک </a:t>
            </a:r>
            <a:r>
              <a:rPr lang="en-US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zing </a:t>
            </a: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منحصر به فرد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و به شما متوسل شوید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ارائه ها مدرن بگیرید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ارائه پاورپوینت یعنی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به زیبایی طراحی شده است امیدوارم و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من معتقدم که این الگو خواهد بود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زمان، پول و</a:t>
            </a:r>
            <a:endParaRPr sz="1200" dirty="0">
              <a:solidFill>
                <a:srgbClr val="418AB3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8806" y="3668586"/>
            <a:ext cx="2794196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الان دارم قرص میخورم بگذار زنده باشد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چیزی به نام اپراتور هواپیمایی وجود ندارد.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کی انیئن می خواهد که نرم نیست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و همین بود فرزندان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آنها در دوران پیری و بیماری زندگی می کنند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گرسنگی خالص و مورد انتظار و زشت</a:t>
            </a:r>
          </a:p>
          <a:p>
            <a:pPr marL="114089" marR="0" algn="r" rtl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نیاز</a:t>
            </a:r>
            <a:endParaRPr sz="1200" dirty="0">
              <a:solidFill>
                <a:srgbClr val="418AB3"/>
              </a:solidFill>
              <a:latin typeface="VOPRVU+ArialMT"/>
              <a:cs typeface="B Nazanin" panose="00000400000000000000" pitchFamily="2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302" y="5991859"/>
            <a:ext cx="249167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شهرت، آبرو. مدرن بگیرید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ارائه پاورپوینت یعنی</a:t>
            </a:r>
          </a:p>
          <a:p>
            <a:pPr algn="r" rtl="1">
              <a:lnSpc>
                <a:spcPts val="1250"/>
              </a:lnSpc>
            </a:pPr>
            <a:r>
              <a:rPr lang="fa-IR" sz="1200" dirty="0">
                <a:solidFill>
                  <a:srgbClr val="418AB3"/>
                </a:solidFill>
                <a:latin typeface="VOPRVU+ArialMT"/>
                <a:cs typeface="B Nazanin" panose="00000400000000000000" pitchFamily="2" charset="-78"/>
              </a:rPr>
              <a:t>به زیبایی طراحی شده است</a:t>
            </a:r>
            <a:endParaRPr sz="1200" dirty="0">
              <a:solidFill>
                <a:srgbClr val="418AB3"/>
              </a:solidFill>
              <a:latin typeface="VOPRVU+ArialM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1274</Words>
  <Application>Microsoft Office PowerPoint</Application>
  <PresentationFormat>Widescreen</PresentationFormat>
  <Paragraphs>229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SEJNNL+Arial-BoldMT</vt:lpstr>
      <vt:lpstr>VOPRVU+ArialMT</vt:lpstr>
      <vt:lpstr>FMPOIC+TimesNewRomanPS-BoldMT</vt:lpstr>
      <vt:lpstr>Cambria</vt:lpstr>
      <vt:lpstr>Calibri</vt:lpstr>
      <vt:lpstr>Arial</vt:lpstr>
      <vt:lpstr>PVLFPI+Arial-Black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عنوان در اینجا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2024-05-02T15:42:08Z</dcterms:modified>
</cp:coreProperties>
</file>