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</p:sldMasterIdLst>
  <p:notesMasterIdLst>
    <p:notesMasterId r:id="rId33"/>
  </p:notesMasterIdLst>
  <p:sldIdLst>
    <p:sldId id="472" r:id="rId3"/>
    <p:sldId id="347" r:id="rId4"/>
    <p:sldId id="259" r:id="rId5"/>
    <p:sldId id="298" r:id="rId6"/>
    <p:sldId id="315" r:id="rId7"/>
    <p:sldId id="352" r:id="rId8"/>
    <p:sldId id="309" r:id="rId9"/>
    <p:sldId id="311" r:id="rId10"/>
    <p:sldId id="316" r:id="rId11"/>
    <p:sldId id="349" r:id="rId12"/>
    <p:sldId id="310" r:id="rId13"/>
    <p:sldId id="312" r:id="rId14"/>
    <p:sldId id="317" r:id="rId15"/>
    <p:sldId id="313" r:id="rId16"/>
    <p:sldId id="295" r:id="rId17"/>
    <p:sldId id="322" r:id="rId18"/>
    <p:sldId id="323" r:id="rId19"/>
    <p:sldId id="350" r:id="rId20"/>
    <p:sldId id="328" r:id="rId21"/>
    <p:sldId id="329" r:id="rId22"/>
    <p:sldId id="351" r:id="rId23"/>
    <p:sldId id="334" r:id="rId24"/>
    <p:sldId id="335" r:id="rId25"/>
    <p:sldId id="338" r:id="rId26"/>
    <p:sldId id="293" r:id="rId27"/>
    <p:sldId id="353" r:id="rId28"/>
    <p:sldId id="439" r:id="rId29"/>
    <p:sldId id="368" r:id="rId30"/>
    <p:sldId id="370" r:id="rId31"/>
    <p:sldId id="369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25"/>
    <a:srgbClr val="EF9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061" autoAdjust="0"/>
  </p:normalViewPr>
  <p:slideViewPr>
    <p:cSldViewPr snapToGrid="0" showGuides="1">
      <p:cViewPr varScale="1">
        <p:scale>
          <a:sx n="65" d="100"/>
          <a:sy n="65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262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7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D84397-6DE4-4B5D-B04B-BB62AE643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8F7E9A-55F7-49C2-B049-5DD7771747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1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AB6249-B923-4303-A0A3-50232EE1E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BF61BF7-44ED-44F0-8997-7CF336F1F6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74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036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 userDrawn="1"/>
        </p:nvSpPr>
        <p:spPr>
          <a:xfrm>
            <a:off x="5035719" y="1372026"/>
            <a:ext cx="3456000" cy="4104000"/>
          </a:xfrm>
          <a:prstGeom prst="roundRect">
            <a:avLst>
              <a:gd name="adj" fmla="val 418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719" y="1516026"/>
            <a:ext cx="3096000" cy="3816000"/>
          </a:xfrm>
          <a:prstGeom prst="roundRect">
            <a:avLst>
              <a:gd name="adj" fmla="val 440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7008" y="540839"/>
            <a:ext cx="2376000" cy="2736000"/>
          </a:xfrm>
          <a:prstGeom prst="roundRect">
            <a:avLst>
              <a:gd name="adj" fmla="val 722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24429" y="3571213"/>
            <a:ext cx="2376000" cy="2736000"/>
          </a:xfrm>
          <a:prstGeom prst="roundRect">
            <a:avLst>
              <a:gd name="adj" fmla="val 577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2083008" y="396839"/>
            <a:ext cx="2664000" cy="3024000"/>
          </a:xfrm>
          <a:prstGeom prst="roundRect">
            <a:avLst>
              <a:gd name="adj" fmla="val 6629"/>
            </a:avLst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: Rounded Corners 8"/>
          <p:cNvSpPr/>
          <p:nvPr userDrawn="1"/>
        </p:nvSpPr>
        <p:spPr>
          <a:xfrm>
            <a:off x="8780429" y="3427213"/>
            <a:ext cx="2664000" cy="3024000"/>
          </a:xfrm>
          <a:prstGeom prst="roundRect">
            <a:avLst>
              <a:gd name="adj" fmla="val 4362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1071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703409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oundRect">
            <a:avLst>
              <a:gd name="adj" fmla="val 25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18352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6206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4A66B67-E119-4E64-8400-2B90C6D80D16}"/>
              </a:ext>
            </a:extLst>
          </p:cNvPr>
          <p:cNvGrpSpPr/>
          <p:nvPr userDrawn="1"/>
        </p:nvGrpSpPr>
        <p:grpSpPr>
          <a:xfrm>
            <a:off x="4079368" y="210024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22729-B13D-4FDF-BF4D-D2408436EC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6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04B1E2-609D-40B7-A58E-908FC342E1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841E65-BE59-48BE-9989-1EF833DE36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3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7A8502-AD3E-4A95-BE4B-44A6ED7C174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37CD3F-E580-4BCD-8E86-45DDC08B1CE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C40E6A-06D8-40FF-A73A-075D011CC34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84DD12-AFD6-475A-A806-EB66C426804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BDDD94-1AF8-48AA-B2AB-EC4FB37290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72A073C-7D73-40B7-B673-3107BB80FDD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6179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8F81D80-05EA-4A26-AB7C-4977DBAAC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590B4A5-0307-49BC-880C-4202049059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8"/>
            <a:ext cx="9559076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6995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171F13A-6DA0-4426-8EDC-37F4E7325D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409" y="339512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76491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A9D21216-5EB6-4401-A1C9-18211CEC40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55823" y="2404534"/>
            <a:ext cx="2048936" cy="204893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8543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77213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  <p:sldLayoutId id="2147483700" r:id="rId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2" r:id="rId4"/>
    <p:sldLayoutId id="2147483678" r:id="rId5"/>
    <p:sldLayoutId id="2147483690" r:id="rId6"/>
    <p:sldLayoutId id="2147483680" r:id="rId7"/>
    <p:sldLayoutId id="2147483694" r:id="rId8"/>
    <p:sldLayoutId id="2147483682" r:id="rId9"/>
    <p:sldLayoutId id="2147483691" r:id="rId10"/>
    <p:sldLayoutId id="2147483684" r:id="rId11"/>
    <p:sldLayoutId id="2147483693" r:id="rId12"/>
    <p:sldLayoutId id="2147483686" r:id="rId13"/>
    <p:sldLayoutId id="2147483689" r:id="rId14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D79320A-DA0E-4940-93E1-94B0AF6A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8" name="Paralelogramo 17">
            <a:extLst>
              <a:ext uri="{FF2B5EF4-FFF2-40B4-BE49-F238E27FC236}">
                <a16:creationId xmlns:a16="http://schemas.microsoft.com/office/drawing/2014/main" id="{4602EEBF-8ACA-481F-8B3C-10142E6EE922}"/>
              </a:ext>
            </a:extLst>
          </p:cNvPr>
          <p:cNvSpPr/>
          <p:nvPr/>
        </p:nvSpPr>
        <p:spPr>
          <a:xfrm>
            <a:off x="1" y="0"/>
            <a:ext cx="5593004" cy="6857999"/>
          </a:xfrm>
          <a:prstGeom prst="parallelogram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D106EE-F63F-442F-A39D-04450D7794D6}"/>
              </a:ext>
            </a:extLst>
          </p:cNvPr>
          <p:cNvSpPr/>
          <p:nvPr/>
        </p:nvSpPr>
        <p:spPr>
          <a:xfrm>
            <a:off x="3155290" y="1473907"/>
            <a:ext cx="9036709" cy="4125042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762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3EFEF53C-8530-43E5-BF0C-0D06E3A91CE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05" y="1499731"/>
            <a:ext cx="4102396" cy="4099218"/>
          </a:xfrm>
          <a:ln w="57150">
            <a:solidFill>
              <a:schemeClr val="bg1"/>
            </a:solidFill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70FF6D1B-C534-4228-AEF2-B1E5DF6ECD17}"/>
              </a:ext>
            </a:extLst>
          </p:cNvPr>
          <p:cNvSpPr txBox="1"/>
          <p:nvPr/>
        </p:nvSpPr>
        <p:spPr>
          <a:xfrm>
            <a:off x="5998281" y="2141803"/>
            <a:ext cx="511451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sz="8800" b="1" dirty="0">
                <a:solidFill>
                  <a:srgbClr val="EF9825"/>
                </a:solidFill>
                <a:latin typeface="+mj-lt"/>
                <a:cs typeface="B Nazanin" panose="00000700000000000000" pitchFamily="2" charset="-78"/>
              </a:rPr>
              <a:t>تم : ارتوپدی</a:t>
            </a:r>
            <a:endParaRPr lang="en-US" sz="8800" b="1" dirty="0">
              <a:solidFill>
                <a:srgbClr val="EF9825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DE8E4C9-FF4F-45C3-A77F-D2CDD9736EC2}"/>
              </a:ext>
            </a:extLst>
          </p:cNvPr>
          <p:cNvSpPr txBox="1"/>
          <p:nvPr/>
        </p:nvSpPr>
        <p:spPr>
          <a:xfrm>
            <a:off x="7543800" y="3807497"/>
            <a:ext cx="2055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b="1" dirty="0">
                <a:latin typeface="+mj-lt"/>
                <a:cs typeface="B Nazanin" panose="00000700000000000000" pitchFamily="2" charset="-78"/>
              </a:rPr>
              <a:t>قالب پاورپوینت آناتومی</a:t>
            </a:r>
            <a:endParaRPr lang="ko-KR" altLang="en-US" b="1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6CF08D-53F9-4E80-A07F-B46ED534B132}"/>
              </a:ext>
            </a:extLst>
          </p:cNvPr>
          <p:cNvSpPr/>
          <p:nvPr/>
        </p:nvSpPr>
        <p:spPr>
          <a:xfrm>
            <a:off x="1824375" y="5308183"/>
            <a:ext cx="2612056" cy="461665"/>
          </a:xfrm>
          <a:prstGeom prst="rect">
            <a:avLst/>
          </a:prstGeom>
          <a:solidFill>
            <a:srgbClr val="EF982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26" name="Triángulo rectángulo 25">
            <a:extLst>
              <a:ext uri="{FF2B5EF4-FFF2-40B4-BE49-F238E27FC236}">
                <a16:creationId xmlns:a16="http://schemas.microsoft.com/office/drawing/2014/main" id="{BC68AEB0-9F47-4188-B8B2-D844A91D7ECB}"/>
              </a:ext>
            </a:extLst>
          </p:cNvPr>
          <p:cNvSpPr/>
          <p:nvPr/>
        </p:nvSpPr>
        <p:spPr>
          <a:xfrm rot="10800000">
            <a:off x="6012179" y="5709"/>
            <a:ext cx="6179818" cy="525778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27" name="Triángulo rectángulo 26">
            <a:extLst>
              <a:ext uri="{FF2B5EF4-FFF2-40B4-BE49-F238E27FC236}">
                <a16:creationId xmlns:a16="http://schemas.microsoft.com/office/drawing/2014/main" id="{6A8A4EB9-D5A1-4B72-8E11-C19F17EAAD02}"/>
              </a:ext>
            </a:extLst>
          </p:cNvPr>
          <p:cNvSpPr/>
          <p:nvPr/>
        </p:nvSpPr>
        <p:spPr>
          <a:xfrm>
            <a:off x="0" y="6575659"/>
            <a:ext cx="6216096" cy="285358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1" name="TextBox 35">
            <a:extLst>
              <a:ext uri="{FF2B5EF4-FFF2-40B4-BE49-F238E27FC236}">
                <a16:creationId xmlns:a16="http://schemas.microsoft.com/office/drawing/2014/main" id="{8AC83251-66BF-45B1-8351-C1865210CEB9}"/>
              </a:ext>
            </a:extLst>
          </p:cNvPr>
          <p:cNvSpPr txBox="1"/>
          <p:nvPr/>
        </p:nvSpPr>
        <p:spPr>
          <a:xfrm>
            <a:off x="7132906" y="4366722"/>
            <a:ext cx="307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zing </a:t>
            </a:r>
            <a:r>
              <a:rPr lang="fa-IR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منحصر به فرد اضافه کنید</a:t>
            </a:r>
            <a:endParaRPr lang="ko-KR" altLang="en-US" sz="16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3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7794FA-7066-4170-8123-E3C62EE0F0F3}"/>
              </a:ext>
            </a:extLst>
          </p:cNvPr>
          <p:cNvSpPr txBox="1"/>
          <p:nvPr/>
        </p:nvSpPr>
        <p:spPr>
          <a:xfrm>
            <a:off x="696798" y="3849403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ارائه</a:t>
            </a:r>
            <a:endParaRPr lang="ko-KR" altLang="en-US" sz="4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9968D-7AE5-4121-9869-9FC27DE57360}"/>
              </a:ext>
            </a:extLst>
          </p:cNvPr>
          <p:cNvSpPr txBox="1"/>
          <p:nvPr/>
        </p:nvSpPr>
        <p:spPr>
          <a:xfrm>
            <a:off x="4914971" y="353346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603A3-0B35-44FD-B218-23311377F4BD}"/>
              </a:ext>
            </a:extLst>
          </p:cNvPr>
          <p:cNvSpPr txBox="1"/>
          <p:nvPr/>
        </p:nvSpPr>
        <p:spPr>
          <a:xfrm>
            <a:off x="696798" y="5806962"/>
            <a:ext cx="39654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1600" dirty="0">
                <a:cs typeface="B Nazanin" panose="00000400000000000000" pitchFamily="2" charset="-78"/>
              </a:rPr>
              <a:t>LORE </a:t>
            </a:r>
            <a:r>
              <a:rPr lang="fa-IR" altLang="ko-KR" sz="1600" dirty="0">
                <a:cs typeface="B Nazanin" panose="00000400000000000000" pitchFamily="2" charset="-78"/>
              </a:rPr>
              <a:t>به خودی خود یک درد است، با استفاده از آن از فعالیت کامل جلوگیری می کند.</a:t>
            </a:r>
            <a:endParaRPr lang="ko-KR" altLang="en-US" sz="1600" dirty="0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DE4D5-0335-401B-A8B0-5E943E5984E3}"/>
              </a:ext>
            </a:extLst>
          </p:cNvPr>
          <p:cNvSpPr txBox="1"/>
          <p:nvPr/>
        </p:nvSpPr>
        <p:spPr>
          <a:xfrm>
            <a:off x="5522074" y="6042989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32D30-37FB-458D-8F67-1FA3E893191F}"/>
              </a:ext>
            </a:extLst>
          </p:cNvPr>
          <p:cNvSpPr txBox="1"/>
          <p:nvPr/>
        </p:nvSpPr>
        <p:spPr>
          <a:xfrm>
            <a:off x="8677951" y="2815174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4685490-CC27-4004-9100-740DA446F99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369B70D-030B-47AB-8BB1-E2760AD53D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8E215245-0C4F-44E6-9346-3FAC64C4451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6223" y="219223"/>
            <a:ext cx="6099549" cy="724247"/>
          </a:xfrm>
        </p:spPr>
        <p:txBody>
          <a:bodyPr/>
          <a:lstStyle/>
          <a:p>
            <a:r>
              <a:rPr lang="fa-IR" dirty="0">
                <a:solidFill>
                  <a:srgbClr val="EF9825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2DC1C-0999-467E-BB17-7B23F08F9246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FF0C6BA-7D33-4120-9543-BC5AE365E3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274DB54-B043-4180-910F-53AA7BFEE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045BEE1-CB04-47A3-B477-9B93A43737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2F05EE8-24A4-4191-A81D-18FCF56A64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4371FD4-A4A4-4CB4-B2DD-72575B6024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5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BA2536-1AC1-492E-93D9-21C2A10ECA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49456C0-2958-4EE7-B892-289A78A72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9F41C3C-C55B-4300-AED1-56E185D56D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9B7572F-A772-4E4D-B9EC-55F0CBFEF7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97D1140-B328-4176-8874-F3D7132892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C733C-C358-476C-9639-C64BBEAADC6E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C7AE585-EB8A-4D73-8064-C24BBB64E9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E2E5916-98AE-4A6D-AF76-6998D9A599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658D1F5-B441-42E8-8D2E-47F3ECC72E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4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C4E833-D9C1-4CFB-AAB0-52472495F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8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20A2A1-428B-4890-8EA0-71A5E9EC2C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0223C7-B174-484F-AA9B-9163A8B175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F44C34A-6A84-4BF2-A254-C5E60B5559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F810407-1FAB-46F1-8C00-397EED81AC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AEFCDB4-7D51-4C33-9265-1A973CFDA0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302B548-6743-45CF-893D-12F27C17B7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52A6AD-AC93-4B9D-B140-3E1C87678B17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accent1"/>
                </a:solidFill>
                <a:cs typeface="B Nazanin" panose="00000400000000000000" pitchFamily="2" charset="-78"/>
              </a:rPr>
              <a:t>80%</a:t>
            </a:r>
            <a:endParaRPr lang="ko-KR" altLang="en-US" sz="3200" b="1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DCE7E5-5912-434E-BAE7-9732A7920C03}"/>
              </a:ext>
            </a:extLst>
          </p:cNvPr>
          <p:cNvGrpSpPr/>
          <p:nvPr/>
        </p:nvGrpSpPr>
        <p:grpSpPr>
          <a:xfrm>
            <a:off x="1079769" y="2867115"/>
            <a:ext cx="3312000" cy="1506931"/>
            <a:chOff x="602035" y="2629720"/>
            <a:chExt cx="2520000" cy="15069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488DC-D99C-40D7-9B94-B4EB13E401A9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A67BA8-7A05-4D02-8BEF-239A7FEA9CBA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E562481-25DD-4221-8FDD-36CC6B4BA5D9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accent2"/>
                </a:solidFill>
                <a:cs typeface="B Nazanin" panose="00000400000000000000" pitchFamily="2" charset="-78"/>
              </a:rPr>
              <a:t>50%</a:t>
            </a:r>
            <a:endParaRPr lang="ko-KR" altLang="en-US" sz="3200" b="1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E17DB1-7CE5-4A5B-ACAF-6A15AC79109C}"/>
              </a:ext>
            </a:extLst>
          </p:cNvPr>
          <p:cNvGrpSpPr/>
          <p:nvPr/>
        </p:nvGrpSpPr>
        <p:grpSpPr>
          <a:xfrm>
            <a:off x="7820337" y="3857074"/>
            <a:ext cx="3312000" cy="1509406"/>
            <a:chOff x="6012160" y="3619682"/>
            <a:chExt cx="2544050" cy="15094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374C3C-EFE0-4491-8049-B2252E85EC26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576078-C89F-491C-BA22-84D6170D25BD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4D1589-183A-41B3-A7B5-7FBB678BE3C1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AA84F-5DDA-4BF4-B136-4CAE8A1EEB37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B88A1124-70C9-4EC0-AFA0-EEF17802A649}"/>
              </a:ext>
            </a:extLst>
          </p:cNvPr>
          <p:cNvSpPr/>
          <p:nvPr/>
        </p:nvSpPr>
        <p:spPr>
          <a:xfrm rot="10800000" flipH="1">
            <a:off x="0" y="-10686"/>
            <a:ext cx="994787" cy="40464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F27C961-612D-4FA8-99A0-D81193380034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áfico 36">
            <a:extLst>
              <a:ext uri="{FF2B5EF4-FFF2-40B4-BE49-F238E27FC236}">
                <a16:creationId xmlns:a16="http://schemas.microsoft.com/office/drawing/2014/main" id="{36271A33-6A2D-4945-83A3-F25B6543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EB1277B9-670B-4B82-8337-543E0913263F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5B40E3-3A30-4D37-8D3D-491CC9FA4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0505" y="8878"/>
            <a:ext cx="6057227" cy="6880440"/>
          </a:xfrm>
          <a:prstGeom prst="rect">
            <a:avLst/>
          </a:prstGeom>
        </p:spPr>
      </p:pic>
      <p:grpSp>
        <p:nvGrpSpPr>
          <p:cNvPr id="4" name="Group 25">
            <a:extLst>
              <a:ext uri="{FF2B5EF4-FFF2-40B4-BE49-F238E27FC236}">
                <a16:creationId xmlns:a16="http://schemas.microsoft.com/office/drawing/2014/main" id="{BB2C773B-8D04-4A31-9C06-E84363FA7272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C9DF51FD-C84E-424A-8ECB-172A7BCB54CA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id="{A374B1B2-3E72-4B7C-900C-F459B6667E5E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0" name="Group 88">
                <a:extLst>
                  <a:ext uri="{FF2B5EF4-FFF2-40B4-BE49-F238E27FC236}">
                    <a16:creationId xmlns:a16="http://schemas.microsoft.com/office/drawing/2014/main" id="{5BBFFD14-093B-4C92-8BC9-427DD4C468F2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D835EA38-6ACE-4761-96FD-0D014E013C2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Rectangle 15">
                  <a:extLst>
                    <a:ext uri="{FF2B5EF4-FFF2-40B4-BE49-F238E27FC236}">
                      <a16:creationId xmlns:a16="http://schemas.microsoft.com/office/drawing/2014/main" id="{93D903A0-8F96-4F6B-BE3D-BB62F56BCFA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6" name="Oval 97">
              <a:extLst>
                <a:ext uri="{FF2B5EF4-FFF2-40B4-BE49-F238E27FC236}">
                  <a16:creationId xmlns:a16="http://schemas.microsoft.com/office/drawing/2014/main" id="{66450C17-6BB7-4984-856A-5746BCCCB211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7" name="Oval 98">
              <a:extLst>
                <a:ext uri="{FF2B5EF4-FFF2-40B4-BE49-F238E27FC236}">
                  <a16:creationId xmlns:a16="http://schemas.microsoft.com/office/drawing/2014/main" id="{C41F671F-C75C-41C1-9181-07550B6C743D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" name="Oval 99">
              <a:extLst>
                <a:ext uri="{FF2B5EF4-FFF2-40B4-BE49-F238E27FC236}">
                  <a16:creationId xmlns:a16="http://schemas.microsoft.com/office/drawing/2014/main" id="{346415B6-8C52-4D05-82D4-B2F636A4498A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03">
            <a:extLst>
              <a:ext uri="{FF2B5EF4-FFF2-40B4-BE49-F238E27FC236}">
                <a16:creationId xmlns:a16="http://schemas.microsoft.com/office/drawing/2014/main" id="{7C0755BF-3E51-448E-A2BD-ED1FAAC485C9}"/>
              </a:ext>
            </a:extLst>
          </p:cNvPr>
          <p:cNvGrpSpPr/>
          <p:nvPr/>
        </p:nvGrpSpPr>
        <p:grpSpPr>
          <a:xfrm>
            <a:off x="6843441" y="1837532"/>
            <a:ext cx="4211028" cy="657346"/>
            <a:chOff x="4965551" y="1783849"/>
            <a:chExt cx="1780587" cy="6573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9250B-1CC5-4A3A-B0E7-1ED8C9D8A33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D3D30A-961D-442E-B9D8-B562B80F2E6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06">
            <a:extLst>
              <a:ext uri="{FF2B5EF4-FFF2-40B4-BE49-F238E27FC236}">
                <a16:creationId xmlns:a16="http://schemas.microsoft.com/office/drawing/2014/main" id="{904BDD03-71F9-4FC4-A712-48BB8441C74A}"/>
              </a:ext>
            </a:extLst>
          </p:cNvPr>
          <p:cNvGrpSpPr/>
          <p:nvPr/>
        </p:nvGrpSpPr>
        <p:grpSpPr>
          <a:xfrm>
            <a:off x="7544524" y="3451541"/>
            <a:ext cx="4211028" cy="657346"/>
            <a:chOff x="4965551" y="1783849"/>
            <a:chExt cx="1780587" cy="657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33C361-4F68-457A-8B61-0C5E745BF0E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49B03B-771C-46B9-9281-00B8F79CB42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118">
            <a:extLst>
              <a:ext uri="{FF2B5EF4-FFF2-40B4-BE49-F238E27FC236}">
                <a16:creationId xmlns:a16="http://schemas.microsoft.com/office/drawing/2014/main" id="{AE12683E-C432-47CA-949C-63D8F393544B}"/>
              </a:ext>
            </a:extLst>
          </p:cNvPr>
          <p:cNvGrpSpPr/>
          <p:nvPr/>
        </p:nvGrpSpPr>
        <p:grpSpPr>
          <a:xfrm>
            <a:off x="6916578" y="5065551"/>
            <a:ext cx="4211028" cy="657346"/>
            <a:chOff x="4965551" y="1783849"/>
            <a:chExt cx="1780587" cy="6573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7252E2-F7A4-4FCC-99EA-841D037C352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545A18-AD8C-4B5F-833F-5F7F59681EA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9B569D-BC40-417C-9F27-800E980FDA7D}"/>
              </a:ext>
            </a:extLst>
          </p:cNvPr>
          <p:cNvSpPr txBox="1"/>
          <p:nvPr/>
        </p:nvSpPr>
        <p:spPr>
          <a:xfrm>
            <a:off x="6220516" y="346863"/>
            <a:ext cx="5878558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fa-IR" altLang="ko-KR" sz="3600" b="1" dirty="0">
                <a:solidFill>
                  <a:srgbClr val="FF5E25"/>
                </a:solidFill>
                <a:latin typeface="+mj-lt"/>
                <a:cs typeface="B Nazanin" panose="00000400000000000000" pitchFamily="2" charset="-78"/>
              </a:rPr>
              <a:t>ما ایجاد می کنیم</a:t>
            </a:r>
          </a:p>
          <a:p>
            <a:pPr algn="r" rtl="1"/>
            <a:r>
              <a:rPr lang="fa-IR" altLang="ko-KR" sz="3600" b="1" dirty="0">
                <a:solidFill>
                  <a:srgbClr val="FF5E25"/>
                </a:solidFill>
                <a:latin typeface="+mj-lt"/>
                <a:cs typeface="B Nazanin" panose="00000400000000000000" pitchFamily="2" charset="-78"/>
              </a:rPr>
              <a:t>ارائه حرفه ای</a:t>
            </a:r>
            <a:endParaRPr lang="ko-KR" altLang="en-US" sz="3600" b="1" dirty="0">
              <a:solidFill>
                <a:srgbClr val="FF5E25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6" name="Group 102">
            <a:extLst>
              <a:ext uri="{FF2B5EF4-FFF2-40B4-BE49-F238E27FC236}">
                <a16:creationId xmlns:a16="http://schemas.microsoft.com/office/drawing/2014/main" id="{DDDB4433-449F-46C2-99E7-A1A09E525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47" y="3662987"/>
            <a:ext cx="221313" cy="359969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27" name="Freeform 103">
              <a:extLst>
                <a:ext uri="{FF2B5EF4-FFF2-40B4-BE49-F238E27FC236}">
                  <a16:creationId xmlns:a16="http://schemas.microsoft.com/office/drawing/2014/main" id="{022892B9-B179-4B84-9168-30E6F5CA676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8" name="Freeform 104">
              <a:extLst>
                <a:ext uri="{FF2B5EF4-FFF2-40B4-BE49-F238E27FC236}">
                  <a16:creationId xmlns:a16="http://schemas.microsoft.com/office/drawing/2014/main" id="{225445E8-25CA-4255-BE38-124A0916AF0F}"/>
                </a:ext>
              </a:extLst>
            </p:cNvPr>
            <p:cNvSpPr/>
            <p:nvPr/>
          </p:nvSpPr>
          <p:spPr>
            <a:xfrm rot="21253756">
              <a:off x="2170737" y="2710023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07E7E700-CB40-4A5D-8365-E1C290A650A3}"/>
                </a:ext>
              </a:extLst>
            </p:cNvPr>
            <p:cNvSpPr/>
            <p:nvPr/>
          </p:nvSpPr>
          <p:spPr>
            <a:xfrm rot="20634644">
              <a:off x="2071598" y="3466865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0" name="Freeform 106">
              <a:extLst>
                <a:ext uri="{FF2B5EF4-FFF2-40B4-BE49-F238E27FC236}">
                  <a16:creationId xmlns:a16="http://schemas.microsoft.com/office/drawing/2014/main" id="{D239B1F8-271D-499C-817C-75124F8BC1DE}"/>
                </a:ext>
              </a:extLst>
            </p:cNvPr>
            <p:cNvSpPr/>
            <p:nvPr/>
          </p:nvSpPr>
          <p:spPr>
            <a:xfrm rot="19632932">
              <a:off x="2257651" y="418223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31" name="Freeform 107">
            <a:extLst>
              <a:ext uri="{FF2B5EF4-FFF2-40B4-BE49-F238E27FC236}">
                <a16:creationId xmlns:a16="http://schemas.microsoft.com/office/drawing/2014/main" id="{F1585D0C-2F8D-4B81-BE18-A3C2E2A75D92}"/>
              </a:ext>
            </a:extLst>
          </p:cNvPr>
          <p:cNvSpPr>
            <a:spLocks noChangeAspect="1"/>
          </p:cNvSpPr>
          <p:nvPr/>
        </p:nvSpPr>
        <p:spPr>
          <a:xfrm>
            <a:off x="6292563" y="5342550"/>
            <a:ext cx="115431" cy="359969"/>
          </a:xfrm>
          <a:custGeom>
            <a:avLst/>
            <a:gdLst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  <a:gd name="connsiteX22" fmla="*/ 244140 w 785142"/>
              <a:gd name="connsiteY22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2" name="Freeform 114">
            <a:extLst>
              <a:ext uri="{FF2B5EF4-FFF2-40B4-BE49-F238E27FC236}">
                <a16:creationId xmlns:a16="http://schemas.microsoft.com/office/drawing/2014/main" id="{4E5B6347-310B-4A10-ADE8-F6F80692092E}"/>
              </a:ext>
            </a:extLst>
          </p:cNvPr>
          <p:cNvSpPr>
            <a:spLocks noChangeAspect="1"/>
          </p:cNvSpPr>
          <p:nvPr/>
        </p:nvSpPr>
        <p:spPr>
          <a:xfrm>
            <a:off x="6033885" y="2061711"/>
            <a:ext cx="373263" cy="35996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2F7CA06-0958-427A-A2C5-2B1B407ED05C}"/>
              </a:ext>
            </a:extLst>
          </p:cNvPr>
          <p:cNvGrpSpPr/>
          <p:nvPr/>
        </p:nvGrpSpPr>
        <p:grpSpPr>
          <a:xfrm flipH="1">
            <a:off x="-1" y="6518491"/>
            <a:ext cx="12192000" cy="361950"/>
            <a:chOff x="0" y="6605081"/>
            <a:chExt cx="12019426" cy="252919"/>
          </a:xfrm>
        </p:grpSpPr>
        <p:sp>
          <p:nvSpPr>
            <p:cNvPr id="34" name="Trapecio 33">
              <a:extLst>
                <a:ext uri="{FF2B5EF4-FFF2-40B4-BE49-F238E27FC236}">
                  <a16:creationId xmlns:a16="http://schemas.microsoft.com/office/drawing/2014/main" id="{CAF0D003-A38B-49DA-A187-3EE736CE2F35}"/>
                </a:ext>
              </a:extLst>
            </p:cNvPr>
            <p:cNvSpPr/>
            <p:nvPr/>
          </p:nvSpPr>
          <p:spPr>
            <a:xfrm>
              <a:off x="909536" y="6753497"/>
              <a:ext cx="11109890" cy="104502"/>
            </a:xfrm>
            <a:prstGeom prst="trapezoid">
              <a:avLst/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Trapecio 34">
              <a:extLst>
                <a:ext uri="{FF2B5EF4-FFF2-40B4-BE49-F238E27FC236}">
                  <a16:creationId xmlns:a16="http://schemas.microsoft.com/office/drawing/2014/main" id="{488819EB-D941-43EB-A71D-AFA218107871}"/>
                </a:ext>
              </a:extLst>
            </p:cNvPr>
            <p:cNvSpPr/>
            <p:nvPr/>
          </p:nvSpPr>
          <p:spPr>
            <a:xfrm>
              <a:off x="0" y="6605081"/>
              <a:ext cx="1198390" cy="252919"/>
            </a:xfrm>
            <a:prstGeom prst="trapezoid">
              <a:avLst/>
            </a:prstGeom>
            <a:solidFill>
              <a:srgbClr val="FF5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275DE4D3-9442-4A1D-8EE0-1593B9B05C84}"/>
              </a:ext>
            </a:extLst>
          </p:cNvPr>
          <p:cNvSpPr/>
          <p:nvPr/>
        </p:nvSpPr>
        <p:spPr>
          <a:xfrm>
            <a:off x="11394890" y="5768729"/>
            <a:ext cx="378621" cy="749762"/>
          </a:xfrm>
          <a:custGeom>
            <a:avLst/>
            <a:gdLst>
              <a:gd name="connsiteX0" fmla="*/ 1711 w 378621"/>
              <a:gd name="connsiteY0" fmla="*/ 525418 h 749762"/>
              <a:gd name="connsiteX1" fmla="*/ 3170 w 378621"/>
              <a:gd name="connsiteY1" fmla="*/ 504841 h 749762"/>
              <a:gd name="connsiteX2" fmla="*/ 24303 w 378621"/>
              <a:gd name="connsiteY2" fmla="*/ 309369 h 749762"/>
              <a:gd name="connsiteX3" fmla="*/ 15127 w 378621"/>
              <a:gd name="connsiteY3" fmla="*/ 280521 h 749762"/>
              <a:gd name="connsiteX4" fmla="*/ 40916 w 378621"/>
              <a:gd name="connsiteY4" fmla="*/ 127938 h 749762"/>
              <a:gd name="connsiteX5" fmla="*/ 94303 w 378621"/>
              <a:gd name="connsiteY5" fmla="*/ 22208 h 749762"/>
              <a:gd name="connsiteX6" fmla="*/ 115087 w 378621"/>
              <a:gd name="connsiteY6" fmla="*/ 33 h 749762"/>
              <a:gd name="connsiteX7" fmla="*/ 137888 w 378621"/>
              <a:gd name="connsiteY7" fmla="*/ 24154 h 749762"/>
              <a:gd name="connsiteX8" fmla="*/ 86378 w 378621"/>
              <a:gd name="connsiteY8" fmla="*/ 146498 h 749762"/>
              <a:gd name="connsiteX9" fmla="*/ 46199 w 378621"/>
              <a:gd name="connsiteY9" fmla="*/ 212814 h 749762"/>
              <a:gd name="connsiteX10" fmla="*/ 78593 w 378621"/>
              <a:gd name="connsiteY10" fmla="*/ 285109 h 749762"/>
              <a:gd name="connsiteX11" fmla="*/ 160619 w 378621"/>
              <a:gd name="connsiteY11" fmla="*/ 286777 h 749762"/>
              <a:gd name="connsiteX12" fmla="*/ 214284 w 378621"/>
              <a:gd name="connsiteY12" fmla="*/ 286082 h 749762"/>
              <a:gd name="connsiteX13" fmla="*/ 318415 w 378621"/>
              <a:gd name="connsiteY13" fmla="*/ 263976 h 749762"/>
              <a:gd name="connsiteX14" fmla="*/ 304304 w 378621"/>
              <a:gd name="connsiteY14" fmla="*/ 161027 h 749762"/>
              <a:gd name="connsiteX15" fmla="*/ 239656 w 378621"/>
              <a:gd name="connsiteY15" fmla="*/ 32982 h 749762"/>
              <a:gd name="connsiteX16" fmla="*/ 260580 w 378621"/>
              <a:gd name="connsiteY16" fmla="*/ 33 h 749762"/>
              <a:gd name="connsiteX17" fmla="*/ 283589 w 378621"/>
              <a:gd name="connsiteY17" fmla="*/ 30619 h 749762"/>
              <a:gd name="connsiteX18" fmla="*/ 325436 w 378621"/>
              <a:gd name="connsiteY18" fmla="*/ 117928 h 749762"/>
              <a:gd name="connsiteX19" fmla="*/ 352268 w 378621"/>
              <a:gd name="connsiteY19" fmla="*/ 296995 h 749762"/>
              <a:gd name="connsiteX20" fmla="*/ 347263 w 378621"/>
              <a:gd name="connsiteY20" fmla="*/ 326817 h 749762"/>
              <a:gd name="connsiteX21" fmla="*/ 347472 w 378621"/>
              <a:gd name="connsiteY21" fmla="*/ 419757 h 749762"/>
              <a:gd name="connsiteX22" fmla="*/ 358872 w 378621"/>
              <a:gd name="connsiteY22" fmla="*/ 461882 h 749762"/>
              <a:gd name="connsiteX23" fmla="*/ 337114 w 378621"/>
              <a:gd name="connsiteY23" fmla="*/ 615994 h 749762"/>
              <a:gd name="connsiteX24" fmla="*/ 283936 w 378621"/>
              <a:gd name="connsiteY24" fmla="*/ 726799 h 749762"/>
              <a:gd name="connsiteX25" fmla="*/ 264751 w 378621"/>
              <a:gd name="connsiteY25" fmla="*/ 749669 h 749762"/>
              <a:gd name="connsiteX26" fmla="*/ 240073 w 378621"/>
              <a:gd name="connsiteY26" fmla="*/ 727563 h 749762"/>
              <a:gd name="connsiteX27" fmla="*/ 296657 w 378621"/>
              <a:gd name="connsiteY27" fmla="*/ 592846 h 749762"/>
              <a:gd name="connsiteX28" fmla="*/ 330580 w 378621"/>
              <a:gd name="connsiteY28" fmla="*/ 511515 h 749762"/>
              <a:gd name="connsiteX29" fmla="*/ 217968 w 378621"/>
              <a:gd name="connsiteY29" fmla="*/ 459379 h 749762"/>
              <a:gd name="connsiteX30" fmla="*/ 158047 w 378621"/>
              <a:gd name="connsiteY30" fmla="*/ 459518 h 749762"/>
              <a:gd name="connsiteX31" fmla="*/ 63717 w 378621"/>
              <a:gd name="connsiteY31" fmla="*/ 475993 h 749762"/>
              <a:gd name="connsiteX32" fmla="*/ 59755 w 378621"/>
              <a:gd name="connsiteY32" fmla="*/ 569211 h 749762"/>
              <a:gd name="connsiteX33" fmla="*/ 94789 w 378621"/>
              <a:gd name="connsiteY33" fmla="*/ 607513 h 749762"/>
              <a:gd name="connsiteX34" fmla="*/ 138444 w 378621"/>
              <a:gd name="connsiteY34" fmla="*/ 726938 h 749762"/>
              <a:gd name="connsiteX35" fmla="*/ 118911 w 378621"/>
              <a:gd name="connsiteY35" fmla="*/ 749738 h 749762"/>
              <a:gd name="connsiteX36" fmla="*/ 94372 w 378621"/>
              <a:gd name="connsiteY36" fmla="*/ 727911 h 749762"/>
              <a:gd name="connsiteX37" fmla="*/ 37997 w 378621"/>
              <a:gd name="connsiteY37" fmla="*/ 615785 h 749762"/>
              <a:gd name="connsiteX38" fmla="*/ 1572 w 378621"/>
              <a:gd name="connsiteY38" fmla="*/ 525557 h 749762"/>
              <a:gd name="connsiteX39" fmla="*/ 61145 w 378621"/>
              <a:gd name="connsiteY39" fmla="*/ 377701 h 749762"/>
              <a:gd name="connsiteX40" fmla="*/ 84293 w 378621"/>
              <a:gd name="connsiteY40" fmla="*/ 408565 h 749762"/>
              <a:gd name="connsiteX41" fmla="*/ 175217 w 378621"/>
              <a:gd name="connsiteY41" fmla="*/ 416420 h 749762"/>
              <a:gd name="connsiteX42" fmla="*/ 201910 w 378621"/>
              <a:gd name="connsiteY42" fmla="*/ 416420 h 749762"/>
              <a:gd name="connsiteX43" fmla="*/ 282546 w 378621"/>
              <a:gd name="connsiteY43" fmla="*/ 406271 h 749762"/>
              <a:gd name="connsiteX44" fmla="*/ 307710 w 378621"/>
              <a:gd name="connsiteY44" fmla="*/ 372974 h 749762"/>
              <a:gd name="connsiteX45" fmla="*/ 282407 w 378621"/>
              <a:gd name="connsiteY45" fmla="*/ 340024 h 749762"/>
              <a:gd name="connsiteX46" fmla="*/ 116825 w 378621"/>
              <a:gd name="connsiteY46" fmla="*/ 341623 h 749762"/>
              <a:gd name="connsiteX47" fmla="*/ 96319 w 378621"/>
              <a:gd name="connsiteY47" fmla="*/ 340233 h 749762"/>
              <a:gd name="connsiteX48" fmla="*/ 61006 w 378621"/>
              <a:gd name="connsiteY48" fmla="*/ 377701 h 7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8621" h="749762">
                <a:moveTo>
                  <a:pt x="1711" y="525418"/>
                </a:moveTo>
                <a:cubicBezTo>
                  <a:pt x="2058" y="518466"/>
                  <a:pt x="-27" y="510055"/>
                  <a:pt x="3170" y="504841"/>
                </a:cubicBezTo>
                <a:cubicBezTo>
                  <a:pt x="41125" y="442905"/>
                  <a:pt x="-166" y="372626"/>
                  <a:pt x="24303" y="309369"/>
                </a:cubicBezTo>
                <a:cubicBezTo>
                  <a:pt x="28543" y="298525"/>
                  <a:pt x="19645" y="289766"/>
                  <a:pt x="15127" y="280521"/>
                </a:cubicBezTo>
                <a:cubicBezTo>
                  <a:pt x="-11288" y="226648"/>
                  <a:pt x="-3364" y="167839"/>
                  <a:pt x="40916" y="127938"/>
                </a:cubicBezTo>
                <a:cubicBezTo>
                  <a:pt x="73379" y="98742"/>
                  <a:pt x="100351" y="69964"/>
                  <a:pt x="94303" y="22208"/>
                </a:cubicBezTo>
                <a:cubicBezTo>
                  <a:pt x="92635" y="9070"/>
                  <a:pt x="100629" y="241"/>
                  <a:pt x="115087" y="33"/>
                </a:cubicBezTo>
                <a:cubicBezTo>
                  <a:pt x="131354" y="-245"/>
                  <a:pt x="136498" y="9070"/>
                  <a:pt x="137888" y="24154"/>
                </a:cubicBezTo>
                <a:cubicBezTo>
                  <a:pt x="142545" y="74343"/>
                  <a:pt x="125584" y="114939"/>
                  <a:pt x="86378" y="146498"/>
                </a:cubicBezTo>
                <a:cubicBezTo>
                  <a:pt x="65038" y="163668"/>
                  <a:pt x="48563" y="183897"/>
                  <a:pt x="46199" y="212814"/>
                </a:cubicBezTo>
                <a:cubicBezTo>
                  <a:pt x="43766" y="242983"/>
                  <a:pt x="53359" y="268495"/>
                  <a:pt x="78593" y="285109"/>
                </a:cubicBezTo>
                <a:cubicBezTo>
                  <a:pt x="104730" y="302348"/>
                  <a:pt x="134412" y="304225"/>
                  <a:pt x="160619" y="286777"/>
                </a:cubicBezTo>
                <a:cubicBezTo>
                  <a:pt x="180222" y="273778"/>
                  <a:pt x="194681" y="274612"/>
                  <a:pt x="214284" y="286082"/>
                </a:cubicBezTo>
                <a:cubicBezTo>
                  <a:pt x="253072" y="308743"/>
                  <a:pt x="293251" y="298942"/>
                  <a:pt x="318415" y="263976"/>
                </a:cubicBezTo>
                <a:cubicBezTo>
                  <a:pt x="341146" y="232348"/>
                  <a:pt x="337740" y="188345"/>
                  <a:pt x="304304" y="161027"/>
                </a:cubicBezTo>
                <a:cubicBezTo>
                  <a:pt x="262943" y="127104"/>
                  <a:pt x="238822" y="86925"/>
                  <a:pt x="239656" y="32982"/>
                </a:cubicBezTo>
                <a:cubicBezTo>
                  <a:pt x="239865" y="17898"/>
                  <a:pt x="238405" y="867"/>
                  <a:pt x="260580" y="33"/>
                </a:cubicBezTo>
                <a:cubicBezTo>
                  <a:pt x="282199" y="-801"/>
                  <a:pt x="284701" y="14422"/>
                  <a:pt x="283589" y="30619"/>
                </a:cubicBezTo>
                <a:cubicBezTo>
                  <a:pt x="281017" y="67878"/>
                  <a:pt x="299855" y="94015"/>
                  <a:pt x="325436" y="117928"/>
                </a:cubicBezTo>
                <a:cubicBezTo>
                  <a:pt x="386747" y="175207"/>
                  <a:pt x="393699" y="222546"/>
                  <a:pt x="352268" y="296995"/>
                </a:cubicBezTo>
                <a:cubicBezTo>
                  <a:pt x="346707" y="306936"/>
                  <a:pt x="344900" y="316459"/>
                  <a:pt x="347263" y="326817"/>
                </a:cubicBezTo>
                <a:cubicBezTo>
                  <a:pt x="354284" y="357820"/>
                  <a:pt x="355049" y="388684"/>
                  <a:pt x="347472" y="419757"/>
                </a:cubicBezTo>
                <a:cubicBezTo>
                  <a:pt x="343579" y="435745"/>
                  <a:pt x="351017" y="448466"/>
                  <a:pt x="358872" y="461882"/>
                </a:cubicBezTo>
                <a:cubicBezTo>
                  <a:pt x="390918" y="516728"/>
                  <a:pt x="384175" y="572617"/>
                  <a:pt x="337114" y="615994"/>
                </a:cubicBezTo>
                <a:cubicBezTo>
                  <a:pt x="303817" y="646580"/>
                  <a:pt x="279696" y="679251"/>
                  <a:pt x="283936" y="726799"/>
                </a:cubicBezTo>
                <a:cubicBezTo>
                  <a:pt x="285188" y="740632"/>
                  <a:pt x="279696" y="748904"/>
                  <a:pt x="264751" y="749669"/>
                </a:cubicBezTo>
                <a:cubicBezTo>
                  <a:pt x="248971" y="750503"/>
                  <a:pt x="241185" y="743204"/>
                  <a:pt x="240073" y="727563"/>
                </a:cubicBezTo>
                <a:cubicBezTo>
                  <a:pt x="236250" y="673065"/>
                  <a:pt x="252377" y="627186"/>
                  <a:pt x="296657" y="592846"/>
                </a:cubicBezTo>
                <a:cubicBezTo>
                  <a:pt x="323142" y="572270"/>
                  <a:pt x="338366" y="546550"/>
                  <a:pt x="330580" y="511515"/>
                </a:cubicBezTo>
                <a:cubicBezTo>
                  <a:pt x="318832" y="458893"/>
                  <a:pt x="264473" y="432408"/>
                  <a:pt x="217968" y="459379"/>
                </a:cubicBezTo>
                <a:cubicBezTo>
                  <a:pt x="196071" y="472100"/>
                  <a:pt x="180083" y="473491"/>
                  <a:pt x="158047" y="459518"/>
                </a:cubicBezTo>
                <a:cubicBezTo>
                  <a:pt x="126349" y="439568"/>
                  <a:pt x="88047" y="448327"/>
                  <a:pt x="63717" y="475993"/>
                </a:cubicBezTo>
                <a:cubicBezTo>
                  <a:pt x="41820" y="500810"/>
                  <a:pt x="39387" y="540780"/>
                  <a:pt x="59755" y="569211"/>
                </a:cubicBezTo>
                <a:cubicBezTo>
                  <a:pt x="69765" y="583183"/>
                  <a:pt x="81999" y="595904"/>
                  <a:pt x="94789" y="607513"/>
                </a:cubicBezTo>
                <a:cubicBezTo>
                  <a:pt x="130450" y="639907"/>
                  <a:pt x="141294" y="680572"/>
                  <a:pt x="138444" y="726938"/>
                </a:cubicBezTo>
                <a:cubicBezTo>
                  <a:pt x="137610" y="740562"/>
                  <a:pt x="133995" y="749252"/>
                  <a:pt x="118911" y="749738"/>
                </a:cubicBezTo>
                <a:cubicBezTo>
                  <a:pt x="103548" y="750225"/>
                  <a:pt x="92217" y="743482"/>
                  <a:pt x="94372" y="727911"/>
                </a:cubicBezTo>
                <a:cubicBezTo>
                  <a:pt x="101254" y="677027"/>
                  <a:pt x="71711" y="646093"/>
                  <a:pt x="37997" y="615785"/>
                </a:cubicBezTo>
                <a:cubicBezTo>
                  <a:pt x="11651" y="592081"/>
                  <a:pt x="-861" y="561495"/>
                  <a:pt x="1572" y="525557"/>
                </a:cubicBezTo>
                <a:close/>
                <a:moveTo>
                  <a:pt x="61145" y="377701"/>
                </a:moveTo>
                <a:cubicBezTo>
                  <a:pt x="65941" y="386807"/>
                  <a:pt x="48841" y="417393"/>
                  <a:pt x="84293" y="408565"/>
                </a:cubicBezTo>
                <a:cubicBezTo>
                  <a:pt x="116061" y="400640"/>
                  <a:pt x="145882" y="402726"/>
                  <a:pt x="175217" y="416420"/>
                </a:cubicBezTo>
                <a:cubicBezTo>
                  <a:pt x="184184" y="420591"/>
                  <a:pt x="193082" y="420521"/>
                  <a:pt x="201910" y="416420"/>
                </a:cubicBezTo>
                <a:cubicBezTo>
                  <a:pt x="227700" y="404255"/>
                  <a:pt x="253906" y="400293"/>
                  <a:pt x="282546" y="406271"/>
                </a:cubicBezTo>
                <a:cubicBezTo>
                  <a:pt x="310421" y="412110"/>
                  <a:pt x="307988" y="389866"/>
                  <a:pt x="307710" y="372974"/>
                </a:cubicBezTo>
                <a:cubicBezTo>
                  <a:pt x="307502" y="356708"/>
                  <a:pt x="312367" y="337591"/>
                  <a:pt x="282407" y="340024"/>
                </a:cubicBezTo>
                <a:cubicBezTo>
                  <a:pt x="227422" y="344473"/>
                  <a:pt x="172019" y="323272"/>
                  <a:pt x="116825" y="341623"/>
                </a:cubicBezTo>
                <a:cubicBezTo>
                  <a:pt x="110778" y="343639"/>
                  <a:pt x="102645" y="342457"/>
                  <a:pt x="96319" y="340233"/>
                </a:cubicBezTo>
                <a:cubicBezTo>
                  <a:pt x="63369" y="328833"/>
                  <a:pt x="57947" y="346698"/>
                  <a:pt x="61006" y="377701"/>
                </a:cubicBezTo>
                <a:close/>
              </a:path>
            </a:pathLst>
          </a:custGeom>
          <a:solidFill>
            <a:srgbClr val="EF9825"/>
          </a:solidFill>
          <a:ln w="6942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47F3B3-EBF8-424E-AFF8-7A7331F04B68}"/>
              </a:ext>
            </a:extLst>
          </p:cNvPr>
          <p:cNvSpPr/>
          <p:nvPr/>
        </p:nvSpPr>
        <p:spPr>
          <a:xfrm>
            <a:off x="5040350" y="126610"/>
            <a:ext cx="6959391" cy="64992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1C18F2-E883-4124-8604-61178CF46FD8}"/>
              </a:ext>
            </a:extLst>
          </p:cNvPr>
          <p:cNvGrpSpPr/>
          <p:nvPr/>
        </p:nvGrpSpPr>
        <p:grpSpPr>
          <a:xfrm flipH="1">
            <a:off x="5371423" y="708370"/>
            <a:ext cx="3732743" cy="3366496"/>
            <a:chOff x="7779869" y="1986542"/>
            <a:chExt cx="3732743" cy="33664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DA1A9D-02EA-4593-B308-1B23A8192389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cs typeface="B Nazanin" panose="00000400000000000000" pitchFamily="2" charset="-78"/>
                </a:rPr>
                <a:t>ارائه نمونه کارها ساده</a:t>
              </a:r>
              <a:endParaRPr lang="en-US" altLang="ko-KR" dirty="0"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110314-EFBE-4E1F-BD85-35BBF5F736AA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cs typeface="B Nazanin" panose="00000400000000000000" pitchFamily="2" charset="-78"/>
                </a:rPr>
                <a:t>ارائه نمونه کارها</a:t>
              </a:r>
              <a:endParaRPr lang="en-US" altLang="ko-KR" dirty="0"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49C437-515F-482A-8210-22DC9CB3F6F5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cs typeface="B Nazanin" panose="00000400000000000000" pitchFamily="2" charset="-78"/>
                </a:rPr>
                <a:t>نمونه کارها ساده</a:t>
              </a:r>
              <a:endParaRPr lang="en-US" altLang="ko-KR" dirty="0"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FE409D-93FB-44E1-84E4-C963E9AFDB78}"/>
                </a:ext>
              </a:extLst>
            </p:cNvPr>
            <p:cNvSpPr txBox="1"/>
            <p:nvPr/>
          </p:nvSpPr>
          <p:spPr>
            <a:xfrm>
              <a:off x="7779869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062EFE-8B9E-418F-A22F-7CC34FF2A507}"/>
                </a:ext>
              </a:extLst>
            </p:cNvPr>
            <p:cNvSpPr txBox="1"/>
            <p:nvPr/>
          </p:nvSpPr>
          <p:spPr>
            <a:xfrm>
              <a:off x="7779869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EC8F56-3A51-490A-9EE1-288084E657A1}"/>
                </a:ext>
              </a:extLst>
            </p:cNvPr>
            <p:cNvSpPr txBox="1"/>
            <p:nvPr/>
          </p:nvSpPr>
          <p:spPr>
            <a:xfrm>
              <a:off x="7779869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FDF089-7960-4DCB-BAC7-3D465D8FDD73}"/>
              </a:ext>
            </a:extLst>
          </p:cNvPr>
          <p:cNvSpPr txBox="1"/>
          <p:nvPr/>
        </p:nvSpPr>
        <p:spPr>
          <a:xfrm>
            <a:off x="7424416" y="4783235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fa-IR" altLang="ko-KR" sz="32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ایجاد می کنیم</a:t>
            </a:r>
          </a:p>
          <a:p>
            <a:pPr algn="r"/>
            <a:r>
              <a:rPr lang="fa-IR" altLang="ko-KR" sz="32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حرفه ای </a:t>
            </a:r>
            <a:r>
              <a:rPr lang="fa-IR" altLang="ko-KR" sz="3200" dirty="0">
                <a:latin typeface="+mj-lt"/>
                <a:cs typeface="B Nazanin" panose="00000400000000000000" pitchFamily="2" charset="-78"/>
              </a:rPr>
              <a:t>با کیفیت</a:t>
            </a:r>
          </a:p>
          <a:p>
            <a:pPr algn="r"/>
            <a:r>
              <a:rPr lang="fa-IR" altLang="ko-KR" sz="32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ko-KR" altLang="en-US" sz="32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78012"/>
            <a:ext cx="11573197" cy="724247"/>
          </a:xfrm>
        </p:spPr>
        <p:txBody>
          <a:bodyPr/>
          <a:lstStyle/>
          <a:p>
            <a:r>
              <a:rPr lang="fa-IR" dirty="0">
                <a:solidFill>
                  <a:srgbClr val="FF5E25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FF5E25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D97A5F-04D5-4628-9C5B-0C6188AB4BF6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108A7D-E957-4EC7-8184-C0FCB98ABE9C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734375-1049-4062-94F8-E62C84F79715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289358-E851-417B-8ABF-3BBD1CB7D292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3CFB6F-39D5-469D-AAA1-31CB769D2BF6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2E33AE-8761-4C78-A791-AB263B117608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855EE9-C646-45C3-888B-B862369FAC54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9EFE83-AD36-4A2E-B803-73D82AF96A40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3FE1DF-7A64-4A4E-9679-649D8725E886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122E1-A756-45E5-A59D-7EB9CACF87A6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E8C30-931D-43F5-9041-3D3656F320B0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C08C70-C26A-4B6A-9851-399872937A16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1329F1-0112-432A-BC42-32BC661574C1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D1684C-7C33-4CD0-A29D-C208C704BB75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C4D2E-FA68-4A5B-AC24-2569D06B321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C2164E-4D40-441C-8C93-A94D3843DE51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F1A41A-1D02-4A4B-A2FD-5950A2D5D8D8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6559E8-A87A-40C7-B4B1-FC1548256DD6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Freeform 98">
            <a:extLst>
              <a:ext uri="{FF2B5EF4-FFF2-40B4-BE49-F238E27FC236}">
                <a16:creationId xmlns:a16="http://schemas.microsoft.com/office/drawing/2014/main" id="{7F539C55-9F93-49D0-9027-D4A2F95ED85A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Freeform 99">
            <a:extLst>
              <a:ext uri="{FF2B5EF4-FFF2-40B4-BE49-F238E27FC236}">
                <a16:creationId xmlns:a16="http://schemas.microsoft.com/office/drawing/2014/main" id="{0140AD06-CE28-4B68-9B4B-4F265B861308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49A352-0E93-4A7C-9C88-2912105183B6}"/>
              </a:ext>
            </a:extLst>
          </p:cNvPr>
          <p:cNvCxnSpPr>
            <a:endCxn id="7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03">
            <a:extLst>
              <a:ext uri="{FF2B5EF4-FFF2-40B4-BE49-F238E27FC236}">
                <a16:creationId xmlns:a16="http://schemas.microsoft.com/office/drawing/2014/main" id="{B6B24422-4F3C-43A8-906F-A48B1A9E28A3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A3E789-A668-44EF-8126-4DD070D71349}"/>
              </a:ext>
            </a:extLst>
          </p:cNvPr>
          <p:cNvCxnSpPr>
            <a:endCxn id="16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3">
            <a:extLst>
              <a:ext uri="{FF2B5EF4-FFF2-40B4-BE49-F238E27FC236}">
                <a16:creationId xmlns:a16="http://schemas.microsoft.com/office/drawing/2014/main" id="{B9E622A1-10F8-44D1-A308-0FE3D678B372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613FF9-075E-424C-B764-EEFB8CE99AE1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560079C-8C70-48BD-8B49-1D5D3ED57410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8D320D2C-99AA-48D8-A61D-108A51C08197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AC85CE-BA22-47BA-B62F-3665264E5D0B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9225C228-39B6-4D10-9358-DB83D43B7B6A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4621FE93-0E4C-413D-A536-67C19D3C4DB5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9747656C-427A-42EB-84EB-806E33694E24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9E9977D1-C671-4B6D-BAE7-9F22AF5EAC5C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E57F936-3DED-4395-93DB-5D7318180309}"/>
              </a:ext>
            </a:extLst>
          </p:cNvPr>
          <p:cNvGrpSpPr/>
          <p:nvPr/>
        </p:nvGrpSpPr>
        <p:grpSpPr>
          <a:xfrm>
            <a:off x="5402425" y="6415927"/>
            <a:ext cx="1471001" cy="443098"/>
            <a:chOff x="5514407" y="6405982"/>
            <a:chExt cx="1471001" cy="443098"/>
          </a:xfrm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62234D86-B5A0-400F-B704-475E8124EAED}"/>
                </a:ext>
              </a:extLst>
            </p:cNvPr>
            <p:cNvSpPr/>
            <p:nvPr/>
          </p:nvSpPr>
          <p:spPr>
            <a:xfrm>
              <a:off x="5808335" y="6405982"/>
              <a:ext cx="236934" cy="443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F8F95CF-470F-4153-A31B-CF8FD81989E3}"/>
                </a:ext>
              </a:extLst>
            </p:cNvPr>
            <p:cNvSpPr/>
            <p:nvPr/>
          </p:nvSpPr>
          <p:spPr>
            <a:xfrm>
              <a:off x="5514407" y="6606000"/>
              <a:ext cx="236934" cy="243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7D433B99-DA9B-4008-9395-5C621E626FE7}"/>
                </a:ext>
              </a:extLst>
            </p:cNvPr>
            <p:cNvGrpSpPr/>
            <p:nvPr/>
          </p:nvGrpSpPr>
          <p:grpSpPr>
            <a:xfrm flipH="1">
              <a:off x="6391807" y="6405982"/>
              <a:ext cx="593601" cy="443097"/>
              <a:chOff x="6764459" y="6425070"/>
              <a:chExt cx="530862" cy="443098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CB68920E-3155-4DB4-9375-2C8B91E9CB9F}"/>
                  </a:ext>
                </a:extLst>
              </p:cNvPr>
              <p:cNvSpPr/>
              <p:nvPr/>
            </p:nvSpPr>
            <p:spPr>
              <a:xfrm>
                <a:off x="7058387" y="6425070"/>
                <a:ext cx="236934" cy="4430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B5D6C4B3-6732-4155-8269-2911EBE0C9C7}"/>
                  </a:ext>
                </a:extLst>
              </p:cNvPr>
              <p:cNvSpPr/>
              <p:nvPr/>
            </p:nvSpPr>
            <p:spPr>
              <a:xfrm>
                <a:off x="6764459" y="6625088"/>
                <a:ext cx="236934" cy="243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0" name="Triángulo rectángulo 49">
            <a:extLst>
              <a:ext uri="{FF2B5EF4-FFF2-40B4-BE49-F238E27FC236}">
                <a16:creationId xmlns:a16="http://schemas.microsoft.com/office/drawing/2014/main" id="{4381EE9B-D460-40C8-873F-A504C6AE1265}"/>
              </a:ext>
            </a:extLst>
          </p:cNvPr>
          <p:cNvSpPr/>
          <p:nvPr/>
        </p:nvSpPr>
        <p:spPr>
          <a:xfrm flipH="1">
            <a:off x="5639359" y="6623210"/>
            <a:ext cx="6545681" cy="243078"/>
          </a:xfrm>
          <a:prstGeom prst="rtTriangle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Triángulo rectángulo 50">
            <a:extLst>
              <a:ext uri="{FF2B5EF4-FFF2-40B4-BE49-F238E27FC236}">
                <a16:creationId xmlns:a16="http://schemas.microsoft.com/office/drawing/2014/main" id="{F4EC8D80-3CB7-4966-8ECC-FCDA1281883C}"/>
              </a:ext>
            </a:extLst>
          </p:cNvPr>
          <p:cNvSpPr/>
          <p:nvPr/>
        </p:nvSpPr>
        <p:spPr>
          <a:xfrm>
            <a:off x="0" y="6575659"/>
            <a:ext cx="6216096" cy="285358"/>
          </a:xfrm>
          <a:prstGeom prst="rtTriangle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2" name="Gráfico 51">
            <a:extLst>
              <a:ext uri="{FF2B5EF4-FFF2-40B4-BE49-F238E27FC236}">
                <a16:creationId xmlns:a16="http://schemas.microsoft.com/office/drawing/2014/main" id="{5EA7550D-932E-48C5-B1E4-4693BD6B5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5399" y="6335238"/>
            <a:ext cx="249456" cy="498912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0A749F4E-EAB0-4AA8-9516-C57450523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649" y="2382893"/>
            <a:ext cx="3793746" cy="3793746"/>
          </a:xfrm>
          <a:prstGeom prst="rect">
            <a:avLst/>
          </a:prstGeom>
        </p:spPr>
      </p:pic>
      <p:sp>
        <p:nvSpPr>
          <p:cNvPr id="55" name="Triángulo rectángulo 54">
            <a:extLst>
              <a:ext uri="{FF2B5EF4-FFF2-40B4-BE49-F238E27FC236}">
                <a16:creationId xmlns:a16="http://schemas.microsoft.com/office/drawing/2014/main" id="{0A3FCE0D-8E0E-4543-976E-9B0CB03BD9BE}"/>
              </a:ext>
            </a:extLst>
          </p:cNvPr>
          <p:cNvSpPr/>
          <p:nvPr/>
        </p:nvSpPr>
        <p:spPr>
          <a:xfrm rot="10800000" flipH="1">
            <a:off x="0" y="-10686"/>
            <a:ext cx="994787" cy="40464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47C01F8A-E392-4F08-8DF9-94E216EC4937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áfico 56">
            <a:extLst>
              <a:ext uri="{FF2B5EF4-FFF2-40B4-BE49-F238E27FC236}">
                <a16:creationId xmlns:a16="http://schemas.microsoft.com/office/drawing/2014/main" id="{030E9598-C23A-4A50-9C92-B2B154B8C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91B8F1A2-820F-4EDD-A1AA-1169088A4A90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C638EB58-CA97-4007-98A4-98BF0A35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6" y="-3867"/>
            <a:ext cx="3699722" cy="685800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C8C050A8-CC8B-4C8D-A366-DF4099D24419}"/>
              </a:ext>
            </a:extLst>
          </p:cNvPr>
          <p:cNvSpPr/>
          <p:nvPr/>
        </p:nvSpPr>
        <p:spPr>
          <a:xfrm>
            <a:off x="2673181" y="6404667"/>
            <a:ext cx="1021489" cy="453333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EA7F4-E851-4D96-994E-F05255C31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3ABE8-B505-4AFE-BED8-454AB16F170C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NO.1 </a:t>
            </a:r>
            <a:r>
              <a:rPr lang="fa-IR" altLang="ko-K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ارائه</a:t>
            </a:r>
            <a:endParaRPr lang="ko-KR" altLang="en-US" sz="2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58BE3-2320-4F94-AFB5-6ECABE964411}"/>
              </a:ext>
            </a:extLst>
          </p:cNvPr>
          <p:cNvSpPr txBox="1"/>
          <p:nvPr/>
        </p:nvSpPr>
        <p:spPr>
          <a:xfrm>
            <a:off x="3694672" y="2179584"/>
            <a:ext cx="78305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30B15247-E57E-4363-BB94-514DE55119BA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608B4-B57B-4515-B4D0-03DE3F4DE665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072B4B8A-D6E7-4EC5-9CD7-C10B07A88E49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0879712C-E7AC-4A58-A73C-274CE2253389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713E58F-4048-4D6D-BA0D-8B06DF7BA5F4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B883B90F-C23F-45CE-8E9D-2604CF3FAF25}"/>
              </a:ext>
            </a:extLst>
          </p:cNvPr>
          <p:cNvGrpSpPr/>
          <p:nvPr/>
        </p:nvGrpSpPr>
        <p:grpSpPr>
          <a:xfrm>
            <a:off x="5704445" y="4408539"/>
            <a:ext cx="1775516" cy="1325352"/>
            <a:chOff x="3736410" y="4379961"/>
            <a:chExt cx="1454320" cy="13253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A8F640-72C0-400E-A855-DF418426A4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11C1A-3D7C-4134-B724-EEE762E0F84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8BC66B85-C5FA-46A6-905F-A1F85D7C9C27}"/>
              </a:ext>
            </a:extLst>
          </p:cNvPr>
          <p:cNvGrpSpPr/>
          <p:nvPr/>
        </p:nvGrpSpPr>
        <p:grpSpPr>
          <a:xfrm>
            <a:off x="7714220" y="4408539"/>
            <a:ext cx="1775516" cy="1325352"/>
            <a:chOff x="3736410" y="4379961"/>
            <a:chExt cx="1454320" cy="13253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DE504-C858-4CA2-9D17-CF2A780BD6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34FE4-467E-4A64-BBFD-20A6A742FD8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3199E820-C266-412F-B7F4-3C6D223A72A7}"/>
              </a:ext>
            </a:extLst>
          </p:cNvPr>
          <p:cNvGrpSpPr/>
          <p:nvPr/>
        </p:nvGrpSpPr>
        <p:grpSpPr>
          <a:xfrm>
            <a:off x="9723995" y="4408539"/>
            <a:ext cx="1775516" cy="1325352"/>
            <a:chOff x="3736410" y="4379961"/>
            <a:chExt cx="1454320" cy="13253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6B7BB8-7EC3-43B8-8996-9B87FCD7E08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8187D-1C74-411A-BAD0-4E92BF4C128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4C9FCC2F-AAC0-476B-8B24-0D3056A1F3C8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00DBA82-69E1-4E85-AF99-B4A03D8D1BF3}"/>
              </a:ext>
            </a:extLst>
          </p:cNvPr>
          <p:cNvGrpSpPr/>
          <p:nvPr/>
        </p:nvGrpSpPr>
        <p:grpSpPr>
          <a:xfrm>
            <a:off x="3694670" y="4408539"/>
            <a:ext cx="1775516" cy="1325352"/>
            <a:chOff x="3736410" y="4379961"/>
            <a:chExt cx="1454320" cy="13253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D8EE4E-CF8E-4B70-A46F-52AEBB60562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F25D0A-7C2F-45EA-974C-B00E4E7609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102">
            <a:extLst>
              <a:ext uri="{FF2B5EF4-FFF2-40B4-BE49-F238E27FC236}">
                <a16:creationId xmlns:a16="http://schemas.microsoft.com/office/drawing/2014/main" id="{A8151676-4BCB-46AE-B2A6-E58B6DB7764C}"/>
              </a:ext>
            </a:extLst>
          </p:cNvPr>
          <p:cNvGrpSpPr>
            <a:grpSpLocks noChangeAspect="1"/>
          </p:cNvGrpSpPr>
          <p:nvPr/>
        </p:nvGrpSpPr>
        <p:grpSpPr>
          <a:xfrm>
            <a:off x="4460264" y="3696725"/>
            <a:ext cx="325734" cy="529812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30" name="Freeform 103">
              <a:extLst>
                <a:ext uri="{FF2B5EF4-FFF2-40B4-BE49-F238E27FC236}">
                  <a16:creationId xmlns:a16="http://schemas.microsoft.com/office/drawing/2014/main" id="{CAC67B07-4EBA-44E4-A9CC-69CB547230C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1" name="Freeform 104">
              <a:extLst>
                <a:ext uri="{FF2B5EF4-FFF2-40B4-BE49-F238E27FC236}">
                  <a16:creationId xmlns:a16="http://schemas.microsoft.com/office/drawing/2014/main" id="{BBC08521-86E5-435B-83EE-CD9C5A7620AD}"/>
                </a:ext>
              </a:extLst>
            </p:cNvPr>
            <p:cNvSpPr/>
            <p:nvPr/>
          </p:nvSpPr>
          <p:spPr>
            <a:xfrm rot="21253756">
              <a:off x="2170737" y="2710023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4885876D-307A-4F07-B46A-C64BEEE87256}"/>
                </a:ext>
              </a:extLst>
            </p:cNvPr>
            <p:cNvSpPr/>
            <p:nvPr/>
          </p:nvSpPr>
          <p:spPr>
            <a:xfrm rot="20634644">
              <a:off x="2071598" y="3466865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3" name="Freeform 106">
              <a:extLst>
                <a:ext uri="{FF2B5EF4-FFF2-40B4-BE49-F238E27FC236}">
                  <a16:creationId xmlns:a16="http://schemas.microsoft.com/office/drawing/2014/main" id="{9AAFE218-A6B9-404B-99E2-0982D3F09A2A}"/>
                </a:ext>
              </a:extLst>
            </p:cNvPr>
            <p:cNvSpPr/>
            <p:nvPr/>
          </p:nvSpPr>
          <p:spPr>
            <a:xfrm rot="19632932">
              <a:off x="2257651" y="418223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34" name="Freeform 114">
            <a:extLst>
              <a:ext uri="{FF2B5EF4-FFF2-40B4-BE49-F238E27FC236}">
                <a16:creationId xmlns:a16="http://schemas.microsoft.com/office/drawing/2014/main" id="{EE3DF7C3-5060-48B2-9AD0-38C4C918A2FF}"/>
              </a:ext>
            </a:extLst>
          </p:cNvPr>
          <p:cNvSpPr>
            <a:spLocks noChangeAspect="1"/>
          </p:cNvSpPr>
          <p:nvPr/>
        </p:nvSpPr>
        <p:spPr>
          <a:xfrm>
            <a:off x="8377975" y="3762813"/>
            <a:ext cx="448005" cy="43204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44579F3-20A1-45B0-B3FE-663225827D46}"/>
              </a:ext>
            </a:extLst>
          </p:cNvPr>
          <p:cNvSpPr/>
          <p:nvPr/>
        </p:nvSpPr>
        <p:spPr>
          <a:xfrm>
            <a:off x="10411754" y="3767603"/>
            <a:ext cx="479215" cy="346255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E1E04C-0602-496D-B7DE-8A863D508AA1}"/>
              </a:ext>
            </a:extLst>
          </p:cNvPr>
          <p:cNvSpPr/>
          <p:nvPr/>
        </p:nvSpPr>
        <p:spPr>
          <a:xfrm>
            <a:off x="6481044" y="3743363"/>
            <a:ext cx="222318" cy="470951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A71A0D9-6845-42FA-A617-590ADD7243F5}"/>
              </a:ext>
            </a:extLst>
          </p:cNvPr>
          <p:cNvSpPr/>
          <p:nvPr/>
        </p:nvSpPr>
        <p:spPr>
          <a:xfrm>
            <a:off x="1647346" y="-7733"/>
            <a:ext cx="1021489" cy="6408534"/>
          </a:xfrm>
          <a:prstGeom prst="rect">
            <a:avLst/>
          </a:prstGeom>
          <a:solidFill>
            <a:srgbClr val="EF982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7395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570" y="338847"/>
            <a:ext cx="11573197" cy="724247"/>
          </a:xfrm>
        </p:spPr>
        <p:txBody>
          <a:bodyPr/>
          <a:lstStyle/>
          <a:p>
            <a:pPr rtl="1"/>
            <a:r>
              <a:rPr lang="fa-IR" dirty="0">
                <a:solidFill>
                  <a:srgbClr val="FF5E25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FF5E25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C0124D-A892-47FE-B0FB-89CF7C537817}"/>
              </a:ext>
            </a:extLst>
          </p:cNvPr>
          <p:cNvSpPr/>
          <p:nvPr/>
        </p:nvSpPr>
        <p:spPr>
          <a:xfrm>
            <a:off x="7373617" y="1956957"/>
            <a:ext cx="1072402" cy="918282"/>
          </a:xfrm>
          <a:prstGeom prst="roundRect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F082C7-F158-4C01-8762-C4D47684B019}"/>
              </a:ext>
            </a:extLst>
          </p:cNvPr>
          <p:cNvSpPr/>
          <p:nvPr/>
        </p:nvSpPr>
        <p:spPr>
          <a:xfrm>
            <a:off x="7924163" y="3466467"/>
            <a:ext cx="1072402" cy="918282"/>
          </a:xfrm>
          <a:prstGeom prst="roundRect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9D95A9-379A-4516-9FBE-09BBB180B2CC}"/>
              </a:ext>
            </a:extLst>
          </p:cNvPr>
          <p:cNvSpPr/>
          <p:nvPr/>
        </p:nvSpPr>
        <p:spPr>
          <a:xfrm>
            <a:off x="7922257" y="4975976"/>
            <a:ext cx="1072402" cy="918282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425D44-889E-4314-A0E0-9DB3E6A54779}"/>
              </a:ext>
            </a:extLst>
          </p:cNvPr>
          <p:cNvSpPr/>
          <p:nvPr/>
        </p:nvSpPr>
        <p:spPr>
          <a:xfrm flipH="1">
            <a:off x="3570285" y="1956957"/>
            <a:ext cx="1072400" cy="918282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0AAFDA-FE8F-4863-93B9-1DAEEF6AE5D5}"/>
              </a:ext>
            </a:extLst>
          </p:cNvPr>
          <p:cNvSpPr/>
          <p:nvPr/>
        </p:nvSpPr>
        <p:spPr>
          <a:xfrm flipH="1">
            <a:off x="2945649" y="3466467"/>
            <a:ext cx="1072400" cy="918282"/>
          </a:xfrm>
          <a:prstGeom prst="roundRect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61601A-B3BC-4189-BC09-0A5B905A9390}"/>
              </a:ext>
            </a:extLst>
          </p:cNvPr>
          <p:cNvSpPr/>
          <p:nvPr/>
        </p:nvSpPr>
        <p:spPr>
          <a:xfrm flipH="1">
            <a:off x="2985069" y="4975976"/>
            <a:ext cx="1072400" cy="918282"/>
          </a:xfrm>
          <a:prstGeom prst="roundRect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738924-D8B0-4642-B489-2B629A9703FC}"/>
              </a:ext>
            </a:extLst>
          </p:cNvPr>
          <p:cNvGrpSpPr/>
          <p:nvPr/>
        </p:nvGrpSpPr>
        <p:grpSpPr>
          <a:xfrm>
            <a:off x="8663916" y="1957979"/>
            <a:ext cx="2306770" cy="924286"/>
            <a:chOff x="6485792" y="1416761"/>
            <a:chExt cx="1923961" cy="924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913CD4-1116-4C2E-B99E-8C6D2751F0C5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D04493-ADC2-4C62-B2B5-EE252B105AB5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EE1869-69D5-4F20-A67F-02342399A074}"/>
              </a:ext>
            </a:extLst>
          </p:cNvPr>
          <p:cNvGrpSpPr/>
          <p:nvPr/>
        </p:nvGrpSpPr>
        <p:grpSpPr>
          <a:xfrm>
            <a:off x="9215648" y="3465329"/>
            <a:ext cx="2306770" cy="924286"/>
            <a:chOff x="6485792" y="1416761"/>
            <a:chExt cx="1923961" cy="924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81E227-22E6-48B2-8440-F5CC05E7DEF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A0A1F0-4E6A-4119-B032-A69246C231F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D8D595-D0D4-4343-94BC-79F8E8B3A2BB}"/>
              </a:ext>
            </a:extLst>
          </p:cNvPr>
          <p:cNvGrpSpPr/>
          <p:nvPr/>
        </p:nvGrpSpPr>
        <p:grpSpPr>
          <a:xfrm>
            <a:off x="9212556" y="4982323"/>
            <a:ext cx="2306770" cy="924286"/>
            <a:chOff x="6485792" y="1416761"/>
            <a:chExt cx="1923961" cy="924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772748-28B8-4D36-9B7D-C985B7B28D89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969644-0F74-476C-89B5-4A057B3C127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B05A16-DCD4-4FF9-B2F3-04048649667D}"/>
              </a:ext>
            </a:extLst>
          </p:cNvPr>
          <p:cNvGrpSpPr/>
          <p:nvPr/>
        </p:nvGrpSpPr>
        <p:grpSpPr>
          <a:xfrm>
            <a:off x="1073164" y="1959423"/>
            <a:ext cx="2306770" cy="924286"/>
            <a:chOff x="6485792" y="1416761"/>
            <a:chExt cx="1923961" cy="924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AAE537-0731-4182-8A82-A1A3E3AB87B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104AC8-B963-484E-A2CA-36200D6EF722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8B3676-D194-41FE-86AA-7953C81BF1C0}"/>
              </a:ext>
            </a:extLst>
          </p:cNvPr>
          <p:cNvGrpSpPr/>
          <p:nvPr/>
        </p:nvGrpSpPr>
        <p:grpSpPr>
          <a:xfrm>
            <a:off x="448164" y="3466773"/>
            <a:ext cx="2306770" cy="924286"/>
            <a:chOff x="6485792" y="1416761"/>
            <a:chExt cx="1923961" cy="9242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F64DEC-850F-492A-B644-7C57A6280AB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767D95-5EA6-4299-8D05-A7B696E3279B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0D4CB5-B61F-40AD-BDBA-2A8DF014D366}"/>
              </a:ext>
            </a:extLst>
          </p:cNvPr>
          <p:cNvGrpSpPr/>
          <p:nvPr/>
        </p:nvGrpSpPr>
        <p:grpSpPr>
          <a:xfrm>
            <a:off x="487948" y="4983767"/>
            <a:ext cx="2306770" cy="924286"/>
            <a:chOff x="6485792" y="1416761"/>
            <a:chExt cx="1923961" cy="924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252F51-E95E-4412-B495-7C37ECDFFFDC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F12E8A-8462-4CEB-A2F4-6CA4A9DB7CCC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102">
            <a:extLst>
              <a:ext uri="{FF2B5EF4-FFF2-40B4-BE49-F238E27FC236}">
                <a16:creationId xmlns:a16="http://schemas.microsoft.com/office/drawing/2014/main" id="{5EDD583D-6079-4DFF-82F6-ED4E186D8343}"/>
              </a:ext>
            </a:extLst>
          </p:cNvPr>
          <p:cNvGrpSpPr>
            <a:grpSpLocks noChangeAspect="1"/>
          </p:cNvGrpSpPr>
          <p:nvPr/>
        </p:nvGrpSpPr>
        <p:grpSpPr>
          <a:xfrm>
            <a:off x="3314313" y="367426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BF972283-C57A-42A7-AA31-0DAFD707004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328BA44-46B6-4E85-B157-FA03AF1F9665}"/>
                </a:ext>
              </a:extLst>
            </p:cNvPr>
            <p:cNvSpPr/>
            <p:nvPr/>
          </p:nvSpPr>
          <p:spPr>
            <a:xfrm rot="21253756">
              <a:off x="2170737" y="2710023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DD0E94A6-4AB4-4B10-B1FD-20FA4AD98BE2}"/>
                </a:ext>
              </a:extLst>
            </p:cNvPr>
            <p:cNvSpPr/>
            <p:nvPr/>
          </p:nvSpPr>
          <p:spPr>
            <a:xfrm rot="20634644">
              <a:off x="2071598" y="3466865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7DCAB1AF-0B15-4C3A-A913-D775AED35408}"/>
                </a:ext>
              </a:extLst>
            </p:cNvPr>
            <p:cNvSpPr/>
            <p:nvPr/>
          </p:nvSpPr>
          <p:spPr>
            <a:xfrm rot="19632932">
              <a:off x="2257651" y="418223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45" name="Freeform 107">
            <a:extLst>
              <a:ext uri="{FF2B5EF4-FFF2-40B4-BE49-F238E27FC236}">
                <a16:creationId xmlns:a16="http://schemas.microsoft.com/office/drawing/2014/main" id="{688F441B-F89A-4A96-A1E3-A941582F4E65}"/>
              </a:ext>
            </a:extLst>
          </p:cNvPr>
          <p:cNvSpPr>
            <a:spLocks noChangeAspect="1"/>
          </p:cNvSpPr>
          <p:nvPr/>
        </p:nvSpPr>
        <p:spPr>
          <a:xfrm>
            <a:off x="3432833" y="5170211"/>
            <a:ext cx="169894" cy="529812"/>
          </a:xfrm>
          <a:custGeom>
            <a:avLst/>
            <a:gdLst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  <a:gd name="connsiteX22" fmla="*/ 244140 w 785142"/>
              <a:gd name="connsiteY22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F1DD84C2-B7BC-4E90-8C06-F8D985C15E1D}"/>
              </a:ext>
            </a:extLst>
          </p:cNvPr>
          <p:cNvSpPr/>
          <p:nvPr/>
        </p:nvSpPr>
        <p:spPr>
          <a:xfrm>
            <a:off x="3881609" y="2168913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7" name="Freeform 114">
            <a:extLst>
              <a:ext uri="{FF2B5EF4-FFF2-40B4-BE49-F238E27FC236}">
                <a16:creationId xmlns:a16="http://schemas.microsoft.com/office/drawing/2014/main" id="{AC5FC2D1-92E4-4D3A-9C5E-455223697E81}"/>
              </a:ext>
            </a:extLst>
          </p:cNvPr>
          <p:cNvSpPr>
            <a:spLocks noChangeAspect="1"/>
          </p:cNvSpPr>
          <p:nvPr/>
        </p:nvSpPr>
        <p:spPr>
          <a:xfrm>
            <a:off x="8185673" y="3674105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3EE561E-FEB0-46E3-881E-BAA44C911AB9}"/>
              </a:ext>
            </a:extLst>
          </p:cNvPr>
          <p:cNvSpPr/>
          <p:nvPr/>
        </p:nvSpPr>
        <p:spPr>
          <a:xfrm>
            <a:off x="7675450" y="2190148"/>
            <a:ext cx="587651" cy="424605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65B0A3A-912F-4193-A634-8CC114619A39}"/>
              </a:ext>
            </a:extLst>
          </p:cNvPr>
          <p:cNvSpPr/>
          <p:nvPr/>
        </p:nvSpPr>
        <p:spPr>
          <a:xfrm>
            <a:off x="8299772" y="5130779"/>
            <a:ext cx="317369" cy="672305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Trapecio 48">
            <a:extLst>
              <a:ext uri="{FF2B5EF4-FFF2-40B4-BE49-F238E27FC236}">
                <a16:creationId xmlns:a16="http://schemas.microsoft.com/office/drawing/2014/main" id="{A6ACCB87-3755-4AF7-8F94-63804360EEDF}"/>
              </a:ext>
            </a:extLst>
          </p:cNvPr>
          <p:cNvSpPr/>
          <p:nvPr/>
        </p:nvSpPr>
        <p:spPr>
          <a:xfrm flipH="1">
            <a:off x="574362" y="6708448"/>
            <a:ext cx="11269405" cy="149552"/>
          </a:xfrm>
          <a:prstGeom prst="trapezoid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4" name="Graphic 8">
            <a:extLst>
              <a:ext uri="{FF2B5EF4-FFF2-40B4-BE49-F238E27FC236}">
                <a16:creationId xmlns:a16="http://schemas.microsoft.com/office/drawing/2014/main" id="{81A3DB49-AE89-4FDB-BE9C-621F094F21A9}"/>
              </a:ext>
            </a:extLst>
          </p:cNvPr>
          <p:cNvSpPr/>
          <p:nvPr/>
        </p:nvSpPr>
        <p:spPr>
          <a:xfrm flipH="1">
            <a:off x="4158027" y="2475586"/>
            <a:ext cx="3295558" cy="4404854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Triángulo rectángulo 51">
            <a:extLst>
              <a:ext uri="{FF2B5EF4-FFF2-40B4-BE49-F238E27FC236}">
                <a16:creationId xmlns:a16="http://schemas.microsoft.com/office/drawing/2014/main" id="{E5721372-1E89-4D57-A54F-5C4B7FCF777E}"/>
              </a:ext>
            </a:extLst>
          </p:cNvPr>
          <p:cNvSpPr/>
          <p:nvPr/>
        </p:nvSpPr>
        <p:spPr>
          <a:xfrm rot="10800000" flipH="1">
            <a:off x="0" y="-10686"/>
            <a:ext cx="994787" cy="40464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EFACE48-CE84-4156-A291-AB67062F723E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áfico 53">
            <a:extLst>
              <a:ext uri="{FF2B5EF4-FFF2-40B4-BE49-F238E27FC236}">
                <a16:creationId xmlns:a16="http://schemas.microsoft.com/office/drawing/2014/main" id="{94ABB02B-E051-4AF7-9FF7-5ACEBB3C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B696798D-91C7-4E3F-AAC0-B8EC6567E6C9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E56BD2-6F8D-45E1-BF8D-29A1FE74F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53" y="0"/>
            <a:ext cx="122041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82695-27E9-4CA6-8B2A-22E021F8C2A2}"/>
              </a:ext>
            </a:extLst>
          </p:cNvPr>
          <p:cNvSpPr txBox="1"/>
          <p:nvPr/>
        </p:nvSpPr>
        <p:spPr>
          <a:xfrm>
            <a:off x="832914" y="4211779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795C9-188B-4D52-9EB2-8DB3A51DF2DD}"/>
              </a:ext>
            </a:extLst>
          </p:cNvPr>
          <p:cNvSpPr txBox="1"/>
          <p:nvPr/>
        </p:nvSpPr>
        <p:spPr>
          <a:xfrm>
            <a:off x="1591512" y="50008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7AFC5D-2357-43D9-AFF7-56447D4BDECF}"/>
              </a:ext>
            </a:extLst>
          </p:cNvPr>
          <p:cNvSpPr/>
          <p:nvPr/>
        </p:nvSpPr>
        <p:spPr>
          <a:xfrm>
            <a:off x="4734192" y="4042167"/>
            <a:ext cx="581295" cy="456194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EED7-5E8F-4019-8FA1-481D8FB477D8}"/>
              </a:ext>
            </a:extLst>
          </p:cNvPr>
          <p:cNvSpPr txBox="1"/>
          <p:nvPr/>
        </p:nvSpPr>
        <p:spPr>
          <a:xfrm>
            <a:off x="1158623" y="1504695"/>
            <a:ext cx="3866217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03B143-7C3F-4B0A-A2F7-65EFD7EDF4DE}"/>
              </a:ext>
            </a:extLst>
          </p:cNvPr>
          <p:cNvSpPr/>
          <p:nvPr/>
        </p:nvSpPr>
        <p:spPr>
          <a:xfrm rot="10800000">
            <a:off x="577328" y="1409601"/>
            <a:ext cx="581295" cy="456194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4BA29A5-66DA-411D-875B-40D8EF134FDD}"/>
              </a:ext>
            </a:extLst>
          </p:cNvPr>
          <p:cNvSpPr/>
          <p:nvPr/>
        </p:nvSpPr>
        <p:spPr>
          <a:xfrm>
            <a:off x="6019459" y="6551531"/>
            <a:ext cx="210078" cy="306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7801A4-2566-4E28-A01A-578E7977A6EE}"/>
              </a:ext>
            </a:extLst>
          </p:cNvPr>
          <p:cNvSpPr/>
          <p:nvPr/>
        </p:nvSpPr>
        <p:spPr>
          <a:xfrm>
            <a:off x="5725531" y="6427069"/>
            <a:ext cx="236934" cy="443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BBF9C-F2F2-423D-BE87-48D940D8A4F0}"/>
              </a:ext>
            </a:extLst>
          </p:cNvPr>
          <p:cNvSpPr/>
          <p:nvPr/>
        </p:nvSpPr>
        <p:spPr>
          <a:xfrm>
            <a:off x="5431603" y="6627087"/>
            <a:ext cx="236934" cy="243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1809635-A8D2-40A3-A94A-72CBCA4EF3B9}"/>
              </a:ext>
            </a:extLst>
          </p:cNvPr>
          <p:cNvGrpSpPr/>
          <p:nvPr/>
        </p:nvGrpSpPr>
        <p:grpSpPr>
          <a:xfrm flipH="1">
            <a:off x="6309003" y="6427069"/>
            <a:ext cx="593601" cy="443097"/>
            <a:chOff x="6764459" y="6425070"/>
            <a:chExt cx="530862" cy="44309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C195D40-3423-4DD3-B6DE-B69E84DC6EE5}"/>
                </a:ext>
              </a:extLst>
            </p:cNvPr>
            <p:cNvSpPr/>
            <p:nvPr/>
          </p:nvSpPr>
          <p:spPr>
            <a:xfrm>
              <a:off x="7058387" y="6425070"/>
              <a:ext cx="236934" cy="443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4E5A346-1CCD-466C-BB22-AEAE899D680A}"/>
                </a:ext>
              </a:extLst>
            </p:cNvPr>
            <p:cNvSpPr/>
            <p:nvPr/>
          </p:nvSpPr>
          <p:spPr>
            <a:xfrm>
              <a:off x="6764459" y="6625088"/>
              <a:ext cx="236934" cy="243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15" name="Triángulo rectángulo 14">
            <a:extLst>
              <a:ext uri="{FF2B5EF4-FFF2-40B4-BE49-F238E27FC236}">
                <a16:creationId xmlns:a16="http://schemas.microsoft.com/office/drawing/2014/main" id="{9F1AACEE-B023-42D2-AE99-102DD5E07807}"/>
              </a:ext>
            </a:extLst>
          </p:cNvPr>
          <p:cNvSpPr/>
          <p:nvPr/>
        </p:nvSpPr>
        <p:spPr>
          <a:xfrm>
            <a:off x="-12154" y="6449729"/>
            <a:ext cx="5585549" cy="42043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A3E7E70E-F4E9-4650-A464-366694A3EAE3}"/>
              </a:ext>
            </a:extLst>
          </p:cNvPr>
          <p:cNvSpPr/>
          <p:nvPr/>
        </p:nvSpPr>
        <p:spPr>
          <a:xfrm flipH="1">
            <a:off x="6137926" y="6411109"/>
            <a:ext cx="6047114" cy="45517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9904601-FF1B-4691-970D-F38FE245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1BFA22-2073-475F-8959-F5E730BC7B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61" r="15361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238992" y="5404408"/>
            <a:ext cx="179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000" b="1" dirty="0">
                <a:cs typeface="B Nazanin" panose="00000400000000000000" pitchFamily="2" charset="-78"/>
              </a:rPr>
              <a:t>نمونه کارها طراحی شده است</a:t>
            </a:r>
            <a:endParaRPr lang="en-US" altLang="ko-KR" sz="2000" b="1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32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نمونه کارها ساده</a:t>
            </a:r>
          </a:p>
          <a:p>
            <a:pPr algn="r" rtl="1"/>
            <a:r>
              <a:rPr lang="fa-IR" altLang="ko-KR" sz="32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طراحی شده است</a:t>
            </a:r>
            <a:endParaRPr lang="en-US" altLang="ko-KR" sz="32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rapecio 78">
            <a:extLst>
              <a:ext uri="{FF2B5EF4-FFF2-40B4-BE49-F238E27FC236}">
                <a16:creationId xmlns:a16="http://schemas.microsoft.com/office/drawing/2014/main" id="{16166ABF-711C-42B0-AD61-9A23417EDEFD}"/>
              </a:ext>
            </a:extLst>
          </p:cNvPr>
          <p:cNvSpPr/>
          <p:nvPr/>
        </p:nvSpPr>
        <p:spPr>
          <a:xfrm flipH="1">
            <a:off x="852554" y="6758015"/>
            <a:ext cx="10486889" cy="112377"/>
          </a:xfrm>
          <a:prstGeom prst="trapezoid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0E4692DF-0CFB-400E-A164-B74E1724CC97}"/>
              </a:ext>
            </a:extLst>
          </p:cNvPr>
          <p:cNvSpPr/>
          <p:nvPr/>
        </p:nvSpPr>
        <p:spPr>
          <a:xfrm>
            <a:off x="3622221" y="1413157"/>
            <a:ext cx="4947557" cy="49475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788" y="192117"/>
            <a:ext cx="5809210" cy="724247"/>
          </a:xfrm>
        </p:spPr>
        <p:txBody>
          <a:bodyPr/>
          <a:lstStyle/>
          <a:p>
            <a:pPr rtl="1"/>
            <a:r>
              <a:rPr lang="fa-IR" dirty="0">
                <a:solidFill>
                  <a:srgbClr val="FF5E25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FF5E25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8DAD6-FA1C-4F56-B48B-75794DE3B0AE}"/>
              </a:ext>
            </a:extLst>
          </p:cNvPr>
          <p:cNvGrpSpPr/>
          <p:nvPr/>
        </p:nvGrpSpPr>
        <p:grpSpPr>
          <a:xfrm>
            <a:off x="7693961" y="1745180"/>
            <a:ext cx="3168000" cy="736654"/>
            <a:chOff x="491149" y="3343901"/>
            <a:chExt cx="2996743" cy="7366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C84DC-9BAA-420A-AE72-767EAE017256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55D960-70A3-467F-94D3-4989DD02C068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298655-586E-45C3-BC32-E44189F04F9A}"/>
              </a:ext>
            </a:extLst>
          </p:cNvPr>
          <p:cNvGrpSpPr/>
          <p:nvPr/>
        </p:nvGrpSpPr>
        <p:grpSpPr>
          <a:xfrm>
            <a:off x="8181293" y="3456512"/>
            <a:ext cx="3169577" cy="736654"/>
            <a:chOff x="491149" y="3343901"/>
            <a:chExt cx="2564695" cy="7366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29CB13-56F0-4D58-81BF-18CD610002F8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2EAA49-CEC2-4901-BCE3-FFF3ED58EFEC}"/>
                </a:ext>
              </a:extLst>
            </p:cNvPr>
            <p:cNvSpPr txBox="1"/>
            <p:nvPr/>
          </p:nvSpPr>
          <p:spPr>
            <a:xfrm>
              <a:off x="491150" y="3618890"/>
              <a:ext cx="2169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8DD35E-7E60-451A-8AD9-F7000005F14D}"/>
              </a:ext>
            </a:extLst>
          </p:cNvPr>
          <p:cNvGrpSpPr/>
          <p:nvPr/>
        </p:nvGrpSpPr>
        <p:grpSpPr>
          <a:xfrm>
            <a:off x="7693961" y="5167844"/>
            <a:ext cx="3168000" cy="736654"/>
            <a:chOff x="491149" y="3343901"/>
            <a:chExt cx="2996743" cy="7366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0ECB34-32F7-477B-92DC-C5CD5780ADFE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87E2C4-71A9-4DEB-B42B-4701E7F3EA0C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22A77-FCC2-42C7-AE61-D7AAA0FF686B}"/>
              </a:ext>
            </a:extLst>
          </p:cNvPr>
          <p:cNvGrpSpPr/>
          <p:nvPr/>
        </p:nvGrpSpPr>
        <p:grpSpPr>
          <a:xfrm>
            <a:off x="1354014" y="1745180"/>
            <a:ext cx="3168000" cy="736654"/>
            <a:chOff x="491149" y="3343901"/>
            <a:chExt cx="2996743" cy="7366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E660B2-DC7C-4F93-87BF-61D4546BD8AF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3237B5-5599-4BC3-9161-7331FADE9F6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F29231-AB74-4ED2-B99C-A01E9C45D9CF}"/>
              </a:ext>
            </a:extLst>
          </p:cNvPr>
          <p:cNvGrpSpPr/>
          <p:nvPr/>
        </p:nvGrpSpPr>
        <p:grpSpPr>
          <a:xfrm>
            <a:off x="782515" y="3456512"/>
            <a:ext cx="3168000" cy="736654"/>
            <a:chOff x="491149" y="3343901"/>
            <a:chExt cx="2564695" cy="73665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8906B0-88C8-40B8-984F-6F33FCC183B9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3AFD4E-B9DC-4E99-861A-F5C002E794C3}"/>
                </a:ext>
              </a:extLst>
            </p:cNvPr>
            <p:cNvSpPr txBox="1"/>
            <p:nvPr/>
          </p:nvSpPr>
          <p:spPr>
            <a:xfrm>
              <a:off x="953813" y="3618890"/>
              <a:ext cx="21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5EDFEA-AFA7-42C4-B474-38E94AE4FB39}"/>
              </a:ext>
            </a:extLst>
          </p:cNvPr>
          <p:cNvGrpSpPr/>
          <p:nvPr/>
        </p:nvGrpSpPr>
        <p:grpSpPr>
          <a:xfrm>
            <a:off x="1354014" y="5167844"/>
            <a:ext cx="3168000" cy="736654"/>
            <a:chOff x="491149" y="3343901"/>
            <a:chExt cx="2996743" cy="73665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8A0344-3C06-4823-B47D-FEB24A9CBB91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rgbClr val="FF5E2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FF5E2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F92DC1-56C2-4C7E-B765-25E8A1F53DB3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F579A37A-0267-4184-AD8E-E441C1ED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402" y="1784548"/>
            <a:ext cx="3981450" cy="3981450"/>
          </a:xfrm>
          <a:prstGeom prst="rect">
            <a:avLst/>
          </a:prstGeom>
        </p:spPr>
      </p:pic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3472D36-D62C-4E48-A256-C7C4450E0B5E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áfico 82">
            <a:extLst>
              <a:ext uri="{FF2B5EF4-FFF2-40B4-BE49-F238E27FC236}">
                <a16:creationId xmlns:a16="http://schemas.microsoft.com/office/drawing/2014/main" id="{704D0F26-9C62-41D5-939E-4097E9E53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88" name="Rectángulo 87">
            <a:extLst>
              <a:ext uri="{FF2B5EF4-FFF2-40B4-BE49-F238E27FC236}">
                <a16:creationId xmlns:a16="http://schemas.microsoft.com/office/drawing/2014/main" id="{A98737AA-70BD-4B26-8634-B2EB2F88F890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cio 5">
            <a:extLst>
              <a:ext uri="{FF2B5EF4-FFF2-40B4-BE49-F238E27FC236}">
                <a16:creationId xmlns:a16="http://schemas.microsoft.com/office/drawing/2014/main" id="{B0E632CC-330A-477C-A757-CB970890C8C2}"/>
              </a:ext>
            </a:extLst>
          </p:cNvPr>
          <p:cNvSpPr/>
          <p:nvPr/>
        </p:nvSpPr>
        <p:spPr>
          <a:xfrm>
            <a:off x="3407554" y="6656254"/>
            <a:ext cx="8548914" cy="207868"/>
          </a:xfrm>
          <a:prstGeom prst="trapezoid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" name="Trapecio 3">
            <a:extLst>
              <a:ext uri="{FF2B5EF4-FFF2-40B4-BE49-F238E27FC236}">
                <a16:creationId xmlns:a16="http://schemas.microsoft.com/office/drawing/2014/main" id="{AF40BB8D-75F8-4108-A7FC-2BF48822C1B7}"/>
              </a:ext>
            </a:extLst>
          </p:cNvPr>
          <p:cNvSpPr/>
          <p:nvPr/>
        </p:nvSpPr>
        <p:spPr>
          <a:xfrm>
            <a:off x="0" y="5038100"/>
            <a:ext cx="4441371" cy="1819900"/>
          </a:xfrm>
          <a:prstGeom prst="trapezoid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0148-FD0D-464E-A05A-A3AF180EFCA5}"/>
              </a:ext>
            </a:extLst>
          </p:cNvPr>
          <p:cNvSpPr txBox="1"/>
          <p:nvPr/>
        </p:nvSpPr>
        <p:spPr>
          <a:xfrm>
            <a:off x="6758723" y="5031112"/>
            <a:ext cx="488264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8000" b="1" dirty="0">
                <a:solidFill>
                  <a:srgbClr val="EF9825"/>
                </a:solidFill>
                <a:latin typeface="+mj-lt"/>
                <a:cs typeface="B Nazanin" panose="00000400000000000000" pitchFamily="2" charset="-78"/>
              </a:rPr>
              <a:t>دستور جلسه</a:t>
            </a:r>
            <a:endParaRPr lang="ko-KR" altLang="en-US" sz="8000" dirty="0">
              <a:solidFill>
                <a:srgbClr val="EF9825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FE977D-14AC-4F54-86D4-073EC317F0B8}"/>
              </a:ext>
            </a:extLst>
          </p:cNvPr>
          <p:cNvGrpSpPr/>
          <p:nvPr/>
        </p:nvGrpSpPr>
        <p:grpSpPr>
          <a:xfrm>
            <a:off x="5340659" y="1052702"/>
            <a:ext cx="2350947" cy="886162"/>
            <a:chOff x="6751979" y="1666120"/>
            <a:chExt cx="4526164" cy="8861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9A2E9D-29DB-400A-99F8-9F0AD8F737F5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6AF0FE-16F4-41C6-832C-E0A1946FC8BA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>
                      <a:lumMod val="6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FB2C3E-73C2-49F7-B502-F75C517B6E28}"/>
              </a:ext>
            </a:extLst>
          </p:cNvPr>
          <p:cNvSpPr txBox="1"/>
          <p:nvPr/>
        </p:nvSpPr>
        <p:spPr>
          <a:xfrm>
            <a:off x="4321756" y="988904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4800" b="1">
                <a:solidFill>
                  <a:srgbClr val="EF9825"/>
                </a:solidFill>
                <a:cs typeface="B Nazanin" panose="00000400000000000000" pitchFamily="2" charset="-78"/>
              </a:rPr>
              <a:t>01</a:t>
            </a:r>
            <a:endParaRPr lang="ko-KR" altLang="en-US" sz="4800" b="1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ADB7D-768D-4D94-84F7-5D650C151737}"/>
              </a:ext>
            </a:extLst>
          </p:cNvPr>
          <p:cNvGrpSpPr/>
          <p:nvPr/>
        </p:nvGrpSpPr>
        <p:grpSpPr>
          <a:xfrm>
            <a:off x="5340659" y="2981473"/>
            <a:ext cx="2350947" cy="886162"/>
            <a:chOff x="6751979" y="1666120"/>
            <a:chExt cx="4526164" cy="8861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7886E-6DC4-469E-A417-E4E79DB6E946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06C1F4-9C57-4230-892F-D918CC87F42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>
                      <a:lumMod val="6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9D807B-CA0B-4496-A0F0-A7076B13471F}"/>
              </a:ext>
            </a:extLst>
          </p:cNvPr>
          <p:cNvSpPr txBox="1"/>
          <p:nvPr/>
        </p:nvSpPr>
        <p:spPr>
          <a:xfrm>
            <a:off x="4321756" y="29176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4800" b="1">
                <a:solidFill>
                  <a:srgbClr val="EF9825"/>
                </a:solidFill>
                <a:cs typeface="B Nazanin" panose="00000400000000000000" pitchFamily="2" charset="-78"/>
              </a:rPr>
              <a:t>02</a:t>
            </a:r>
            <a:endParaRPr lang="ko-KR" altLang="en-US" sz="4800" b="1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7F8A66-7C07-44AC-A2FF-500412B0E45D}"/>
              </a:ext>
            </a:extLst>
          </p:cNvPr>
          <p:cNvGrpSpPr/>
          <p:nvPr/>
        </p:nvGrpSpPr>
        <p:grpSpPr>
          <a:xfrm>
            <a:off x="8917946" y="1052702"/>
            <a:ext cx="2350947" cy="886162"/>
            <a:chOff x="6751979" y="1666120"/>
            <a:chExt cx="4526164" cy="8861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6D8C52-A731-4EFC-A4F3-36D3C84E2287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CD5200-F18F-4FF9-B023-67E4725803B6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>
                      <a:lumMod val="6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00F09CE-CA73-4B08-8E0C-269A9A0EFA03}"/>
              </a:ext>
            </a:extLst>
          </p:cNvPr>
          <p:cNvSpPr txBox="1"/>
          <p:nvPr/>
        </p:nvSpPr>
        <p:spPr>
          <a:xfrm>
            <a:off x="7899043" y="988904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4800" b="1">
                <a:solidFill>
                  <a:srgbClr val="EF9825"/>
                </a:solidFill>
                <a:cs typeface="B Nazanin" panose="00000400000000000000" pitchFamily="2" charset="-78"/>
              </a:rPr>
              <a:t>03</a:t>
            </a:r>
            <a:endParaRPr lang="ko-KR" altLang="en-US" sz="4800" b="1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487FAD-A0A5-4128-B7D5-2E06644CE89D}"/>
              </a:ext>
            </a:extLst>
          </p:cNvPr>
          <p:cNvGrpSpPr/>
          <p:nvPr/>
        </p:nvGrpSpPr>
        <p:grpSpPr>
          <a:xfrm>
            <a:off x="8917946" y="2981473"/>
            <a:ext cx="2350947" cy="886162"/>
            <a:chOff x="6751979" y="1666120"/>
            <a:chExt cx="4526164" cy="8861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3F23F6-A7C2-4DEE-AD79-2B1B6CDC066B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9CB18-AEC9-4F9A-B6E4-728B0360AE7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>
                      <a:lumMod val="6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3381258-6269-4DE3-9E88-CDA7A70297F4}"/>
              </a:ext>
            </a:extLst>
          </p:cNvPr>
          <p:cNvSpPr txBox="1"/>
          <p:nvPr/>
        </p:nvSpPr>
        <p:spPr>
          <a:xfrm>
            <a:off x="7899043" y="29176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4800" b="1">
                <a:solidFill>
                  <a:srgbClr val="EF9825"/>
                </a:solidFill>
                <a:cs typeface="B Nazanin" panose="00000400000000000000" pitchFamily="2" charset="-78"/>
              </a:rPr>
              <a:t>04</a:t>
            </a:r>
            <a:endParaRPr lang="ko-KR" altLang="en-US" sz="4800" b="1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594F5E-F3F9-4242-BF3A-A36F7F113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84" y="1819900"/>
            <a:ext cx="4596820" cy="45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9721D-F00A-4095-ABEC-079016C67DFF}"/>
              </a:ext>
            </a:extLst>
          </p:cNvPr>
          <p:cNvSpPr txBox="1"/>
          <p:nvPr/>
        </p:nvSpPr>
        <p:spPr>
          <a:xfrm>
            <a:off x="8912199" y="4242080"/>
            <a:ext cx="27272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لورم درد او دوست </a:t>
            </a:r>
            <a:r>
              <a:rPr lang="fa-IR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داشتنی است،</a:t>
            </a:r>
          </a:p>
          <a:p>
            <a:pPr algn="r"/>
            <a:r>
              <a:rPr lang="en-GB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B5F4D242-FECC-47F1-9C8D-6F303527B551}"/>
              </a:ext>
            </a:extLst>
          </p:cNvPr>
          <p:cNvSpPr/>
          <p:nvPr/>
        </p:nvSpPr>
        <p:spPr>
          <a:xfrm>
            <a:off x="7232458" y="325622"/>
            <a:ext cx="4042920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03E649D1-BAE3-4EAE-A8EA-A6E33FF8ADCC}"/>
              </a:ext>
            </a:extLst>
          </p:cNvPr>
          <p:cNvSpPr/>
          <p:nvPr/>
        </p:nvSpPr>
        <p:spPr>
          <a:xfrm>
            <a:off x="7438816" y="1015520"/>
            <a:ext cx="4042921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84EAB5F-34FA-4A9A-BB1A-98CD0ED1FF45}"/>
              </a:ext>
            </a:extLst>
          </p:cNvPr>
          <p:cNvGrpSpPr/>
          <p:nvPr/>
        </p:nvGrpSpPr>
        <p:grpSpPr>
          <a:xfrm>
            <a:off x="5402425" y="6415927"/>
            <a:ext cx="1471001" cy="443098"/>
            <a:chOff x="5514407" y="6405982"/>
            <a:chExt cx="1471001" cy="443098"/>
          </a:xfrm>
          <a:solidFill>
            <a:schemeClr val="bg1"/>
          </a:solidFill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E0D85C7-0491-4027-BE61-349D3FECA399}"/>
                </a:ext>
              </a:extLst>
            </p:cNvPr>
            <p:cNvSpPr/>
            <p:nvPr/>
          </p:nvSpPr>
          <p:spPr>
            <a:xfrm>
              <a:off x="5808335" y="6405982"/>
              <a:ext cx="236934" cy="4430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B0EA3C3-B30B-4D96-8256-B2FF8707A505}"/>
                </a:ext>
              </a:extLst>
            </p:cNvPr>
            <p:cNvSpPr/>
            <p:nvPr/>
          </p:nvSpPr>
          <p:spPr>
            <a:xfrm>
              <a:off x="5514407" y="6606000"/>
              <a:ext cx="236934" cy="24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B05FBF1-3CBA-4C8A-97C9-FF3ED4014940}"/>
                </a:ext>
              </a:extLst>
            </p:cNvPr>
            <p:cNvGrpSpPr/>
            <p:nvPr/>
          </p:nvGrpSpPr>
          <p:grpSpPr>
            <a:xfrm flipH="1">
              <a:off x="6391807" y="6405982"/>
              <a:ext cx="593601" cy="443097"/>
              <a:chOff x="6764459" y="6425070"/>
              <a:chExt cx="530862" cy="443098"/>
            </a:xfrm>
            <a:grpFill/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531AEF43-3BE9-43EA-B34B-ADA8A618FD80}"/>
                  </a:ext>
                </a:extLst>
              </p:cNvPr>
              <p:cNvSpPr/>
              <p:nvPr/>
            </p:nvSpPr>
            <p:spPr>
              <a:xfrm>
                <a:off x="7058387" y="6425070"/>
                <a:ext cx="236934" cy="4430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EB0ED1F-1BCF-4C17-8B59-22F6535F9D5D}"/>
                  </a:ext>
                </a:extLst>
              </p:cNvPr>
              <p:cNvSpPr/>
              <p:nvPr/>
            </p:nvSpPr>
            <p:spPr>
              <a:xfrm>
                <a:off x="6764459" y="6625088"/>
                <a:ext cx="236934" cy="2430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1" name="Triángulo rectángulo 20">
            <a:extLst>
              <a:ext uri="{FF2B5EF4-FFF2-40B4-BE49-F238E27FC236}">
                <a16:creationId xmlns:a16="http://schemas.microsoft.com/office/drawing/2014/main" id="{39E9C913-D39A-401D-9940-F5C026E0C136}"/>
              </a:ext>
            </a:extLst>
          </p:cNvPr>
          <p:cNvSpPr/>
          <p:nvPr/>
        </p:nvSpPr>
        <p:spPr>
          <a:xfrm flipH="1">
            <a:off x="5639359" y="6623210"/>
            <a:ext cx="6545681" cy="2430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6D127FE4-ABFF-4549-94D5-441C8D6D1606}"/>
              </a:ext>
            </a:extLst>
          </p:cNvPr>
          <p:cNvSpPr/>
          <p:nvPr/>
        </p:nvSpPr>
        <p:spPr>
          <a:xfrm>
            <a:off x="0" y="6575659"/>
            <a:ext cx="6216096" cy="2853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79E67082-809E-43CA-935D-9368CE865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5399" y="6335238"/>
            <a:ext cx="249456" cy="498912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37E02A7-01F3-437B-B2BD-A65A840A6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4100" y="1915823"/>
            <a:ext cx="1359081" cy="17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D07F23C-AD71-4F6B-9328-A8B4571438BD}"/>
              </a:ext>
            </a:extLst>
          </p:cNvPr>
          <p:cNvSpPr/>
          <p:nvPr/>
        </p:nvSpPr>
        <p:spPr>
          <a:xfrm>
            <a:off x="0" y="6044920"/>
            <a:ext cx="12192000" cy="800100"/>
          </a:xfrm>
          <a:prstGeom prst="rect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D166F37-C836-417A-B898-2C0DF4ADA807}"/>
              </a:ext>
            </a:extLst>
          </p:cNvPr>
          <p:cNvSpPr/>
          <p:nvPr/>
        </p:nvSpPr>
        <p:spPr>
          <a:xfrm>
            <a:off x="0" y="-109931"/>
            <a:ext cx="12192000" cy="800100"/>
          </a:xfrm>
          <a:prstGeom prst="rect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E9311ED9-D266-47EF-BCB4-F5812B03568C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0C7DD990-0AC9-4FD2-8BC5-5775046D8F5B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/>
          <p:nvPr/>
        </p:nvSpPr>
        <p:spPr>
          <a:xfrm>
            <a:off x="8347189" y="943708"/>
            <a:ext cx="2520000" cy="540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ko-KR" sz="3200" dirty="0">
                <a:cs typeface="B Nazanin" panose="00000400000000000000" pitchFamily="2" charset="-78"/>
              </a:rPr>
              <a:t>طراحی شده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/>
          <p:nvPr/>
        </p:nvSpPr>
        <p:spPr>
          <a:xfrm>
            <a:off x="1366087" y="4025075"/>
            <a:ext cx="2520000" cy="54000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ko-KR" sz="3200" dirty="0">
                <a:cs typeface="B Nazanin" panose="00000400000000000000" pitchFamily="2" charset="-78"/>
              </a:rPr>
              <a:t>نمونه کارها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221069" y="1483708"/>
            <a:ext cx="2312377" cy="338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821011" y="807408"/>
            <a:ext cx="2312377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BBCB69D-D6E2-4A54-A118-B54F944E5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33" y="5092246"/>
            <a:ext cx="3462987" cy="139947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C4248D0-3BF9-4864-930C-B439B5465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418" y="4882243"/>
            <a:ext cx="2272937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riángulo rectángulo 86">
            <a:extLst>
              <a:ext uri="{FF2B5EF4-FFF2-40B4-BE49-F238E27FC236}">
                <a16:creationId xmlns:a16="http://schemas.microsoft.com/office/drawing/2014/main" id="{54F20CEA-4C3F-4C41-B537-A0B56814BAF9}"/>
              </a:ext>
            </a:extLst>
          </p:cNvPr>
          <p:cNvSpPr/>
          <p:nvPr/>
        </p:nvSpPr>
        <p:spPr>
          <a:xfrm rot="10800000" flipH="1">
            <a:off x="0" y="-10686"/>
            <a:ext cx="994787" cy="40464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8FBC10-EE9E-405E-8BB0-48BC381448A2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40" name="Pentagon 4">
              <a:extLst>
                <a:ext uri="{FF2B5EF4-FFF2-40B4-BE49-F238E27FC236}">
                  <a16:creationId xmlns:a16="http://schemas.microsoft.com/office/drawing/2014/main" id="{A9471664-015F-48F3-8303-5E62788BD8A9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1" name="Donut 5">
              <a:extLst>
                <a:ext uri="{FF2B5EF4-FFF2-40B4-BE49-F238E27FC236}">
                  <a16:creationId xmlns:a16="http://schemas.microsoft.com/office/drawing/2014/main" id="{2C12AAE3-53F4-45E0-81EB-9BE427FCA662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249B5A-426D-47A2-8F43-C5DC3CF3D73F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43" name="Pentagon 7">
              <a:extLst>
                <a:ext uri="{FF2B5EF4-FFF2-40B4-BE49-F238E27FC236}">
                  <a16:creationId xmlns:a16="http://schemas.microsoft.com/office/drawing/2014/main" id="{577183F8-7D1A-47D2-AD36-D381CA4AC1E3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4" name="Donut 8">
              <a:extLst>
                <a:ext uri="{FF2B5EF4-FFF2-40B4-BE49-F238E27FC236}">
                  <a16:creationId xmlns:a16="http://schemas.microsoft.com/office/drawing/2014/main" id="{C81779B9-AE84-42F9-9F5B-C37F65CFF499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B124B9-9834-4B2C-ABEE-644B75BC0C06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46" name="Pentagon 10">
              <a:extLst>
                <a:ext uri="{FF2B5EF4-FFF2-40B4-BE49-F238E27FC236}">
                  <a16:creationId xmlns:a16="http://schemas.microsoft.com/office/drawing/2014/main" id="{F2E6F852-036F-4992-A32B-2929EB85D56C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7" name="Donut 11">
              <a:extLst>
                <a:ext uri="{FF2B5EF4-FFF2-40B4-BE49-F238E27FC236}">
                  <a16:creationId xmlns:a16="http://schemas.microsoft.com/office/drawing/2014/main" id="{553B536F-41E2-47ED-BC28-CAEF326664AF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4AD726-B0FC-4400-8AAF-A2D70FF6F44A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49" name="Pentagon 13">
              <a:extLst>
                <a:ext uri="{FF2B5EF4-FFF2-40B4-BE49-F238E27FC236}">
                  <a16:creationId xmlns:a16="http://schemas.microsoft.com/office/drawing/2014/main" id="{7C627803-9D77-4F46-B0C5-860D20B3A467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0" name="Donut 14">
              <a:extLst>
                <a:ext uri="{FF2B5EF4-FFF2-40B4-BE49-F238E27FC236}">
                  <a16:creationId xmlns:a16="http://schemas.microsoft.com/office/drawing/2014/main" id="{FCF5E2C0-E935-4FBB-A8EF-310AAA2EA18B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9D4B5BD6-6B2A-4FF6-846E-941365E7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تست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0587BC-380F-4BBD-8CB4-F4AAEBF99E69}"/>
              </a:ext>
            </a:extLst>
          </p:cNvPr>
          <p:cNvGrpSpPr/>
          <p:nvPr/>
        </p:nvGrpSpPr>
        <p:grpSpPr>
          <a:xfrm>
            <a:off x="9184128" y="4260490"/>
            <a:ext cx="1786710" cy="1380290"/>
            <a:chOff x="2543198" y="4388490"/>
            <a:chExt cx="2577763" cy="108014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793077-0FE8-4E19-8112-5744DF44596E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79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B3F7B1-97D6-42EF-AA38-C38B9E123CD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EDE858-9C0C-4BF3-9C38-C8A74CD3F4B3}"/>
              </a:ext>
            </a:extLst>
          </p:cNvPr>
          <p:cNvGrpSpPr/>
          <p:nvPr/>
        </p:nvGrpSpPr>
        <p:grpSpPr>
          <a:xfrm>
            <a:off x="5200146" y="4260490"/>
            <a:ext cx="1786710" cy="1380290"/>
            <a:chOff x="2543198" y="4388490"/>
            <a:chExt cx="2577763" cy="108014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6FB6D9-2297-499D-9738-629CDED686D6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79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90D3278-16A3-4E56-BC08-42320D48A63F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B1E00E-0E71-4C9A-BD1C-21D4A417928A}"/>
              </a:ext>
            </a:extLst>
          </p:cNvPr>
          <p:cNvGrpSpPr/>
          <p:nvPr/>
        </p:nvGrpSpPr>
        <p:grpSpPr>
          <a:xfrm>
            <a:off x="3208156" y="1850238"/>
            <a:ext cx="1786710" cy="1380290"/>
            <a:chOff x="2543198" y="4388490"/>
            <a:chExt cx="2577763" cy="108014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2B8BA6-2D2D-4EB6-B89F-0F9C78CB56C6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79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6D2FD0-A12D-4A4F-A188-2C65EB723F0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448418-856E-4965-865C-CE821CF60932}"/>
              </a:ext>
            </a:extLst>
          </p:cNvPr>
          <p:cNvGrpSpPr/>
          <p:nvPr/>
        </p:nvGrpSpPr>
        <p:grpSpPr>
          <a:xfrm>
            <a:off x="7192138" y="1850238"/>
            <a:ext cx="1786710" cy="1380290"/>
            <a:chOff x="2543198" y="4388490"/>
            <a:chExt cx="2577763" cy="108014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1EE0EDF-F28D-4A93-A063-A1CD4172520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79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0CE373-FE9B-4037-AC7E-B19BBE7812E3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4" name="직사각형 113">
            <a:extLst>
              <a:ext uri="{FF2B5EF4-FFF2-40B4-BE49-F238E27FC236}">
                <a16:creationId xmlns:a16="http://schemas.microsoft.com/office/drawing/2014/main" id="{12675929-89BC-4D45-97BD-58B88C049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تست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5" name="직사각형 113">
            <a:extLst>
              <a:ext uri="{FF2B5EF4-FFF2-40B4-BE49-F238E27FC236}">
                <a16:creationId xmlns:a16="http://schemas.microsoft.com/office/drawing/2014/main" id="{E393F084-397D-480F-B6A8-14A91389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تست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6" name="직사각형 113">
            <a:extLst>
              <a:ext uri="{FF2B5EF4-FFF2-40B4-BE49-F238E27FC236}">
                <a16:creationId xmlns:a16="http://schemas.microsoft.com/office/drawing/2014/main" id="{0DD44898-3C7B-431B-9C5C-2493F12C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تست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67" name="Group 9">
            <a:extLst>
              <a:ext uri="{FF2B5EF4-FFF2-40B4-BE49-F238E27FC236}">
                <a16:creationId xmlns:a16="http://schemas.microsoft.com/office/drawing/2014/main" id="{763B2F58-9EA2-4B0D-BFDB-F45976C5B188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68" name="Pentagon 10">
              <a:extLst>
                <a:ext uri="{FF2B5EF4-FFF2-40B4-BE49-F238E27FC236}">
                  <a16:creationId xmlns:a16="http://schemas.microsoft.com/office/drawing/2014/main" id="{99019FA0-37D2-4C58-A03D-C7893230E15F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9" name="Donut 11">
              <a:extLst>
                <a:ext uri="{FF2B5EF4-FFF2-40B4-BE49-F238E27FC236}">
                  <a16:creationId xmlns:a16="http://schemas.microsoft.com/office/drawing/2014/main" id="{057C0833-A626-423D-AF40-FCBF975F074F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0" name="Group 22">
            <a:extLst>
              <a:ext uri="{FF2B5EF4-FFF2-40B4-BE49-F238E27FC236}">
                <a16:creationId xmlns:a16="http://schemas.microsoft.com/office/drawing/2014/main" id="{F2C6AC04-2D49-419D-8AC7-2F0610935CB3}"/>
              </a:ext>
            </a:extLst>
          </p:cNvPr>
          <p:cNvGrpSpPr/>
          <p:nvPr/>
        </p:nvGrpSpPr>
        <p:grpSpPr>
          <a:xfrm>
            <a:off x="1216164" y="4230786"/>
            <a:ext cx="1786710" cy="1380290"/>
            <a:chOff x="2543198" y="4388490"/>
            <a:chExt cx="2577763" cy="108014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85CF41-5F9F-47D2-9A76-48EDCFA03EE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79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62E468-F808-4F80-8606-9A824B548F83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3" name="직사각형 113">
            <a:extLst>
              <a:ext uri="{FF2B5EF4-FFF2-40B4-BE49-F238E27FC236}">
                <a16:creationId xmlns:a16="http://schemas.microsoft.com/office/drawing/2014/main" id="{703508AD-6B5E-423C-B1B8-7EB1F3A1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تست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8FBA54E6-8B6E-4120-87D7-36AEE87C8572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5" name="Teardrop 1">
            <a:extLst>
              <a:ext uri="{FF2B5EF4-FFF2-40B4-BE49-F238E27FC236}">
                <a16:creationId xmlns:a16="http://schemas.microsoft.com/office/drawing/2014/main" id="{5FEFE867-6553-4851-9D9D-04AE90CDD0F5}"/>
              </a:ext>
            </a:extLst>
          </p:cNvPr>
          <p:cNvSpPr/>
          <p:nvPr/>
        </p:nvSpPr>
        <p:spPr>
          <a:xfrm rot="18805992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6" name="Rectangle 130">
            <a:extLst>
              <a:ext uri="{FF2B5EF4-FFF2-40B4-BE49-F238E27FC236}">
                <a16:creationId xmlns:a16="http://schemas.microsoft.com/office/drawing/2014/main" id="{DDD9E44D-2E50-4488-832C-A70D1C66F0CD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07E32A5-1190-413C-8C7D-882B4A30CEA1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8" name="Block Arc 25">
            <a:extLst>
              <a:ext uri="{FF2B5EF4-FFF2-40B4-BE49-F238E27FC236}">
                <a16:creationId xmlns:a16="http://schemas.microsoft.com/office/drawing/2014/main" id="{B919E0CB-58BA-459C-86ED-B5F07BB1C7CC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01A7863-7396-4982-86E3-D80A15C99784}"/>
              </a:ext>
            </a:extLst>
          </p:cNvPr>
          <p:cNvGrpSpPr/>
          <p:nvPr/>
        </p:nvGrpSpPr>
        <p:grpSpPr>
          <a:xfrm>
            <a:off x="5402425" y="6415927"/>
            <a:ext cx="1471001" cy="443098"/>
            <a:chOff x="5514407" y="6405982"/>
            <a:chExt cx="1471001" cy="443098"/>
          </a:xfrm>
        </p:grpSpPr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8F934A0A-92B3-4293-A47C-7157D88929AF}"/>
                </a:ext>
              </a:extLst>
            </p:cNvPr>
            <p:cNvSpPr/>
            <p:nvPr/>
          </p:nvSpPr>
          <p:spPr>
            <a:xfrm>
              <a:off x="5808335" y="6405982"/>
              <a:ext cx="236934" cy="443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20A14DE8-8B9E-4E04-9233-5C8BD04F34DC}"/>
                </a:ext>
              </a:extLst>
            </p:cNvPr>
            <p:cNvSpPr/>
            <p:nvPr/>
          </p:nvSpPr>
          <p:spPr>
            <a:xfrm>
              <a:off x="5514407" y="6606000"/>
              <a:ext cx="236934" cy="243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A2BF2E27-BA18-4781-AD2C-8D27DEECC423}"/>
                </a:ext>
              </a:extLst>
            </p:cNvPr>
            <p:cNvGrpSpPr/>
            <p:nvPr/>
          </p:nvGrpSpPr>
          <p:grpSpPr>
            <a:xfrm flipH="1">
              <a:off x="6391807" y="6405982"/>
              <a:ext cx="593601" cy="443097"/>
              <a:chOff x="6764459" y="6425070"/>
              <a:chExt cx="530862" cy="443098"/>
            </a:xfrm>
          </p:grpSpPr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3B7AB7E7-B890-417F-BB55-51E5B5423CC9}"/>
                  </a:ext>
                </a:extLst>
              </p:cNvPr>
              <p:cNvSpPr/>
              <p:nvPr/>
            </p:nvSpPr>
            <p:spPr>
              <a:xfrm>
                <a:off x="7058387" y="6425070"/>
                <a:ext cx="236934" cy="4430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D93DE6F8-3031-4F95-9A03-98B7D0678AA9}"/>
                  </a:ext>
                </a:extLst>
              </p:cNvPr>
              <p:cNvSpPr/>
              <p:nvPr/>
            </p:nvSpPr>
            <p:spPr>
              <a:xfrm>
                <a:off x="6764459" y="6625088"/>
                <a:ext cx="236934" cy="243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85" name="Triángulo rectángulo 84">
            <a:extLst>
              <a:ext uri="{FF2B5EF4-FFF2-40B4-BE49-F238E27FC236}">
                <a16:creationId xmlns:a16="http://schemas.microsoft.com/office/drawing/2014/main" id="{5EE45013-B1A7-440A-AC59-0DA580F8031E}"/>
              </a:ext>
            </a:extLst>
          </p:cNvPr>
          <p:cNvSpPr/>
          <p:nvPr/>
        </p:nvSpPr>
        <p:spPr>
          <a:xfrm flipH="1">
            <a:off x="5639359" y="6623210"/>
            <a:ext cx="6545681" cy="243078"/>
          </a:xfrm>
          <a:prstGeom prst="rtTriangle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6" name="Triángulo rectángulo 85">
            <a:extLst>
              <a:ext uri="{FF2B5EF4-FFF2-40B4-BE49-F238E27FC236}">
                <a16:creationId xmlns:a16="http://schemas.microsoft.com/office/drawing/2014/main" id="{26D486B1-6340-4959-8FD4-7C37EB9BF719}"/>
              </a:ext>
            </a:extLst>
          </p:cNvPr>
          <p:cNvSpPr/>
          <p:nvPr/>
        </p:nvSpPr>
        <p:spPr>
          <a:xfrm>
            <a:off x="0" y="6575659"/>
            <a:ext cx="6216096" cy="285358"/>
          </a:xfrm>
          <a:prstGeom prst="rtTriangle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17CD40E-C0BA-4AF2-9577-2B641C37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5399" y="6335238"/>
            <a:ext cx="249456" cy="4989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8959" y="150589"/>
            <a:ext cx="5786599" cy="724247"/>
          </a:xfrm>
        </p:spPr>
        <p:txBody>
          <a:bodyPr/>
          <a:lstStyle/>
          <a:p>
            <a:r>
              <a:rPr lang="fa-IR" b="1" dirty="0">
                <a:solidFill>
                  <a:srgbClr val="FF5E25"/>
                </a:solidFill>
                <a:cs typeface="B Nazanin" panose="00000400000000000000" pitchFamily="2" charset="-78"/>
              </a:rPr>
              <a:t>سبک اینفوگرافیک</a:t>
            </a:r>
            <a:endParaRPr lang="en-US" b="1" dirty="0">
              <a:solidFill>
                <a:srgbClr val="FF5E25"/>
              </a:solidFill>
              <a:cs typeface="B Nazanin" panose="00000400000000000000" pitchFamily="2" charset="-78"/>
            </a:endParaRPr>
          </a:p>
        </p:txBody>
      </p: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5B9C2FD0-386C-4399-94E1-8C370D827FFB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>
            <a:extLst>
              <a:ext uri="{FF2B5EF4-FFF2-40B4-BE49-F238E27FC236}">
                <a16:creationId xmlns:a16="http://schemas.microsoft.com/office/drawing/2014/main" id="{C425F480-2614-4B02-97D0-3EC37905C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15648984-DBA4-401D-B326-AB1D15E302F6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24B8ACE-A8BF-4719-8A4C-05C6F15D31A8}"/>
              </a:ext>
            </a:extLst>
          </p:cNvPr>
          <p:cNvSpPr/>
          <p:nvPr/>
        </p:nvSpPr>
        <p:spPr>
          <a:xfrm>
            <a:off x="201168" y="213066"/>
            <a:ext cx="6455664" cy="638113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094F2-8D82-484F-A116-DC71B94F4971}"/>
              </a:ext>
            </a:extLst>
          </p:cNvPr>
          <p:cNvSpPr txBox="1"/>
          <p:nvPr/>
        </p:nvSpPr>
        <p:spPr>
          <a:xfrm>
            <a:off x="967774" y="1036447"/>
            <a:ext cx="412878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52BA9-4BF6-44FD-8924-39E2C5DE1646}"/>
              </a:ext>
            </a:extLst>
          </p:cNvPr>
          <p:cNvSpPr txBox="1"/>
          <p:nvPr/>
        </p:nvSpPr>
        <p:spPr>
          <a:xfrm>
            <a:off x="1165795" y="3032828"/>
            <a:ext cx="373274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88FBD-0C36-4314-BF20-B8339133FE80}"/>
              </a:ext>
            </a:extLst>
          </p:cNvPr>
          <p:cNvSpPr txBox="1"/>
          <p:nvPr/>
        </p:nvSpPr>
        <p:spPr>
          <a:xfrm>
            <a:off x="1972097" y="1546048"/>
            <a:ext cx="292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0086D-CA34-4B59-83E4-34290E0FBD8F}"/>
              </a:ext>
            </a:extLst>
          </p:cNvPr>
          <p:cNvSpPr txBox="1"/>
          <p:nvPr/>
        </p:nvSpPr>
        <p:spPr>
          <a:xfrm>
            <a:off x="1972097" y="3343865"/>
            <a:ext cx="292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75506-1C79-4A55-BA38-21BB2B4A5F48}"/>
              </a:ext>
            </a:extLst>
          </p:cNvPr>
          <p:cNvSpPr txBox="1"/>
          <p:nvPr/>
        </p:nvSpPr>
        <p:spPr>
          <a:xfrm>
            <a:off x="574227" y="4732120"/>
            <a:ext cx="475692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6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66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4CE10-0BA4-40F8-A0C3-2F1558BAAC8C}"/>
              </a:ext>
            </a:extLst>
          </p:cNvPr>
          <p:cNvSpPr txBox="1"/>
          <p:nvPr/>
        </p:nvSpPr>
        <p:spPr>
          <a:xfrm>
            <a:off x="2699248" y="5840116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09A447C1-83E8-45A6-80DF-5288723FB269}"/>
              </a:ext>
            </a:extLst>
          </p:cNvPr>
          <p:cNvSpPr/>
          <p:nvPr/>
        </p:nvSpPr>
        <p:spPr>
          <a:xfrm>
            <a:off x="0" y="6394065"/>
            <a:ext cx="12192000" cy="467283"/>
          </a:xfrm>
          <a:prstGeom prst="rect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E0837-D525-4C6E-8FD7-087B393D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184" y="97148"/>
            <a:ext cx="11573197" cy="724247"/>
          </a:xfrm>
        </p:spPr>
        <p:txBody>
          <a:bodyPr/>
          <a:lstStyle/>
          <a:p>
            <a:r>
              <a:rPr lang="fa-IR" sz="4800" dirty="0">
                <a:solidFill>
                  <a:srgbClr val="EF9825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800" dirty="0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Callout 21">
            <a:extLst>
              <a:ext uri="{FF2B5EF4-FFF2-40B4-BE49-F238E27FC236}">
                <a16:creationId xmlns:a16="http://schemas.microsoft.com/office/drawing/2014/main" id="{80981E74-AE33-4EEC-8357-15FB82D891B0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5" name="Oval Callout 22">
            <a:extLst>
              <a:ext uri="{FF2B5EF4-FFF2-40B4-BE49-F238E27FC236}">
                <a16:creationId xmlns:a16="http://schemas.microsoft.com/office/drawing/2014/main" id="{331C45BD-A641-413B-9AA0-A21B2B27BCD3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DD6E447-B179-4774-9D01-5B48F8646A99}"/>
              </a:ext>
            </a:extLst>
          </p:cNvPr>
          <p:cNvSpPr/>
          <p:nvPr/>
        </p:nvSpPr>
        <p:spPr>
          <a:xfrm>
            <a:off x="1645000" y="3004580"/>
            <a:ext cx="1478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FBF66F1-DA4D-4FA7-9225-0720BA734709}"/>
              </a:ext>
            </a:extLst>
          </p:cNvPr>
          <p:cNvGrpSpPr/>
          <p:nvPr/>
        </p:nvGrpSpPr>
        <p:grpSpPr>
          <a:xfrm>
            <a:off x="1273522" y="4058224"/>
            <a:ext cx="2617901" cy="669042"/>
            <a:chOff x="2010671" y="4058224"/>
            <a:chExt cx="2007493" cy="6690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AB34B2-5826-4BE7-94C4-B9BA2F22C94E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B5EA781B-0D0F-4459-8AC6-07ACC84E04B9}"/>
                </a:ext>
              </a:extLst>
            </p:cNvPr>
            <p:cNvSpPr/>
            <p:nvPr/>
          </p:nvSpPr>
          <p:spPr>
            <a:xfrm>
              <a:off x="2010671" y="4419489"/>
              <a:ext cx="20066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D4C20499-D5B2-4193-863D-588F573F4DAC}"/>
              </a:ext>
            </a:extLst>
          </p:cNvPr>
          <p:cNvGrpSpPr/>
          <p:nvPr/>
        </p:nvGrpSpPr>
        <p:grpSpPr>
          <a:xfrm>
            <a:off x="8284241" y="4058224"/>
            <a:ext cx="2634239" cy="669042"/>
            <a:chOff x="8157498" y="4058224"/>
            <a:chExt cx="2006699" cy="669042"/>
          </a:xfrm>
        </p:grpSpPr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00137273-F7CB-402B-A111-12BF792C3507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9B203BFE-1E52-43C2-8622-5CA2C50AF6A8}"/>
                </a:ext>
              </a:extLst>
            </p:cNvPr>
            <p:cNvSpPr/>
            <p:nvPr/>
          </p:nvSpPr>
          <p:spPr>
            <a:xfrm>
              <a:off x="8157498" y="4419489"/>
              <a:ext cx="20066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Rectangle 18">
            <a:extLst>
              <a:ext uri="{FF2B5EF4-FFF2-40B4-BE49-F238E27FC236}">
                <a16:creationId xmlns:a16="http://schemas.microsoft.com/office/drawing/2014/main" id="{54F52547-54C4-442B-A46B-BCD8A5D037D7}"/>
              </a:ext>
            </a:extLst>
          </p:cNvPr>
          <p:cNvSpPr/>
          <p:nvPr/>
        </p:nvSpPr>
        <p:spPr>
          <a:xfrm>
            <a:off x="9083140" y="3004580"/>
            <a:ext cx="1478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B64CB5B-3FF1-430D-8F53-29D4AD73D195}"/>
              </a:ext>
            </a:extLst>
          </p:cNvPr>
          <p:cNvSpPr/>
          <p:nvPr/>
        </p:nvSpPr>
        <p:spPr>
          <a:xfrm>
            <a:off x="4669710" y="1594834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AA196-2B47-414E-BCAA-31E7F23BD51B}"/>
              </a:ext>
            </a:extLst>
          </p:cNvPr>
          <p:cNvSpPr txBox="1"/>
          <p:nvPr/>
        </p:nvSpPr>
        <p:spPr>
          <a:xfrm>
            <a:off x="870046" y="5384994"/>
            <a:ext cx="1045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26B65144-2CD1-4035-A8C2-1E0974C8AA40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FFD15525-D4FE-4957-8D83-3ED585EF7EA3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85371EA9-3BF7-4071-A312-7EE32870FA6C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1" name="Triángulo rectángulo 20">
            <a:extLst>
              <a:ext uri="{FF2B5EF4-FFF2-40B4-BE49-F238E27FC236}">
                <a16:creationId xmlns:a16="http://schemas.microsoft.com/office/drawing/2014/main" id="{218D7377-0E71-47FA-B32C-96BDA661E7E9}"/>
              </a:ext>
            </a:extLst>
          </p:cNvPr>
          <p:cNvSpPr/>
          <p:nvPr/>
        </p:nvSpPr>
        <p:spPr>
          <a:xfrm>
            <a:off x="0" y="259216"/>
            <a:ext cx="1451735" cy="464663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89017792-7C87-4110-BDF6-58B22BCE942A}"/>
              </a:ext>
            </a:extLst>
          </p:cNvPr>
          <p:cNvSpPr/>
          <p:nvPr/>
        </p:nvSpPr>
        <p:spPr>
          <a:xfrm rot="10800000">
            <a:off x="10597987" y="0"/>
            <a:ext cx="1594013" cy="25921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71F885C-EB81-4492-935F-DC4F05B69573}"/>
              </a:ext>
            </a:extLst>
          </p:cNvPr>
          <p:cNvCxnSpPr/>
          <p:nvPr/>
        </p:nvCxnSpPr>
        <p:spPr>
          <a:xfrm>
            <a:off x="334526" y="702973"/>
            <a:ext cx="11850514" cy="0"/>
          </a:xfrm>
          <a:prstGeom prst="line">
            <a:avLst/>
          </a:prstGeom>
          <a:ln w="28575">
            <a:solidFill>
              <a:srgbClr val="EF9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64C6CE24-139C-4284-B958-0795830FF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40" y="-8729"/>
            <a:ext cx="10484419" cy="69896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C0113C5-1776-4DB6-8931-4985CBE5496B}"/>
              </a:ext>
            </a:extLst>
          </p:cNvPr>
          <p:cNvSpPr/>
          <p:nvPr/>
        </p:nvSpPr>
        <p:spPr>
          <a:xfrm>
            <a:off x="259399" y="246184"/>
            <a:ext cx="4504121" cy="6365631"/>
          </a:xfrm>
          <a:prstGeom prst="rect">
            <a:avLst/>
          </a:prstGeom>
          <a:solidFill>
            <a:srgbClr val="FF5E25">
              <a:alpha val="76000"/>
            </a:srgbClr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PE" sz="240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043C9-83CF-4FB0-AAE2-3D37E3AD469B}"/>
              </a:ext>
            </a:extLst>
          </p:cNvPr>
          <p:cNvSpPr txBox="1"/>
          <p:nvPr/>
        </p:nvSpPr>
        <p:spPr>
          <a:xfrm>
            <a:off x="259399" y="4214720"/>
            <a:ext cx="469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fa-IR" altLang="ko-KR" sz="6000" b="0" dirty="0">
                <a:solidFill>
                  <a:schemeClr val="bg1"/>
                </a:solidFill>
                <a:cs typeface="B Nazanin" panose="00000400000000000000" pitchFamily="2" charset="-78"/>
              </a:rPr>
              <a:t>با تشکر !</a:t>
            </a:r>
            <a:endParaRPr lang="en-US" altLang="ko-KR" sz="6000" b="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094C3-45C8-4D01-B551-42CB05DF6B68}"/>
              </a:ext>
            </a:extLst>
          </p:cNvPr>
          <p:cNvSpPr txBox="1"/>
          <p:nvPr/>
        </p:nvSpPr>
        <p:spPr>
          <a:xfrm>
            <a:off x="687045" y="5230383"/>
            <a:ext cx="384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مشتری بسیار مهم است، مشتری توسط مشتری دنبال خواهد شد. حتی کامیون های فوتبال من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69887A8-E84A-406C-85EB-8098476AE78D}"/>
              </a:ext>
            </a:extLst>
          </p:cNvPr>
          <p:cNvSpPr txBox="1"/>
          <p:nvPr/>
        </p:nvSpPr>
        <p:spPr>
          <a:xfrm>
            <a:off x="965348" y="704287"/>
            <a:ext cx="299025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ارتوپدی</a:t>
            </a:r>
            <a:endParaRPr lang="ko-KR" altLang="en-US" sz="20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BFF5C0E-59B7-4E9E-9FA7-CCEA902674B3}"/>
              </a:ext>
            </a:extLst>
          </p:cNvPr>
          <p:cNvSpPr txBox="1"/>
          <p:nvPr/>
        </p:nvSpPr>
        <p:spPr>
          <a:xfrm>
            <a:off x="506626" y="5845855"/>
            <a:ext cx="420454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>
                <a:solidFill>
                  <a:srgbClr val="0B020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قالب رایگان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9EAC642-DEE3-BAD6-1C1B-64C3FAE50433}"/>
              </a:ext>
            </a:extLst>
          </p:cNvPr>
          <p:cNvGrpSpPr/>
          <p:nvPr/>
        </p:nvGrpSpPr>
        <p:grpSpPr>
          <a:xfrm>
            <a:off x="1611816" y="2093440"/>
            <a:ext cx="1996920" cy="1991095"/>
            <a:chOff x="1611816" y="2093440"/>
            <a:chExt cx="1996920" cy="1991095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7AFEF311-E215-4CAE-8A0E-E87FDB8FB73F}"/>
                </a:ext>
              </a:extLst>
            </p:cNvPr>
            <p:cNvSpPr/>
            <p:nvPr/>
          </p:nvSpPr>
          <p:spPr>
            <a:xfrm>
              <a:off x="1611816" y="2839405"/>
              <a:ext cx="1996920" cy="1245130"/>
            </a:xfrm>
            <a:custGeom>
              <a:avLst/>
              <a:gdLst>
                <a:gd name="connsiteX0" fmla="*/ 623 w 1996920"/>
                <a:gd name="connsiteY0" fmla="*/ 1104580 h 1245130"/>
                <a:gd name="connsiteX1" fmla="*/ 308973 w 1996920"/>
                <a:gd name="connsiteY1" fmla="*/ 658360 h 1245130"/>
                <a:gd name="connsiteX2" fmla="*/ 337876 w 1996920"/>
                <a:gd name="connsiteY2" fmla="*/ 647541 h 1245130"/>
                <a:gd name="connsiteX3" fmla="*/ 645145 w 1996920"/>
                <a:gd name="connsiteY3" fmla="*/ 233161 h 1245130"/>
                <a:gd name="connsiteX4" fmla="*/ 613151 w 1996920"/>
                <a:gd name="connsiteY4" fmla="*/ 84627 h 1245130"/>
                <a:gd name="connsiteX5" fmla="*/ 672657 w 1996920"/>
                <a:gd name="connsiteY5" fmla="*/ 2555 h 1245130"/>
                <a:gd name="connsiteX6" fmla="*/ 1316870 w 1996920"/>
                <a:gd name="connsiteY6" fmla="*/ 2709 h 1245130"/>
                <a:gd name="connsiteX7" fmla="*/ 1387660 w 1996920"/>
                <a:gd name="connsiteY7" fmla="*/ 73653 h 1245130"/>
                <a:gd name="connsiteX8" fmla="*/ 1406671 w 1996920"/>
                <a:gd name="connsiteY8" fmla="*/ 442901 h 1245130"/>
                <a:gd name="connsiteX9" fmla="*/ 1652424 w 1996920"/>
                <a:gd name="connsiteY9" fmla="*/ 649550 h 1245130"/>
                <a:gd name="connsiteX10" fmla="*/ 1996015 w 1996920"/>
                <a:gd name="connsiteY10" fmla="*/ 1149866 h 1245130"/>
                <a:gd name="connsiteX11" fmla="*/ 1989368 w 1996920"/>
                <a:gd name="connsiteY11" fmla="*/ 1203345 h 1245130"/>
                <a:gd name="connsiteX12" fmla="*/ 1941763 w 1996920"/>
                <a:gd name="connsiteY12" fmla="*/ 1244767 h 1245130"/>
                <a:gd name="connsiteX13" fmla="*/ 1899877 w 1996920"/>
                <a:gd name="connsiteY13" fmla="*/ 1197471 h 1245130"/>
                <a:gd name="connsiteX14" fmla="*/ 1888903 w 1996920"/>
                <a:gd name="connsiteY14" fmla="*/ 1020653 h 1245130"/>
                <a:gd name="connsiteX15" fmla="*/ 1680863 w 1996920"/>
                <a:gd name="connsiteY15" fmla="*/ 764389 h 1245130"/>
                <a:gd name="connsiteX16" fmla="*/ 1418727 w 1996920"/>
                <a:gd name="connsiteY16" fmla="*/ 671961 h 1245130"/>
                <a:gd name="connsiteX17" fmla="*/ 1340209 w 1996920"/>
                <a:gd name="connsiteY17" fmla="*/ 682317 h 1245130"/>
                <a:gd name="connsiteX18" fmla="*/ 653028 w 1996920"/>
                <a:gd name="connsiteY18" fmla="*/ 681081 h 1245130"/>
                <a:gd name="connsiteX19" fmla="*/ 581620 w 1996920"/>
                <a:gd name="connsiteY19" fmla="*/ 670570 h 1245130"/>
                <a:gd name="connsiteX20" fmla="*/ 312219 w 1996920"/>
                <a:gd name="connsiteY20" fmla="*/ 765471 h 1245130"/>
                <a:gd name="connsiteX21" fmla="*/ 99079 w 1996920"/>
                <a:gd name="connsiteY21" fmla="*/ 1075677 h 1245130"/>
                <a:gd name="connsiteX22" fmla="*/ 96451 w 1996920"/>
                <a:gd name="connsiteY22" fmla="*/ 1191443 h 1245130"/>
                <a:gd name="connsiteX23" fmla="*/ 43591 w 1996920"/>
                <a:gd name="connsiteY23" fmla="*/ 1244922 h 1245130"/>
                <a:gd name="connsiteX24" fmla="*/ 777 w 1996920"/>
                <a:gd name="connsiteY24" fmla="*/ 1189743 h 1245130"/>
                <a:gd name="connsiteX25" fmla="*/ 468 w 1996920"/>
                <a:gd name="connsiteY25" fmla="*/ 1104734 h 1245130"/>
                <a:gd name="connsiteX26" fmla="*/ 1012538 w 1996920"/>
                <a:gd name="connsiteY26" fmla="*/ 698082 h 1245130"/>
                <a:gd name="connsiteX27" fmla="*/ 1299869 w 1996920"/>
                <a:gd name="connsiteY27" fmla="*/ 589116 h 1245130"/>
                <a:gd name="connsiteX28" fmla="*/ 1304815 w 1996920"/>
                <a:gd name="connsiteY28" fmla="*/ 453875 h 1245130"/>
                <a:gd name="connsiteX29" fmla="*/ 1215787 w 1996920"/>
                <a:gd name="connsiteY29" fmla="*/ 415234 h 1245130"/>
                <a:gd name="connsiteX30" fmla="*/ 789042 w 1996920"/>
                <a:gd name="connsiteY30" fmla="*/ 419098 h 1245130"/>
                <a:gd name="connsiteX31" fmla="*/ 694605 w 1996920"/>
                <a:gd name="connsiteY31" fmla="*/ 441664 h 1245130"/>
                <a:gd name="connsiteX32" fmla="*/ 703260 w 1996920"/>
                <a:gd name="connsiteY32" fmla="*/ 596690 h 1245130"/>
                <a:gd name="connsiteX33" fmla="*/ 1012538 w 1996920"/>
                <a:gd name="connsiteY33" fmla="*/ 698082 h 1245130"/>
                <a:gd name="connsiteX34" fmla="*/ 996464 w 1996920"/>
                <a:gd name="connsiteY34" fmla="*/ 343054 h 1245130"/>
                <a:gd name="connsiteX35" fmla="*/ 1202186 w 1996920"/>
                <a:gd name="connsiteY35" fmla="*/ 318170 h 1245130"/>
                <a:gd name="connsiteX36" fmla="*/ 1249636 w 1996920"/>
                <a:gd name="connsiteY36" fmla="*/ 266546 h 1245130"/>
                <a:gd name="connsiteX37" fmla="*/ 1243454 w 1996920"/>
                <a:gd name="connsiteY37" fmla="*/ 123113 h 1245130"/>
                <a:gd name="connsiteX38" fmla="*/ 1214551 w 1996920"/>
                <a:gd name="connsiteY38" fmla="*/ 120022 h 1245130"/>
                <a:gd name="connsiteX39" fmla="*/ 784560 w 1996920"/>
                <a:gd name="connsiteY39" fmla="*/ 120022 h 1245130"/>
                <a:gd name="connsiteX40" fmla="*/ 740510 w 1996920"/>
                <a:gd name="connsiteY40" fmla="*/ 146915 h 1245130"/>
                <a:gd name="connsiteX41" fmla="*/ 888425 w 1996920"/>
                <a:gd name="connsiteY41" fmla="*/ 337954 h 1245130"/>
                <a:gd name="connsiteX42" fmla="*/ 996155 w 1996920"/>
                <a:gd name="connsiteY42" fmla="*/ 343054 h 12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6920" h="1245130">
                  <a:moveTo>
                    <a:pt x="623" y="1104580"/>
                  </a:moveTo>
                  <a:cubicBezTo>
                    <a:pt x="159" y="875365"/>
                    <a:pt x="94905" y="738887"/>
                    <a:pt x="308973" y="658360"/>
                  </a:cubicBezTo>
                  <a:cubicBezTo>
                    <a:pt x="318556" y="654805"/>
                    <a:pt x="327830" y="648932"/>
                    <a:pt x="337876" y="647541"/>
                  </a:cubicBezTo>
                  <a:cubicBezTo>
                    <a:pt x="578529" y="611992"/>
                    <a:pt x="604495" y="416162"/>
                    <a:pt x="645145" y="233161"/>
                  </a:cubicBezTo>
                  <a:cubicBezTo>
                    <a:pt x="656583" y="181537"/>
                    <a:pt x="634480" y="132387"/>
                    <a:pt x="613151" y="84627"/>
                  </a:cubicBezTo>
                  <a:cubicBezTo>
                    <a:pt x="586412" y="24502"/>
                    <a:pt x="609441" y="-9965"/>
                    <a:pt x="672657" y="2555"/>
                  </a:cubicBezTo>
                  <a:cubicBezTo>
                    <a:pt x="887807" y="44750"/>
                    <a:pt x="1101875" y="44596"/>
                    <a:pt x="1316870" y="2709"/>
                  </a:cubicBezTo>
                  <a:cubicBezTo>
                    <a:pt x="1376686" y="-8883"/>
                    <a:pt x="1413008" y="28366"/>
                    <a:pt x="1387660" y="73653"/>
                  </a:cubicBezTo>
                  <a:cubicBezTo>
                    <a:pt x="1315479" y="202712"/>
                    <a:pt x="1366021" y="318479"/>
                    <a:pt x="1406671" y="442901"/>
                  </a:cubicBezTo>
                  <a:cubicBezTo>
                    <a:pt x="1448248" y="570105"/>
                    <a:pt x="1537430" y="613537"/>
                    <a:pt x="1652424" y="649550"/>
                  </a:cubicBezTo>
                  <a:cubicBezTo>
                    <a:pt x="1900186" y="727295"/>
                    <a:pt x="2008070" y="892057"/>
                    <a:pt x="1996015" y="1149866"/>
                  </a:cubicBezTo>
                  <a:cubicBezTo>
                    <a:pt x="1995242" y="1167795"/>
                    <a:pt x="1993696" y="1186034"/>
                    <a:pt x="1989368" y="1203345"/>
                  </a:cubicBezTo>
                  <a:cubicBezTo>
                    <a:pt x="1983495" y="1227456"/>
                    <a:pt x="1970048" y="1247240"/>
                    <a:pt x="1941763" y="1244767"/>
                  </a:cubicBezTo>
                  <a:cubicBezTo>
                    <a:pt x="1914560" y="1242294"/>
                    <a:pt x="1901577" y="1223283"/>
                    <a:pt x="1899877" y="1197471"/>
                  </a:cubicBezTo>
                  <a:cubicBezTo>
                    <a:pt x="1896013" y="1138583"/>
                    <a:pt x="1897713" y="1078768"/>
                    <a:pt x="1888903" y="1020653"/>
                  </a:cubicBezTo>
                  <a:cubicBezTo>
                    <a:pt x="1870047" y="895767"/>
                    <a:pt x="1799567" y="808903"/>
                    <a:pt x="1680863" y="764389"/>
                  </a:cubicBezTo>
                  <a:cubicBezTo>
                    <a:pt x="1594154" y="731931"/>
                    <a:pt x="1505745" y="703647"/>
                    <a:pt x="1418727" y="671961"/>
                  </a:cubicBezTo>
                  <a:cubicBezTo>
                    <a:pt x="1389669" y="661451"/>
                    <a:pt x="1366794" y="663615"/>
                    <a:pt x="1340209" y="682317"/>
                  </a:cubicBezTo>
                  <a:cubicBezTo>
                    <a:pt x="1111303" y="843834"/>
                    <a:pt x="881470" y="843216"/>
                    <a:pt x="653028" y="681081"/>
                  </a:cubicBezTo>
                  <a:cubicBezTo>
                    <a:pt x="628916" y="663924"/>
                    <a:pt x="608205" y="661142"/>
                    <a:pt x="581620" y="670570"/>
                  </a:cubicBezTo>
                  <a:cubicBezTo>
                    <a:pt x="491974" y="702565"/>
                    <a:pt x="400629" y="730540"/>
                    <a:pt x="312219" y="765471"/>
                  </a:cubicBezTo>
                  <a:cubicBezTo>
                    <a:pt x="172805" y="820341"/>
                    <a:pt x="104179" y="926988"/>
                    <a:pt x="99079" y="1075677"/>
                  </a:cubicBezTo>
                  <a:cubicBezTo>
                    <a:pt x="97842" y="1114317"/>
                    <a:pt x="99388" y="1152958"/>
                    <a:pt x="96451" y="1191443"/>
                  </a:cubicBezTo>
                  <a:cubicBezTo>
                    <a:pt x="94133" y="1222356"/>
                    <a:pt x="79604" y="1247704"/>
                    <a:pt x="43591" y="1244922"/>
                  </a:cubicBezTo>
                  <a:cubicBezTo>
                    <a:pt x="11751" y="1242449"/>
                    <a:pt x="2168" y="1217255"/>
                    <a:pt x="777" y="1189743"/>
                  </a:cubicBezTo>
                  <a:cubicBezTo>
                    <a:pt x="-768" y="1161459"/>
                    <a:pt x="468" y="1133174"/>
                    <a:pt x="468" y="1104734"/>
                  </a:cubicBezTo>
                  <a:close/>
                  <a:moveTo>
                    <a:pt x="1012538" y="698082"/>
                  </a:moveTo>
                  <a:cubicBezTo>
                    <a:pt x="1113313" y="707974"/>
                    <a:pt x="1208986" y="655578"/>
                    <a:pt x="1299869" y="589116"/>
                  </a:cubicBezTo>
                  <a:cubicBezTo>
                    <a:pt x="1360148" y="545066"/>
                    <a:pt x="1321816" y="501789"/>
                    <a:pt x="1304815" y="453875"/>
                  </a:cubicBezTo>
                  <a:cubicBezTo>
                    <a:pt x="1286885" y="403642"/>
                    <a:pt x="1258910" y="404415"/>
                    <a:pt x="1215787" y="415234"/>
                  </a:cubicBezTo>
                  <a:cubicBezTo>
                    <a:pt x="1074208" y="450784"/>
                    <a:pt x="931703" y="452329"/>
                    <a:pt x="789042" y="419098"/>
                  </a:cubicBezTo>
                  <a:cubicBezTo>
                    <a:pt x="755039" y="411216"/>
                    <a:pt x="717326" y="382004"/>
                    <a:pt x="694605" y="441664"/>
                  </a:cubicBezTo>
                  <a:cubicBezTo>
                    <a:pt x="673739" y="496379"/>
                    <a:pt x="634171" y="545376"/>
                    <a:pt x="703260" y="596690"/>
                  </a:cubicBezTo>
                  <a:cubicBezTo>
                    <a:pt x="790742" y="661760"/>
                    <a:pt x="885179" y="701019"/>
                    <a:pt x="1012538" y="698082"/>
                  </a:cubicBezTo>
                  <a:close/>
                  <a:moveTo>
                    <a:pt x="996464" y="343054"/>
                  </a:moveTo>
                  <a:cubicBezTo>
                    <a:pt x="1066171" y="343054"/>
                    <a:pt x="1135260" y="339345"/>
                    <a:pt x="1202186" y="318170"/>
                  </a:cubicBezTo>
                  <a:cubicBezTo>
                    <a:pt x="1227843" y="309978"/>
                    <a:pt x="1252264" y="298540"/>
                    <a:pt x="1249636" y="266546"/>
                  </a:cubicBezTo>
                  <a:cubicBezTo>
                    <a:pt x="1245772" y="218632"/>
                    <a:pt x="1262928" y="169790"/>
                    <a:pt x="1243454" y="123113"/>
                  </a:cubicBezTo>
                  <a:cubicBezTo>
                    <a:pt x="1241599" y="118785"/>
                    <a:pt x="1224288" y="118785"/>
                    <a:pt x="1214551" y="120022"/>
                  </a:cubicBezTo>
                  <a:cubicBezTo>
                    <a:pt x="1071272" y="138260"/>
                    <a:pt x="927839" y="138105"/>
                    <a:pt x="784560" y="120022"/>
                  </a:cubicBezTo>
                  <a:cubicBezTo>
                    <a:pt x="763230" y="117394"/>
                    <a:pt x="745456" y="116312"/>
                    <a:pt x="740510" y="146915"/>
                  </a:cubicBezTo>
                  <a:cubicBezTo>
                    <a:pt x="719798" y="276284"/>
                    <a:pt x="755811" y="324661"/>
                    <a:pt x="888425" y="337954"/>
                  </a:cubicBezTo>
                  <a:cubicBezTo>
                    <a:pt x="924129" y="341509"/>
                    <a:pt x="960296" y="341509"/>
                    <a:pt x="996155" y="343054"/>
                  </a:cubicBezTo>
                  <a:close/>
                </a:path>
              </a:pathLst>
            </a:custGeom>
            <a:solidFill>
              <a:schemeClr val="bg1"/>
            </a:solidFill>
            <a:ln w="15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FD63863C-8A77-4A88-A9CD-FC3C74367C5A}"/>
                </a:ext>
              </a:extLst>
            </p:cNvPr>
            <p:cNvSpPr/>
            <p:nvPr/>
          </p:nvSpPr>
          <p:spPr>
            <a:xfrm>
              <a:off x="2228671" y="2093440"/>
              <a:ext cx="762424" cy="711646"/>
            </a:xfrm>
            <a:custGeom>
              <a:avLst/>
              <a:gdLst>
                <a:gd name="connsiteX0" fmla="*/ 315 w 762424"/>
                <a:gd name="connsiteY0" fmla="*/ 469845 h 711646"/>
                <a:gd name="connsiteX1" fmla="*/ 105108 w 762424"/>
                <a:gd name="connsiteY1" fmla="*/ 108789 h 711646"/>
                <a:gd name="connsiteX2" fmla="*/ 514233 w 762424"/>
                <a:gd name="connsiteY2" fmla="*/ 23780 h 711646"/>
                <a:gd name="connsiteX3" fmla="*/ 754885 w 762424"/>
                <a:gd name="connsiteY3" fmla="*/ 315747 h 711646"/>
                <a:gd name="connsiteX4" fmla="*/ 743448 w 762424"/>
                <a:gd name="connsiteY4" fmla="*/ 645891 h 711646"/>
                <a:gd name="connsiteX5" fmla="*/ 683323 w 762424"/>
                <a:gd name="connsiteY5" fmla="*/ 710806 h 711646"/>
                <a:gd name="connsiteX6" fmla="*/ 646228 w 762424"/>
                <a:gd name="connsiteY6" fmla="*/ 631671 h 711646"/>
                <a:gd name="connsiteX7" fmla="*/ 651947 w 762424"/>
                <a:gd name="connsiteY7" fmla="*/ 309564 h 711646"/>
                <a:gd name="connsiteX8" fmla="*/ 352561 w 762424"/>
                <a:gd name="connsiteY8" fmla="*/ 103224 h 711646"/>
                <a:gd name="connsiteX9" fmla="*/ 101553 w 762424"/>
                <a:gd name="connsiteY9" fmla="*/ 348668 h 711646"/>
                <a:gd name="connsiteX10" fmla="*/ 112218 w 762424"/>
                <a:gd name="connsiteY10" fmla="*/ 625643 h 711646"/>
                <a:gd name="connsiteX11" fmla="*/ 81460 w 762424"/>
                <a:gd name="connsiteY11" fmla="*/ 709106 h 711646"/>
                <a:gd name="connsiteX12" fmla="*/ 14998 w 762424"/>
                <a:gd name="connsiteY12" fmla="*/ 643108 h 711646"/>
                <a:gd name="connsiteX13" fmla="*/ 624 w 762424"/>
                <a:gd name="connsiteY13" fmla="*/ 469690 h 71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424" h="711646">
                  <a:moveTo>
                    <a:pt x="315" y="469845"/>
                  </a:moveTo>
                  <a:cubicBezTo>
                    <a:pt x="-1694" y="331357"/>
                    <a:pt x="2943" y="206162"/>
                    <a:pt x="105108" y="108789"/>
                  </a:cubicBezTo>
                  <a:cubicBezTo>
                    <a:pt x="224430" y="-4660"/>
                    <a:pt x="366163" y="-22589"/>
                    <a:pt x="514233" y="23780"/>
                  </a:cubicBezTo>
                  <a:cubicBezTo>
                    <a:pt x="652875" y="67211"/>
                    <a:pt x="735411" y="167213"/>
                    <a:pt x="754885" y="315747"/>
                  </a:cubicBezTo>
                  <a:cubicBezTo>
                    <a:pt x="769569" y="426877"/>
                    <a:pt x="761222" y="536615"/>
                    <a:pt x="743448" y="645891"/>
                  </a:cubicBezTo>
                  <a:cubicBezTo>
                    <a:pt x="738193" y="678503"/>
                    <a:pt x="729074" y="717916"/>
                    <a:pt x="683323" y="710806"/>
                  </a:cubicBezTo>
                  <a:cubicBezTo>
                    <a:pt x="638191" y="703851"/>
                    <a:pt x="640819" y="666447"/>
                    <a:pt x="646228" y="631671"/>
                  </a:cubicBezTo>
                  <a:cubicBezTo>
                    <a:pt x="662767" y="524560"/>
                    <a:pt x="674513" y="417294"/>
                    <a:pt x="651947" y="309564"/>
                  </a:cubicBezTo>
                  <a:cubicBezTo>
                    <a:pt x="622890" y="171077"/>
                    <a:pt x="507123" y="91323"/>
                    <a:pt x="352561" y="103224"/>
                  </a:cubicBezTo>
                  <a:cubicBezTo>
                    <a:pt x="210055" y="114198"/>
                    <a:pt x="107735" y="212036"/>
                    <a:pt x="101553" y="348668"/>
                  </a:cubicBezTo>
                  <a:cubicBezTo>
                    <a:pt x="97380" y="440942"/>
                    <a:pt x="95834" y="533524"/>
                    <a:pt x="112218" y="625643"/>
                  </a:cubicBezTo>
                  <a:cubicBezTo>
                    <a:pt x="117782" y="656555"/>
                    <a:pt x="127210" y="698751"/>
                    <a:pt x="81460" y="709106"/>
                  </a:cubicBezTo>
                  <a:cubicBezTo>
                    <a:pt x="31382" y="720389"/>
                    <a:pt x="24118" y="678348"/>
                    <a:pt x="14998" y="643108"/>
                  </a:cubicBezTo>
                  <a:cubicBezTo>
                    <a:pt x="-921" y="582675"/>
                    <a:pt x="3561" y="520386"/>
                    <a:pt x="624" y="469690"/>
                  </a:cubicBezTo>
                  <a:close/>
                </a:path>
              </a:pathLst>
            </a:custGeom>
            <a:solidFill>
              <a:schemeClr val="bg1"/>
            </a:solidFill>
            <a:ln w="15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1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A19410E3-07A5-4A26-9189-1A5BDC5E2A9E}"/>
              </a:ext>
            </a:extLst>
          </p:cNvPr>
          <p:cNvSpPr txBox="1"/>
          <p:nvPr/>
        </p:nvSpPr>
        <p:spPr>
          <a:xfrm>
            <a:off x="652193" y="426745"/>
            <a:ext cx="4243633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algn="r" defTabSz="1219140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000" b="1" kern="0" dirty="0">
                <a:solidFill>
                  <a:srgbClr val="E15822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6000" b="1" kern="0" dirty="0">
              <a:solidFill>
                <a:srgbClr val="E15822"/>
              </a:solidFill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5F59B8D-D26C-4697-ABCA-97D9FE9A4D67}"/>
              </a:ext>
            </a:extLst>
          </p:cNvPr>
          <p:cNvGrpSpPr/>
          <p:nvPr/>
        </p:nvGrpSpPr>
        <p:grpSpPr>
          <a:xfrm>
            <a:off x="1169895" y="3017399"/>
            <a:ext cx="3985576" cy="2105544"/>
            <a:chOff x="877421" y="2263049"/>
            <a:chExt cx="2989182" cy="1579158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EE487AF8-6168-4E4A-B1D1-1F491A49342F}"/>
                </a:ext>
              </a:extLst>
            </p:cNvPr>
            <p:cNvSpPr txBox="1"/>
            <p:nvPr/>
          </p:nvSpPr>
          <p:spPr>
            <a:xfrm>
              <a:off x="1554768" y="2263049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EF9825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kern="0" dirty="0">
                <a:solidFill>
                  <a:srgbClr val="EF9825"/>
                </a:solidFill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A8ED901F-DF57-4CD2-8EE3-9AD2DDA5588A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42900" indent="-342900" algn="r" defTabSz="1219140" rtl="1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42900" indent="-342900" algn="r" defTabSz="1219140" rtl="1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7B118760-F2D7-4EEF-AEF5-00E33410069E}"/>
              </a:ext>
            </a:extLst>
          </p:cNvPr>
          <p:cNvSpPr txBox="1"/>
          <p:nvPr/>
        </p:nvSpPr>
        <p:spPr>
          <a:xfrm>
            <a:off x="2073025" y="4660782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EF9825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kern="0" dirty="0">
              <a:solidFill>
                <a:srgbClr val="EF9825"/>
              </a:solidFill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00495ABB-1B5B-436D-91B6-268C729F2822}"/>
              </a:ext>
            </a:extLst>
          </p:cNvPr>
          <p:cNvSpPr txBox="1"/>
          <p:nvPr/>
        </p:nvSpPr>
        <p:spPr>
          <a:xfrm>
            <a:off x="1169895" y="5122845"/>
            <a:ext cx="4308653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44" indent="-380944" algn="r" defTabSz="1219140" rtl="1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Calibri Light (</a:t>
            </a: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عنوان)</a:t>
            </a:r>
          </a:p>
          <a:p>
            <a:pPr marL="380944" indent="-380944" algn="r" defTabSz="1219140" rtl="1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Playfair</a:t>
            </a: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 Display Black (</a:t>
            </a: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عناوین)</a:t>
            </a:r>
          </a:p>
          <a:p>
            <a:pPr marL="380944" indent="-380944" algn="r" defTabSz="1219140" rtl="1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روبیک لایت (بدنه)</a:t>
            </a:r>
            <a:endParaRPr lang="es-PE" sz="2000" kern="0" dirty="0">
              <a:solidFill>
                <a:srgbClr val="000000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24" name="Freeform 54">
            <a:extLst>
              <a:ext uri="{FF2B5EF4-FFF2-40B4-BE49-F238E27FC236}">
                <a16:creationId xmlns:a16="http://schemas.microsoft.com/office/drawing/2014/main" id="{6FD93E32-89BB-4A73-9ABF-608EC27353B6}"/>
              </a:ext>
            </a:extLst>
          </p:cNvPr>
          <p:cNvSpPr>
            <a:spLocks noEditPoints="1"/>
          </p:cNvSpPr>
          <p:nvPr/>
        </p:nvSpPr>
        <p:spPr bwMode="auto">
          <a:xfrm rot="11700000">
            <a:off x="7086317" y="1546071"/>
            <a:ext cx="1887881" cy="1835439"/>
          </a:xfrm>
          <a:custGeom>
            <a:avLst/>
            <a:gdLst>
              <a:gd name="T0" fmla="*/ 326 w 436"/>
              <a:gd name="T1" fmla="*/ 1 h 423"/>
              <a:gd name="T2" fmla="*/ 359 w 436"/>
              <a:gd name="T3" fmla="*/ 7 h 423"/>
              <a:gd name="T4" fmla="*/ 373 w 436"/>
              <a:gd name="T5" fmla="*/ 23 h 423"/>
              <a:gd name="T6" fmla="*/ 351 w 436"/>
              <a:gd name="T7" fmla="*/ 33 h 423"/>
              <a:gd name="T8" fmla="*/ 299 w 436"/>
              <a:gd name="T9" fmla="*/ 43 h 423"/>
              <a:gd name="T10" fmla="*/ 306 w 436"/>
              <a:gd name="T11" fmla="*/ 82 h 423"/>
              <a:gd name="T12" fmla="*/ 342 w 436"/>
              <a:gd name="T13" fmla="*/ 120 h 423"/>
              <a:gd name="T14" fmla="*/ 370 w 436"/>
              <a:gd name="T15" fmla="*/ 131 h 423"/>
              <a:gd name="T16" fmla="*/ 390 w 436"/>
              <a:gd name="T17" fmla="*/ 73 h 423"/>
              <a:gd name="T18" fmla="*/ 401 w 436"/>
              <a:gd name="T19" fmla="*/ 50 h 423"/>
              <a:gd name="T20" fmla="*/ 416 w 436"/>
              <a:gd name="T21" fmla="*/ 65 h 423"/>
              <a:gd name="T22" fmla="*/ 357 w 436"/>
              <a:gd name="T23" fmla="*/ 173 h 423"/>
              <a:gd name="T24" fmla="*/ 301 w 436"/>
              <a:gd name="T25" fmla="*/ 229 h 423"/>
              <a:gd name="T26" fmla="*/ 260 w 436"/>
              <a:gd name="T27" fmla="*/ 316 h 423"/>
              <a:gd name="T28" fmla="*/ 193 w 436"/>
              <a:gd name="T29" fmla="*/ 399 h 423"/>
              <a:gd name="T30" fmla="*/ 137 w 436"/>
              <a:gd name="T31" fmla="*/ 407 h 423"/>
              <a:gd name="T32" fmla="*/ 140 w 436"/>
              <a:gd name="T33" fmla="*/ 352 h 423"/>
              <a:gd name="T34" fmla="*/ 225 w 436"/>
              <a:gd name="T35" fmla="*/ 268 h 423"/>
              <a:gd name="T36" fmla="*/ 243 w 436"/>
              <a:gd name="T37" fmla="*/ 244 h 423"/>
              <a:gd name="T38" fmla="*/ 220 w 436"/>
              <a:gd name="T39" fmla="*/ 171 h 423"/>
              <a:gd name="T40" fmla="*/ 160 w 436"/>
              <a:gd name="T41" fmla="*/ 193 h 423"/>
              <a:gd name="T42" fmla="*/ 74 w 436"/>
              <a:gd name="T43" fmla="*/ 279 h 423"/>
              <a:gd name="T44" fmla="*/ 15 w 436"/>
              <a:gd name="T45" fmla="*/ 286 h 423"/>
              <a:gd name="T46" fmla="*/ 27 w 436"/>
              <a:gd name="T47" fmla="*/ 228 h 423"/>
              <a:gd name="T48" fmla="*/ 115 w 436"/>
              <a:gd name="T49" fmla="*/ 156 h 423"/>
              <a:gd name="T50" fmla="*/ 180 w 436"/>
              <a:gd name="T51" fmla="*/ 126 h 423"/>
              <a:gd name="T52" fmla="*/ 238 w 436"/>
              <a:gd name="T53" fmla="*/ 94 h 423"/>
              <a:gd name="T54" fmla="*/ 251 w 436"/>
              <a:gd name="T55" fmla="*/ 65 h 423"/>
              <a:gd name="T56" fmla="*/ 326 w 436"/>
              <a:gd name="T57" fmla="*/ 1 h 423"/>
              <a:gd name="T58" fmla="*/ 282 w 436"/>
              <a:gd name="T59" fmla="*/ 164 h 423"/>
              <a:gd name="T60" fmla="*/ 302 w 436"/>
              <a:gd name="T61" fmla="*/ 142 h 423"/>
              <a:gd name="T62" fmla="*/ 281 w 436"/>
              <a:gd name="T63" fmla="*/ 121 h 423"/>
              <a:gd name="T64" fmla="*/ 260 w 436"/>
              <a:gd name="T65" fmla="*/ 142 h 423"/>
              <a:gd name="T66" fmla="*/ 282 w 436"/>
              <a:gd name="T67" fmla="*/ 164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6" h="422">
                <a:moveTo>
                  <a:pt x="326" y="1"/>
                </a:moveTo>
                <a:cubicBezTo>
                  <a:pt x="337" y="1"/>
                  <a:pt x="349" y="1"/>
                  <a:pt x="359" y="7"/>
                </a:cubicBezTo>
                <a:cubicBezTo>
                  <a:pt x="365" y="10"/>
                  <a:pt x="378" y="8"/>
                  <a:pt x="373" y="23"/>
                </a:cubicBezTo>
                <a:cubicBezTo>
                  <a:pt x="369" y="34"/>
                  <a:pt x="363" y="37"/>
                  <a:pt x="351" y="33"/>
                </a:cubicBezTo>
                <a:cubicBezTo>
                  <a:pt x="332" y="26"/>
                  <a:pt x="314" y="28"/>
                  <a:pt x="299" y="43"/>
                </a:cubicBezTo>
                <a:cubicBezTo>
                  <a:pt x="282" y="59"/>
                  <a:pt x="285" y="72"/>
                  <a:pt x="306" y="82"/>
                </a:cubicBezTo>
                <a:cubicBezTo>
                  <a:pt x="324" y="89"/>
                  <a:pt x="338" y="102"/>
                  <a:pt x="342" y="120"/>
                </a:cubicBezTo>
                <a:cubicBezTo>
                  <a:pt x="347" y="141"/>
                  <a:pt x="358" y="137"/>
                  <a:pt x="370" y="131"/>
                </a:cubicBezTo>
                <a:cubicBezTo>
                  <a:pt x="395" y="118"/>
                  <a:pt x="397" y="96"/>
                  <a:pt x="390" y="73"/>
                </a:cubicBezTo>
                <a:cubicBezTo>
                  <a:pt x="387" y="60"/>
                  <a:pt x="389" y="53"/>
                  <a:pt x="401" y="50"/>
                </a:cubicBezTo>
                <a:cubicBezTo>
                  <a:pt x="414" y="45"/>
                  <a:pt x="414" y="58"/>
                  <a:pt x="416" y="65"/>
                </a:cubicBezTo>
                <a:cubicBezTo>
                  <a:pt x="436" y="116"/>
                  <a:pt x="410" y="162"/>
                  <a:pt x="357" y="173"/>
                </a:cubicBezTo>
                <a:cubicBezTo>
                  <a:pt x="328" y="179"/>
                  <a:pt x="306" y="200"/>
                  <a:pt x="301" y="229"/>
                </a:cubicBezTo>
                <a:cubicBezTo>
                  <a:pt x="295" y="262"/>
                  <a:pt x="283" y="291"/>
                  <a:pt x="260" y="316"/>
                </a:cubicBezTo>
                <a:cubicBezTo>
                  <a:pt x="236" y="343"/>
                  <a:pt x="215" y="371"/>
                  <a:pt x="193" y="399"/>
                </a:cubicBezTo>
                <a:cubicBezTo>
                  <a:pt x="175" y="420"/>
                  <a:pt x="154" y="423"/>
                  <a:pt x="137" y="407"/>
                </a:cubicBezTo>
                <a:cubicBezTo>
                  <a:pt x="121" y="392"/>
                  <a:pt x="122" y="371"/>
                  <a:pt x="140" y="352"/>
                </a:cubicBezTo>
                <a:cubicBezTo>
                  <a:pt x="168" y="324"/>
                  <a:pt x="196" y="296"/>
                  <a:pt x="225" y="268"/>
                </a:cubicBezTo>
                <a:cubicBezTo>
                  <a:pt x="232" y="261"/>
                  <a:pt x="239" y="253"/>
                  <a:pt x="243" y="244"/>
                </a:cubicBezTo>
                <a:cubicBezTo>
                  <a:pt x="257" y="212"/>
                  <a:pt x="251" y="183"/>
                  <a:pt x="220" y="171"/>
                </a:cubicBezTo>
                <a:cubicBezTo>
                  <a:pt x="199" y="163"/>
                  <a:pt x="176" y="178"/>
                  <a:pt x="160" y="193"/>
                </a:cubicBezTo>
                <a:cubicBezTo>
                  <a:pt x="131" y="221"/>
                  <a:pt x="103" y="251"/>
                  <a:pt x="74" y="279"/>
                </a:cubicBezTo>
                <a:cubicBezTo>
                  <a:pt x="52" y="301"/>
                  <a:pt x="32" y="303"/>
                  <a:pt x="15" y="286"/>
                </a:cubicBezTo>
                <a:cubicBezTo>
                  <a:pt x="0" y="269"/>
                  <a:pt x="4" y="246"/>
                  <a:pt x="27" y="228"/>
                </a:cubicBezTo>
                <a:cubicBezTo>
                  <a:pt x="56" y="204"/>
                  <a:pt x="86" y="181"/>
                  <a:pt x="115" y="156"/>
                </a:cubicBezTo>
                <a:cubicBezTo>
                  <a:pt x="134" y="140"/>
                  <a:pt x="155" y="129"/>
                  <a:pt x="180" y="126"/>
                </a:cubicBezTo>
                <a:cubicBezTo>
                  <a:pt x="203" y="122"/>
                  <a:pt x="223" y="116"/>
                  <a:pt x="238" y="94"/>
                </a:cubicBezTo>
                <a:cubicBezTo>
                  <a:pt x="244" y="85"/>
                  <a:pt x="249" y="77"/>
                  <a:pt x="251" y="65"/>
                </a:cubicBezTo>
                <a:cubicBezTo>
                  <a:pt x="258" y="25"/>
                  <a:pt x="287" y="0"/>
                  <a:pt x="326" y="1"/>
                </a:cubicBezTo>
                <a:close/>
                <a:moveTo>
                  <a:pt x="282" y="164"/>
                </a:moveTo>
                <a:cubicBezTo>
                  <a:pt x="294" y="162"/>
                  <a:pt x="302" y="155"/>
                  <a:pt x="302" y="142"/>
                </a:cubicBezTo>
                <a:cubicBezTo>
                  <a:pt x="302" y="129"/>
                  <a:pt x="294" y="121"/>
                  <a:pt x="281" y="121"/>
                </a:cubicBezTo>
                <a:cubicBezTo>
                  <a:pt x="267" y="121"/>
                  <a:pt x="260" y="129"/>
                  <a:pt x="260" y="142"/>
                </a:cubicBezTo>
                <a:cubicBezTo>
                  <a:pt x="260" y="156"/>
                  <a:pt x="268" y="163"/>
                  <a:pt x="28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400">
              <a:cs typeface="B Nazanin" panose="00000400000000000000" pitchFamily="2" charset="-78"/>
            </a:endParaRPr>
          </a:p>
        </p:txBody>
      </p:sp>
      <p:sp>
        <p:nvSpPr>
          <p:cNvPr id="17" name="Triángulo rectángulo 16">
            <a:extLst>
              <a:ext uri="{FF2B5EF4-FFF2-40B4-BE49-F238E27FC236}">
                <a16:creationId xmlns:a16="http://schemas.microsoft.com/office/drawing/2014/main" id="{14216C37-1B7A-4E29-99E9-CDF0DF4674A4}"/>
              </a:ext>
            </a:extLst>
          </p:cNvPr>
          <p:cNvSpPr/>
          <p:nvPr/>
        </p:nvSpPr>
        <p:spPr>
          <a:xfrm rot="10800000" flipH="1">
            <a:off x="0" y="-10686"/>
            <a:ext cx="994787" cy="40464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1F5A2-BF08-4CBF-8F7B-DD386D49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26" y="0"/>
            <a:ext cx="63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ECA071B9-9E87-40D7-B598-74AD873AAE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7035" y="151217"/>
            <a:ext cx="2500219" cy="543181"/>
          </a:xfrm>
          <a:prstGeom prst="rect">
            <a:avLst/>
          </a:prstGeom>
        </p:spPr>
        <p:txBody>
          <a:bodyPr anchor="ctr" anchorCtr="1"/>
          <a:lstStyle/>
          <a:p>
            <a:pPr marL="0" indent="0" algn="ctr">
              <a:buNone/>
            </a:pPr>
            <a:r>
              <a:rPr lang="fa-IR" sz="2400" b="1" dirty="0">
                <a:solidFill>
                  <a:srgbClr val="EF9825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2400" b="1" dirty="0">
              <a:solidFill>
                <a:srgbClr val="EF9825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90D4745F-9DC3-4323-B78C-EA02D7AC99D8}"/>
              </a:ext>
            </a:extLst>
          </p:cNvPr>
          <p:cNvSpPr/>
          <p:nvPr/>
        </p:nvSpPr>
        <p:spPr>
          <a:xfrm>
            <a:off x="559272" y="5249348"/>
            <a:ext cx="1000444" cy="1027180"/>
          </a:xfrm>
          <a:custGeom>
            <a:avLst/>
            <a:gdLst>
              <a:gd name="connsiteX0" fmla="*/ 25411 w 1072325"/>
              <a:gd name="connsiteY0" fmla="*/ 979928 h 1100981"/>
              <a:gd name="connsiteX1" fmla="*/ 184998 w 1072325"/>
              <a:gd name="connsiteY1" fmla="*/ 937307 h 1100981"/>
              <a:gd name="connsiteX2" fmla="*/ 271806 w 1072325"/>
              <a:gd name="connsiteY2" fmla="*/ 972321 h 1100981"/>
              <a:gd name="connsiteX3" fmla="*/ 425027 w 1072325"/>
              <a:gd name="connsiteY3" fmla="*/ 1079360 h 1100981"/>
              <a:gd name="connsiteX4" fmla="*/ 628908 w 1072325"/>
              <a:gd name="connsiteY4" fmla="*/ 1100563 h 1100981"/>
              <a:gd name="connsiteX5" fmla="*/ 670774 w 1072325"/>
              <a:gd name="connsiteY5" fmla="*/ 1097110 h 1100981"/>
              <a:gd name="connsiteX6" fmla="*/ 667753 w 1072325"/>
              <a:gd name="connsiteY6" fmla="*/ 1097110 h 1100981"/>
              <a:gd name="connsiteX7" fmla="*/ 627236 w 1072325"/>
              <a:gd name="connsiteY7" fmla="*/ 1097110 h 1100981"/>
              <a:gd name="connsiteX8" fmla="*/ 629394 w 1072325"/>
              <a:gd name="connsiteY8" fmla="*/ 1094413 h 1100981"/>
              <a:gd name="connsiteX9" fmla="*/ 639806 w 1072325"/>
              <a:gd name="connsiteY9" fmla="*/ 1091661 h 1100981"/>
              <a:gd name="connsiteX10" fmla="*/ 860790 w 1072325"/>
              <a:gd name="connsiteY10" fmla="*/ 944051 h 1100981"/>
              <a:gd name="connsiteX11" fmla="*/ 888953 w 1072325"/>
              <a:gd name="connsiteY11" fmla="*/ 935527 h 1100981"/>
              <a:gd name="connsiteX12" fmla="*/ 1050429 w 1072325"/>
              <a:gd name="connsiteY12" fmla="*/ 962448 h 1100981"/>
              <a:gd name="connsiteX13" fmla="*/ 1071038 w 1072325"/>
              <a:gd name="connsiteY13" fmla="*/ 955381 h 1100981"/>
              <a:gd name="connsiteX14" fmla="*/ 1060841 w 1072325"/>
              <a:gd name="connsiteY14" fmla="*/ 936444 h 1100981"/>
              <a:gd name="connsiteX15" fmla="*/ 1009534 w 1072325"/>
              <a:gd name="connsiteY15" fmla="*/ 920474 h 1100981"/>
              <a:gd name="connsiteX16" fmla="*/ 886579 w 1072325"/>
              <a:gd name="connsiteY16" fmla="*/ 905854 h 1100981"/>
              <a:gd name="connsiteX17" fmla="*/ 849676 w 1072325"/>
              <a:gd name="connsiteY17" fmla="*/ 876504 h 1100981"/>
              <a:gd name="connsiteX18" fmla="*/ 762815 w 1072325"/>
              <a:gd name="connsiteY18" fmla="*/ 644245 h 1100981"/>
              <a:gd name="connsiteX19" fmla="*/ 761574 w 1072325"/>
              <a:gd name="connsiteY19" fmla="*/ 615704 h 1100981"/>
              <a:gd name="connsiteX20" fmla="*/ 822863 w 1072325"/>
              <a:gd name="connsiteY20" fmla="*/ 398551 h 1100981"/>
              <a:gd name="connsiteX21" fmla="*/ 842285 w 1072325"/>
              <a:gd name="connsiteY21" fmla="*/ 378104 h 1100981"/>
              <a:gd name="connsiteX22" fmla="*/ 859388 w 1072325"/>
              <a:gd name="connsiteY22" fmla="*/ 361217 h 1100981"/>
              <a:gd name="connsiteX23" fmla="*/ 867372 w 1072325"/>
              <a:gd name="connsiteY23" fmla="*/ 308021 h 1100981"/>
              <a:gd name="connsiteX24" fmla="*/ 856852 w 1072325"/>
              <a:gd name="connsiteY24" fmla="*/ 156472 h 1100981"/>
              <a:gd name="connsiteX25" fmla="*/ 675468 w 1072325"/>
              <a:gd name="connsiteY25" fmla="*/ 12261 h 1100981"/>
              <a:gd name="connsiteX26" fmla="*/ 493869 w 1072325"/>
              <a:gd name="connsiteY26" fmla="*/ 7891 h 1100981"/>
              <a:gd name="connsiteX27" fmla="*/ 476820 w 1072325"/>
              <a:gd name="connsiteY27" fmla="*/ 24400 h 1100981"/>
              <a:gd name="connsiteX28" fmla="*/ 497969 w 1072325"/>
              <a:gd name="connsiteY28" fmla="*/ 35946 h 1100981"/>
              <a:gd name="connsiteX29" fmla="*/ 513938 w 1072325"/>
              <a:gd name="connsiteY29" fmla="*/ 33626 h 1100981"/>
              <a:gd name="connsiteX30" fmla="*/ 674389 w 1072325"/>
              <a:gd name="connsiteY30" fmla="*/ 42312 h 1100981"/>
              <a:gd name="connsiteX31" fmla="*/ 838077 w 1072325"/>
              <a:gd name="connsiteY31" fmla="*/ 309262 h 1100981"/>
              <a:gd name="connsiteX32" fmla="*/ 823780 w 1072325"/>
              <a:gd name="connsiteY32" fmla="*/ 322372 h 1100981"/>
              <a:gd name="connsiteX33" fmla="*/ 797344 w 1072325"/>
              <a:gd name="connsiteY33" fmla="*/ 341525 h 1100981"/>
              <a:gd name="connsiteX34" fmla="*/ 797290 w 1072325"/>
              <a:gd name="connsiteY34" fmla="*/ 373626 h 1100981"/>
              <a:gd name="connsiteX35" fmla="*/ 788712 w 1072325"/>
              <a:gd name="connsiteY35" fmla="*/ 331004 h 1100981"/>
              <a:gd name="connsiteX36" fmla="*/ 632847 w 1072325"/>
              <a:gd name="connsiteY36" fmla="*/ 217167 h 1100981"/>
              <a:gd name="connsiteX37" fmla="*/ 483834 w 1072325"/>
              <a:gd name="connsiteY37" fmla="*/ 221322 h 1100981"/>
              <a:gd name="connsiteX38" fmla="*/ 312215 w 1072325"/>
              <a:gd name="connsiteY38" fmla="*/ 362728 h 1100981"/>
              <a:gd name="connsiteX39" fmla="*/ 312269 w 1072325"/>
              <a:gd name="connsiteY39" fmla="*/ 417272 h 1100981"/>
              <a:gd name="connsiteX40" fmla="*/ 303745 w 1072325"/>
              <a:gd name="connsiteY40" fmla="*/ 417272 h 1100981"/>
              <a:gd name="connsiteX41" fmla="*/ 291012 w 1072325"/>
              <a:gd name="connsiteY41" fmla="*/ 293454 h 1100981"/>
              <a:gd name="connsiteX42" fmla="*/ 325595 w 1072325"/>
              <a:gd name="connsiteY42" fmla="*/ 173575 h 1100981"/>
              <a:gd name="connsiteX43" fmla="*/ 405497 w 1072325"/>
              <a:gd name="connsiteY43" fmla="*/ 62759 h 1100981"/>
              <a:gd name="connsiteX44" fmla="*/ 417582 w 1072325"/>
              <a:gd name="connsiteY44" fmla="*/ 39776 h 1100981"/>
              <a:gd name="connsiteX45" fmla="*/ 391523 w 1072325"/>
              <a:gd name="connsiteY45" fmla="*/ 37510 h 1100981"/>
              <a:gd name="connsiteX46" fmla="*/ 306766 w 1072325"/>
              <a:gd name="connsiteY46" fmla="*/ 133435 h 1100981"/>
              <a:gd name="connsiteX47" fmla="*/ 267921 w 1072325"/>
              <a:gd name="connsiteY47" fmla="*/ 253800 h 1100981"/>
              <a:gd name="connsiteX48" fmla="*/ 263174 w 1072325"/>
              <a:gd name="connsiteY48" fmla="*/ 371144 h 1100981"/>
              <a:gd name="connsiteX49" fmla="*/ 333310 w 1072325"/>
              <a:gd name="connsiteY49" fmla="*/ 596120 h 1100981"/>
              <a:gd name="connsiteX50" fmla="*/ 334443 w 1072325"/>
              <a:gd name="connsiteY50" fmla="*/ 598548 h 1100981"/>
              <a:gd name="connsiteX51" fmla="*/ 337302 w 1072325"/>
              <a:gd name="connsiteY51" fmla="*/ 654981 h 1100981"/>
              <a:gd name="connsiteX52" fmla="*/ 277848 w 1072325"/>
              <a:gd name="connsiteY52" fmla="*/ 819855 h 1100981"/>
              <a:gd name="connsiteX53" fmla="*/ 163688 w 1072325"/>
              <a:gd name="connsiteY53" fmla="*/ 910709 h 1100981"/>
              <a:gd name="connsiteX54" fmla="*/ 0 w 1072325"/>
              <a:gd name="connsiteY54" fmla="*/ 964283 h 1100981"/>
              <a:gd name="connsiteX55" fmla="*/ 0 w 1072325"/>
              <a:gd name="connsiteY55" fmla="*/ 980468 h 1100981"/>
              <a:gd name="connsiteX56" fmla="*/ 25411 w 1072325"/>
              <a:gd name="connsiteY56" fmla="*/ 980090 h 1100981"/>
              <a:gd name="connsiteX57" fmla="*/ 789629 w 1072325"/>
              <a:gd name="connsiteY57" fmla="*/ 871541 h 1100981"/>
              <a:gd name="connsiteX58" fmla="*/ 765782 w 1072325"/>
              <a:gd name="connsiteY58" fmla="*/ 868465 h 1100981"/>
              <a:gd name="connsiteX59" fmla="*/ 784342 w 1072325"/>
              <a:gd name="connsiteY59" fmla="*/ 785273 h 1100981"/>
              <a:gd name="connsiteX60" fmla="*/ 789629 w 1072325"/>
              <a:gd name="connsiteY60" fmla="*/ 871541 h 1100981"/>
              <a:gd name="connsiteX61" fmla="*/ 761089 w 1072325"/>
              <a:gd name="connsiteY61" fmla="*/ 736231 h 1100981"/>
              <a:gd name="connsiteX62" fmla="*/ 698505 w 1072325"/>
              <a:gd name="connsiteY62" fmla="*/ 780849 h 1100981"/>
              <a:gd name="connsiteX63" fmla="*/ 680162 w 1072325"/>
              <a:gd name="connsiteY63" fmla="*/ 777126 h 1100981"/>
              <a:gd name="connsiteX64" fmla="*/ 691546 w 1072325"/>
              <a:gd name="connsiteY64" fmla="*/ 763368 h 1100981"/>
              <a:gd name="connsiteX65" fmla="*/ 719115 w 1072325"/>
              <a:gd name="connsiteY65" fmla="*/ 735692 h 1100981"/>
              <a:gd name="connsiteX66" fmla="*/ 681403 w 1072325"/>
              <a:gd name="connsiteY66" fmla="*/ 735908 h 1100981"/>
              <a:gd name="connsiteX67" fmla="*/ 421412 w 1072325"/>
              <a:gd name="connsiteY67" fmla="*/ 733318 h 1100981"/>
              <a:gd name="connsiteX68" fmla="*/ 405335 w 1072325"/>
              <a:gd name="connsiteY68" fmla="*/ 727761 h 1100981"/>
              <a:gd name="connsiteX69" fmla="*/ 389905 w 1072325"/>
              <a:gd name="connsiteY69" fmla="*/ 734181 h 1100981"/>
              <a:gd name="connsiteX70" fmla="*/ 394275 w 1072325"/>
              <a:gd name="connsiteY70" fmla="*/ 750744 h 1100981"/>
              <a:gd name="connsiteX71" fmla="*/ 422653 w 1072325"/>
              <a:gd name="connsiteY71" fmla="*/ 765958 h 1100981"/>
              <a:gd name="connsiteX72" fmla="*/ 429343 w 1072325"/>
              <a:gd name="connsiteY72" fmla="*/ 777989 h 1100981"/>
              <a:gd name="connsiteX73" fmla="*/ 417905 w 1072325"/>
              <a:gd name="connsiteY73" fmla="*/ 782521 h 1100981"/>
              <a:gd name="connsiteX74" fmla="*/ 347176 w 1072325"/>
              <a:gd name="connsiteY74" fmla="*/ 734343 h 1100981"/>
              <a:gd name="connsiteX75" fmla="*/ 370321 w 1072325"/>
              <a:gd name="connsiteY75" fmla="*/ 660861 h 1100981"/>
              <a:gd name="connsiteX76" fmla="*/ 392872 w 1072325"/>
              <a:gd name="connsiteY76" fmla="*/ 667552 h 1100981"/>
              <a:gd name="connsiteX77" fmla="*/ 664894 w 1072325"/>
              <a:gd name="connsiteY77" fmla="*/ 684276 h 1100981"/>
              <a:gd name="connsiteX78" fmla="*/ 720086 w 1072325"/>
              <a:gd name="connsiteY78" fmla="*/ 656545 h 1100981"/>
              <a:gd name="connsiteX79" fmla="*/ 739508 w 1072325"/>
              <a:gd name="connsiteY79" fmla="*/ 663343 h 1100981"/>
              <a:gd name="connsiteX80" fmla="*/ 746684 w 1072325"/>
              <a:gd name="connsiteY80" fmla="*/ 683629 h 1100981"/>
              <a:gd name="connsiteX81" fmla="*/ 761035 w 1072325"/>
              <a:gd name="connsiteY81" fmla="*/ 736177 h 1100981"/>
              <a:gd name="connsiteX82" fmla="*/ 729042 w 1072325"/>
              <a:gd name="connsiteY82" fmla="*/ 857352 h 1100981"/>
              <a:gd name="connsiteX83" fmla="*/ 731739 w 1072325"/>
              <a:gd name="connsiteY83" fmla="*/ 884219 h 1100981"/>
              <a:gd name="connsiteX84" fmla="*/ 695430 w 1072325"/>
              <a:gd name="connsiteY84" fmla="*/ 900242 h 1100981"/>
              <a:gd name="connsiteX85" fmla="*/ 686852 w 1072325"/>
              <a:gd name="connsiteY85" fmla="*/ 891880 h 1100981"/>
              <a:gd name="connsiteX86" fmla="*/ 727153 w 1072325"/>
              <a:gd name="connsiteY86" fmla="*/ 801782 h 1100981"/>
              <a:gd name="connsiteX87" fmla="*/ 728988 w 1072325"/>
              <a:gd name="connsiteY87" fmla="*/ 857352 h 1100981"/>
              <a:gd name="connsiteX88" fmla="*/ 524459 w 1072325"/>
              <a:gd name="connsiteY88" fmla="*/ 966549 h 1100981"/>
              <a:gd name="connsiteX89" fmla="*/ 497591 w 1072325"/>
              <a:gd name="connsiteY89" fmla="*/ 896520 h 1100981"/>
              <a:gd name="connsiteX90" fmla="*/ 553970 w 1072325"/>
              <a:gd name="connsiteY90" fmla="*/ 836850 h 1100981"/>
              <a:gd name="connsiteX91" fmla="*/ 614234 w 1072325"/>
              <a:gd name="connsiteY91" fmla="*/ 895063 h 1100981"/>
              <a:gd name="connsiteX92" fmla="*/ 614234 w 1072325"/>
              <a:gd name="connsiteY92" fmla="*/ 905098 h 1100981"/>
              <a:gd name="connsiteX93" fmla="*/ 597509 w 1072325"/>
              <a:gd name="connsiteY93" fmla="*/ 960884 h 1100981"/>
              <a:gd name="connsiteX94" fmla="*/ 594056 w 1072325"/>
              <a:gd name="connsiteY94" fmla="*/ 986295 h 1100981"/>
              <a:gd name="connsiteX95" fmla="*/ 617579 w 1072325"/>
              <a:gd name="connsiteY95" fmla="*/ 980953 h 1100981"/>
              <a:gd name="connsiteX96" fmla="*/ 638188 w 1072325"/>
              <a:gd name="connsiteY96" fmla="*/ 974425 h 1100981"/>
              <a:gd name="connsiteX97" fmla="*/ 630149 w 1072325"/>
              <a:gd name="connsiteY97" fmla="*/ 997732 h 1100981"/>
              <a:gd name="connsiteX98" fmla="*/ 483186 w 1072325"/>
              <a:gd name="connsiteY98" fmla="*/ 999459 h 1100981"/>
              <a:gd name="connsiteX99" fmla="*/ 473421 w 1072325"/>
              <a:gd name="connsiteY99" fmla="*/ 974803 h 1100981"/>
              <a:gd name="connsiteX100" fmla="*/ 497322 w 1072325"/>
              <a:gd name="connsiteY100" fmla="*/ 979928 h 1100981"/>
              <a:gd name="connsiteX101" fmla="*/ 505198 w 1072325"/>
              <a:gd name="connsiteY101" fmla="*/ 987266 h 1100981"/>
              <a:gd name="connsiteX102" fmla="*/ 531041 w 1072325"/>
              <a:gd name="connsiteY102" fmla="*/ 989208 h 1100981"/>
              <a:gd name="connsiteX103" fmla="*/ 524513 w 1072325"/>
              <a:gd name="connsiteY103" fmla="*/ 966495 h 1100981"/>
              <a:gd name="connsiteX104" fmla="*/ 642234 w 1072325"/>
              <a:gd name="connsiteY104" fmla="*/ 931318 h 1100981"/>
              <a:gd name="connsiteX105" fmla="*/ 643097 w 1072325"/>
              <a:gd name="connsiteY105" fmla="*/ 893715 h 1100981"/>
              <a:gd name="connsiteX106" fmla="*/ 558178 w 1072325"/>
              <a:gd name="connsiteY106" fmla="*/ 807608 h 1100981"/>
              <a:gd name="connsiteX107" fmla="*/ 469105 w 1072325"/>
              <a:gd name="connsiteY107" fmla="*/ 890100 h 1100981"/>
              <a:gd name="connsiteX108" fmla="*/ 468889 w 1072325"/>
              <a:gd name="connsiteY108" fmla="*/ 914378 h 1100981"/>
              <a:gd name="connsiteX109" fmla="*/ 446877 w 1072325"/>
              <a:gd name="connsiteY109" fmla="*/ 961747 h 1100981"/>
              <a:gd name="connsiteX110" fmla="*/ 444449 w 1072325"/>
              <a:gd name="connsiteY110" fmla="*/ 923118 h 1100981"/>
              <a:gd name="connsiteX111" fmla="*/ 458693 w 1072325"/>
              <a:gd name="connsiteY111" fmla="*/ 807554 h 1100981"/>
              <a:gd name="connsiteX112" fmla="*/ 479194 w 1072325"/>
              <a:gd name="connsiteY112" fmla="*/ 783330 h 1100981"/>
              <a:gd name="connsiteX113" fmla="*/ 626373 w 1072325"/>
              <a:gd name="connsiteY113" fmla="*/ 782521 h 1100981"/>
              <a:gd name="connsiteX114" fmla="*/ 651028 w 1072325"/>
              <a:gd name="connsiteY114" fmla="*/ 810899 h 1100981"/>
              <a:gd name="connsiteX115" fmla="*/ 667160 w 1072325"/>
              <a:gd name="connsiteY115" fmla="*/ 926517 h 1100981"/>
              <a:gd name="connsiteX116" fmla="*/ 667591 w 1072325"/>
              <a:gd name="connsiteY116" fmla="*/ 953978 h 1100981"/>
              <a:gd name="connsiteX117" fmla="*/ 654157 w 1072325"/>
              <a:gd name="connsiteY117" fmla="*/ 953061 h 1100981"/>
              <a:gd name="connsiteX118" fmla="*/ 642234 w 1072325"/>
              <a:gd name="connsiteY118" fmla="*/ 931426 h 1100981"/>
              <a:gd name="connsiteX119" fmla="*/ 374043 w 1072325"/>
              <a:gd name="connsiteY119" fmla="*/ 794444 h 1100981"/>
              <a:gd name="connsiteX120" fmla="*/ 424434 w 1072325"/>
              <a:gd name="connsiteY120" fmla="*/ 891556 h 1100981"/>
              <a:gd name="connsiteX121" fmla="*/ 413481 w 1072325"/>
              <a:gd name="connsiteY121" fmla="*/ 900620 h 1100981"/>
              <a:gd name="connsiteX122" fmla="*/ 382783 w 1072325"/>
              <a:gd name="connsiteY122" fmla="*/ 856326 h 1100981"/>
              <a:gd name="connsiteX123" fmla="*/ 374043 w 1072325"/>
              <a:gd name="connsiteY123" fmla="*/ 794444 h 1100981"/>
              <a:gd name="connsiteX124" fmla="*/ 335468 w 1072325"/>
              <a:gd name="connsiteY124" fmla="*/ 456872 h 1100981"/>
              <a:gd name="connsiteX125" fmla="*/ 345071 w 1072325"/>
              <a:gd name="connsiteY125" fmla="*/ 330842 h 1100981"/>
              <a:gd name="connsiteX126" fmla="*/ 430800 w 1072325"/>
              <a:gd name="connsiteY126" fmla="*/ 247757 h 1100981"/>
              <a:gd name="connsiteX127" fmla="*/ 500343 w 1072325"/>
              <a:gd name="connsiteY127" fmla="*/ 252991 h 1100981"/>
              <a:gd name="connsiteX128" fmla="*/ 620168 w 1072325"/>
              <a:gd name="connsiteY128" fmla="*/ 250078 h 1100981"/>
              <a:gd name="connsiteX129" fmla="*/ 760387 w 1072325"/>
              <a:gd name="connsiteY129" fmla="*/ 347567 h 1100981"/>
              <a:gd name="connsiteX130" fmla="*/ 770854 w 1072325"/>
              <a:gd name="connsiteY130" fmla="*/ 476079 h 1100981"/>
              <a:gd name="connsiteX131" fmla="*/ 734437 w 1072325"/>
              <a:gd name="connsiteY131" fmla="*/ 604536 h 1100981"/>
              <a:gd name="connsiteX132" fmla="*/ 705087 w 1072325"/>
              <a:gd name="connsiteY132" fmla="*/ 631620 h 1100981"/>
              <a:gd name="connsiteX133" fmla="*/ 396757 w 1072325"/>
              <a:gd name="connsiteY133" fmla="*/ 636206 h 1100981"/>
              <a:gd name="connsiteX134" fmla="*/ 377550 w 1072325"/>
              <a:gd name="connsiteY134" fmla="*/ 617970 h 1100981"/>
              <a:gd name="connsiteX135" fmla="*/ 335522 w 1072325"/>
              <a:gd name="connsiteY135" fmla="*/ 456818 h 1100981"/>
              <a:gd name="connsiteX136" fmla="*/ 308924 w 1072325"/>
              <a:gd name="connsiteY136" fmla="*/ 825898 h 1100981"/>
              <a:gd name="connsiteX137" fmla="*/ 327160 w 1072325"/>
              <a:gd name="connsiteY137" fmla="*/ 781820 h 1100981"/>
              <a:gd name="connsiteX138" fmla="*/ 343183 w 1072325"/>
              <a:gd name="connsiteY138" fmla="*/ 803454 h 1100981"/>
              <a:gd name="connsiteX139" fmla="*/ 340917 w 1072325"/>
              <a:gd name="connsiteY139" fmla="*/ 877853 h 1100981"/>
              <a:gd name="connsiteX140" fmla="*/ 325487 w 1072325"/>
              <a:gd name="connsiteY140" fmla="*/ 876558 h 1100981"/>
              <a:gd name="connsiteX141" fmla="*/ 308924 w 1072325"/>
              <a:gd name="connsiteY141" fmla="*/ 825844 h 1100981"/>
              <a:gd name="connsiteX142" fmla="*/ 281355 w 1072325"/>
              <a:gd name="connsiteY142" fmla="*/ 899811 h 1100981"/>
              <a:gd name="connsiteX143" fmla="*/ 300939 w 1072325"/>
              <a:gd name="connsiteY143" fmla="*/ 895549 h 1100981"/>
              <a:gd name="connsiteX144" fmla="*/ 356455 w 1072325"/>
              <a:gd name="connsiteY144" fmla="*/ 913407 h 1100981"/>
              <a:gd name="connsiteX145" fmla="*/ 407601 w 1072325"/>
              <a:gd name="connsiteY145" fmla="*/ 944482 h 1100981"/>
              <a:gd name="connsiteX146" fmla="*/ 554132 w 1072325"/>
              <a:gd name="connsiteY146" fmla="*/ 1051036 h 1100981"/>
              <a:gd name="connsiteX147" fmla="*/ 702336 w 1072325"/>
              <a:gd name="connsiteY147" fmla="*/ 943457 h 1100981"/>
              <a:gd name="connsiteX148" fmla="*/ 748680 w 1072325"/>
              <a:gd name="connsiteY148" fmla="*/ 913623 h 1100981"/>
              <a:gd name="connsiteX149" fmla="*/ 818439 w 1072325"/>
              <a:gd name="connsiteY149" fmla="*/ 881090 h 1100981"/>
              <a:gd name="connsiteX150" fmla="*/ 811587 w 1072325"/>
              <a:gd name="connsiteY150" fmla="*/ 961693 h 1100981"/>
              <a:gd name="connsiteX151" fmla="*/ 300778 w 1072325"/>
              <a:gd name="connsiteY151" fmla="*/ 963797 h 1100981"/>
              <a:gd name="connsiteX152" fmla="*/ 281463 w 1072325"/>
              <a:gd name="connsiteY152" fmla="*/ 899811 h 110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72325" h="1100981">
                <a:moveTo>
                  <a:pt x="25411" y="979928"/>
                </a:moveTo>
                <a:cubicBezTo>
                  <a:pt x="73589" y="946641"/>
                  <a:pt x="130022" y="946047"/>
                  <a:pt x="184998" y="937307"/>
                </a:cubicBezTo>
                <a:cubicBezTo>
                  <a:pt x="223358" y="931211"/>
                  <a:pt x="246395" y="940652"/>
                  <a:pt x="271806" y="972321"/>
                </a:cubicBezTo>
                <a:cubicBezTo>
                  <a:pt x="312701" y="1023305"/>
                  <a:pt x="365141" y="1057672"/>
                  <a:pt x="425027" y="1079360"/>
                </a:cubicBezTo>
                <a:cubicBezTo>
                  <a:pt x="492520" y="1091122"/>
                  <a:pt x="559905" y="1103422"/>
                  <a:pt x="628908" y="1100563"/>
                </a:cubicBezTo>
                <a:cubicBezTo>
                  <a:pt x="642936" y="1099970"/>
                  <a:pt x="656855" y="1098729"/>
                  <a:pt x="670774" y="1097110"/>
                </a:cubicBezTo>
                <a:lnTo>
                  <a:pt x="667753" y="1097110"/>
                </a:lnTo>
                <a:cubicBezTo>
                  <a:pt x="654481" y="1097110"/>
                  <a:pt x="641155" y="1097110"/>
                  <a:pt x="627236" y="1097110"/>
                </a:cubicBezTo>
                <a:cubicBezTo>
                  <a:pt x="628369" y="1095654"/>
                  <a:pt x="628747" y="1094575"/>
                  <a:pt x="629394" y="1094413"/>
                </a:cubicBezTo>
                <a:cubicBezTo>
                  <a:pt x="632847" y="1093387"/>
                  <a:pt x="636354" y="1092525"/>
                  <a:pt x="639806" y="1091661"/>
                </a:cubicBezTo>
                <a:cubicBezTo>
                  <a:pt x="730876" y="1068462"/>
                  <a:pt x="807595" y="1023683"/>
                  <a:pt x="860790" y="944051"/>
                </a:cubicBezTo>
                <a:cubicBezTo>
                  <a:pt x="868721" y="932236"/>
                  <a:pt x="878055" y="934502"/>
                  <a:pt x="888953" y="935527"/>
                </a:cubicBezTo>
                <a:cubicBezTo>
                  <a:pt x="943443" y="940598"/>
                  <a:pt x="998528" y="941677"/>
                  <a:pt x="1050429" y="962448"/>
                </a:cubicBezTo>
                <a:cubicBezTo>
                  <a:pt x="1058737" y="965793"/>
                  <a:pt x="1067153" y="964390"/>
                  <a:pt x="1071038" y="955381"/>
                </a:cubicBezTo>
                <a:cubicBezTo>
                  <a:pt x="1075138" y="945831"/>
                  <a:pt x="1068826" y="939357"/>
                  <a:pt x="1060841" y="936444"/>
                </a:cubicBezTo>
                <a:cubicBezTo>
                  <a:pt x="1044008" y="930293"/>
                  <a:pt x="1027068" y="923118"/>
                  <a:pt x="1009534" y="920474"/>
                </a:cubicBezTo>
                <a:cubicBezTo>
                  <a:pt x="968747" y="914216"/>
                  <a:pt x="927690" y="909522"/>
                  <a:pt x="886579" y="905854"/>
                </a:cubicBezTo>
                <a:cubicBezTo>
                  <a:pt x="866617" y="904073"/>
                  <a:pt x="856312" y="894470"/>
                  <a:pt x="849676" y="876504"/>
                </a:cubicBezTo>
                <a:cubicBezTo>
                  <a:pt x="821136" y="798922"/>
                  <a:pt x="791949" y="721610"/>
                  <a:pt x="762815" y="644245"/>
                </a:cubicBezTo>
                <a:cubicBezTo>
                  <a:pt x="759200" y="634695"/>
                  <a:pt x="756988" y="625739"/>
                  <a:pt x="761574" y="615704"/>
                </a:cubicBezTo>
                <a:cubicBezTo>
                  <a:pt x="793244" y="546485"/>
                  <a:pt x="810886" y="473327"/>
                  <a:pt x="822863" y="398551"/>
                </a:cubicBezTo>
                <a:cubicBezTo>
                  <a:pt x="824535" y="387923"/>
                  <a:pt x="826639" y="376647"/>
                  <a:pt x="842285" y="378104"/>
                </a:cubicBezTo>
                <a:cubicBezTo>
                  <a:pt x="853939" y="379183"/>
                  <a:pt x="857769" y="370604"/>
                  <a:pt x="859388" y="361217"/>
                </a:cubicBezTo>
                <a:cubicBezTo>
                  <a:pt x="862463" y="343521"/>
                  <a:pt x="867049" y="325771"/>
                  <a:pt x="867372" y="308021"/>
                </a:cubicBezTo>
                <a:cubicBezTo>
                  <a:pt x="868343" y="257253"/>
                  <a:pt x="879511" y="205730"/>
                  <a:pt x="856852" y="156472"/>
                </a:cubicBezTo>
                <a:cubicBezTo>
                  <a:pt x="820651" y="77758"/>
                  <a:pt x="756503" y="34543"/>
                  <a:pt x="675468" y="12261"/>
                </a:cubicBezTo>
                <a:cubicBezTo>
                  <a:pt x="615259" y="-4302"/>
                  <a:pt x="554672" y="-2360"/>
                  <a:pt x="493869" y="7891"/>
                </a:cubicBezTo>
                <a:cubicBezTo>
                  <a:pt x="484643" y="9455"/>
                  <a:pt x="475040" y="12531"/>
                  <a:pt x="476820" y="24400"/>
                </a:cubicBezTo>
                <a:cubicBezTo>
                  <a:pt x="478600" y="35892"/>
                  <a:pt x="488635" y="36485"/>
                  <a:pt x="497969" y="35946"/>
                </a:cubicBezTo>
                <a:cubicBezTo>
                  <a:pt x="503310" y="35622"/>
                  <a:pt x="508597" y="34003"/>
                  <a:pt x="513938" y="33626"/>
                </a:cubicBezTo>
                <a:cubicBezTo>
                  <a:pt x="567782" y="29957"/>
                  <a:pt x="621895" y="24778"/>
                  <a:pt x="674389" y="42312"/>
                </a:cubicBezTo>
                <a:cubicBezTo>
                  <a:pt x="827017" y="93349"/>
                  <a:pt x="854694" y="176165"/>
                  <a:pt x="838077" y="309262"/>
                </a:cubicBezTo>
                <a:cubicBezTo>
                  <a:pt x="837322" y="315143"/>
                  <a:pt x="840073" y="331759"/>
                  <a:pt x="823780" y="322372"/>
                </a:cubicBezTo>
                <a:cubicBezTo>
                  <a:pt x="799879" y="308560"/>
                  <a:pt x="797937" y="324152"/>
                  <a:pt x="797344" y="341525"/>
                </a:cubicBezTo>
                <a:cubicBezTo>
                  <a:pt x="796966" y="352207"/>
                  <a:pt x="797290" y="362943"/>
                  <a:pt x="797290" y="373626"/>
                </a:cubicBezTo>
                <a:cubicBezTo>
                  <a:pt x="792218" y="359436"/>
                  <a:pt x="790060" y="345247"/>
                  <a:pt x="788712" y="331004"/>
                </a:cubicBezTo>
                <a:cubicBezTo>
                  <a:pt x="780835" y="249322"/>
                  <a:pt x="712209" y="197529"/>
                  <a:pt x="632847" y="217167"/>
                </a:cubicBezTo>
                <a:cubicBezTo>
                  <a:pt x="582834" y="229522"/>
                  <a:pt x="534764" y="230223"/>
                  <a:pt x="483834" y="221322"/>
                </a:cubicBezTo>
                <a:cubicBezTo>
                  <a:pt x="397674" y="206269"/>
                  <a:pt x="308600" y="233946"/>
                  <a:pt x="312215" y="362728"/>
                </a:cubicBezTo>
                <a:cubicBezTo>
                  <a:pt x="312701" y="380909"/>
                  <a:pt x="312269" y="399091"/>
                  <a:pt x="312269" y="417272"/>
                </a:cubicBezTo>
                <a:lnTo>
                  <a:pt x="303745" y="417272"/>
                </a:lnTo>
                <a:cubicBezTo>
                  <a:pt x="293332" y="376647"/>
                  <a:pt x="280330" y="335698"/>
                  <a:pt x="291012" y="293454"/>
                </a:cubicBezTo>
                <a:cubicBezTo>
                  <a:pt x="301209" y="253153"/>
                  <a:pt x="315506" y="213283"/>
                  <a:pt x="325595" y="173575"/>
                </a:cubicBezTo>
                <a:cubicBezTo>
                  <a:pt x="338435" y="122969"/>
                  <a:pt x="360070" y="86444"/>
                  <a:pt x="405497" y="62759"/>
                </a:cubicBezTo>
                <a:cubicBezTo>
                  <a:pt x="414129" y="58281"/>
                  <a:pt x="424380" y="51753"/>
                  <a:pt x="417582" y="39776"/>
                </a:cubicBezTo>
                <a:cubicBezTo>
                  <a:pt x="411054" y="28177"/>
                  <a:pt x="400533" y="32924"/>
                  <a:pt x="391523" y="37510"/>
                </a:cubicBezTo>
                <a:cubicBezTo>
                  <a:pt x="350736" y="58389"/>
                  <a:pt x="317610" y="87685"/>
                  <a:pt x="306766" y="133435"/>
                </a:cubicBezTo>
                <a:cubicBezTo>
                  <a:pt x="297001" y="174600"/>
                  <a:pt x="271536" y="209398"/>
                  <a:pt x="267921" y="253800"/>
                </a:cubicBezTo>
                <a:cubicBezTo>
                  <a:pt x="264738" y="293023"/>
                  <a:pt x="255135" y="331382"/>
                  <a:pt x="263174" y="371144"/>
                </a:cubicBezTo>
                <a:cubicBezTo>
                  <a:pt x="278765" y="448618"/>
                  <a:pt x="310812" y="520858"/>
                  <a:pt x="333310" y="596120"/>
                </a:cubicBezTo>
                <a:cubicBezTo>
                  <a:pt x="333580" y="596983"/>
                  <a:pt x="333958" y="597846"/>
                  <a:pt x="334443" y="598548"/>
                </a:cubicBezTo>
                <a:cubicBezTo>
                  <a:pt x="346744" y="616783"/>
                  <a:pt x="344640" y="635235"/>
                  <a:pt x="337302" y="654981"/>
                </a:cubicBezTo>
                <a:cubicBezTo>
                  <a:pt x="316855" y="709687"/>
                  <a:pt x="297001" y="764664"/>
                  <a:pt x="277848" y="819855"/>
                </a:cubicBezTo>
                <a:cubicBezTo>
                  <a:pt x="245532" y="912975"/>
                  <a:pt x="267652" y="901538"/>
                  <a:pt x="163688" y="910709"/>
                </a:cubicBezTo>
                <a:cubicBezTo>
                  <a:pt x="105367" y="915834"/>
                  <a:pt x="46991" y="923226"/>
                  <a:pt x="0" y="964283"/>
                </a:cubicBezTo>
                <a:lnTo>
                  <a:pt x="0" y="980468"/>
                </a:lnTo>
                <a:cubicBezTo>
                  <a:pt x="8524" y="985215"/>
                  <a:pt x="17103" y="985809"/>
                  <a:pt x="25411" y="980090"/>
                </a:cubicBezTo>
                <a:close/>
                <a:moveTo>
                  <a:pt x="789629" y="871541"/>
                </a:moveTo>
                <a:cubicBezTo>
                  <a:pt x="778677" y="883733"/>
                  <a:pt x="773443" y="885082"/>
                  <a:pt x="765782" y="868465"/>
                </a:cubicBezTo>
                <a:cubicBezTo>
                  <a:pt x="746792" y="827301"/>
                  <a:pt x="746144" y="827624"/>
                  <a:pt x="784342" y="785273"/>
                </a:cubicBezTo>
                <a:cubicBezTo>
                  <a:pt x="796319" y="815377"/>
                  <a:pt x="816604" y="841490"/>
                  <a:pt x="789629" y="871541"/>
                </a:cubicBezTo>
                <a:close/>
                <a:moveTo>
                  <a:pt x="761089" y="736231"/>
                </a:moveTo>
                <a:cubicBezTo>
                  <a:pt x="747763" y="757650"/>
                  <a:pt x="721758" y="769087"/>
                  <a:pt x="698505" y="780849"/>
                </a:cubicBezTo>
                <a:cubicBezTo>
                  <a:pt x="691546" y="784356"/>
                  <a:pt x="684100" y="785974"/>
                  <a:pt x="680162" y="777126"/>
                </a:cubicBezTo>
                <a:cubicBezTo>
                  <a:pt x="675252" y="766012"/>
                  <a:pt x="686097" y="766767"/>
                  <a:pt x="691546" y="763368"/>
                </a:cubicBezTo>
                <a:cubicBezTo>
                  <a:pt x="703199" y="756139"/>
                  <a:pt x="728017" y="756787"/>
                  <a:pt x="719115" y="735692"/>
                </a:cubicBezTo>
                <a:cubicBezTo>
                  <a:pt x="711346" y="717240"/>
                  <a:pt x="693758" y="731537"/>
                  <a:pt x="681403" y="735908"/>
                </a:cubicBezTo>
                <a:cubicBezTo>
                  <a:pt x="594326" y="766606"/>
                  <a:pt x="507734" y="770436"/>
                  <a:pt x="421412" y="733318"/>
                </a:cubicBezTo>
                <a:cubicBezTo>
                  <a:pt x="415693" y="730836"/>
                  <a:pt x="409597" y="729218"/>
                  <a:pt x="405335" y="727761"/>
                </a:cubicBezTo>
                <a:cubicBezTo>
                  <a:pt x="397782" y="727383"/>
                  <a:pt x="392656" y="728624"/>
                  <a:pt x="389905" y="734181"/>
                </a:cubicBezTo>
                <a:cubicBezTo>
                  <a:pt x="386614" y="740871"/>
                  <a:pt x="388610" y="747129"/>
                  <a:pt x="394275" y="750744"/>
                </a:cubicBezTo>
                <a:cubicBezTo>
                  <a:pt x="403285" y="756463"/>
                  <a:pt x="413212" y="760833"/>
                  <a:pt x="422653" y="765958"/>
                </a:cubicBezTo>
                <a:cubicBezTo>
                  <a:pt x="427347" y="768494"/>
                  <a:pt x="433120" y="770976"/>
                  <a:pt x="429343" y="777989"/>
                </a:cubicBezTo>
                <a:cubicBezTo>
                  <a:pt x="426969" y="782359"/>
                  <a:pt x="422114" y="784679"/>
                  <a:pt x="417905" y="782521"/>
                </a:cubicBezTo>
                <a:cubicBezTo>
                  <a:pt x="392279" y="769465"/>
                  <a:pt x="367084" y="755384"/>
                  <a:pt x="347176" y="734343"/>
                </a:cubicBezTo>
                <a:cubicBezTo>
                  <a:pt x="339622" y="726358"/>
                  <a:pt x="360394" y="664045"/>
                  <a:pt x="370321" y="660861"/>
                </a:cubicBezTo>
                <a:cubicBezTo>
                  <a:pt x="379007" y="658056"/>
                  <a:pt x="385697" y="664368"/>
                  <a:pt x="392872" y="667552"/>
                </a:cubicBezTo>
                <a:cubicBezTo>
                  <a:pt x="481514" y="706558"/>
                  <a:pt x="571720" y="719021"/>
                  <a:pt x="664894" y="684276"/>
                </a:cubicBezTo>
                <a:cubicBezTo>
                  <a:pt x="684316" y="677047"/>
                  <a:pt x="703037" y="668307"/>
                  <a:pt x="720086" y="656545"/>
                </a:cubicBezTo>
                <a:cubicBezTo>
                  <a:pt x="730552" y="649316"/>
                  <a:pt x="736109" y="651636"/>
                  <a:pt x="739508" y="663343"/>
                </a:cubicBezTo>
                <a:cubicBezTo>
                  <a:pt x="741504" y="670195"/>
                  <a:pt x="745011" y="676723"/>
                  <a:pt x="746684" y="683629"/>
                </a:cubicBezTo>
                <a:cubicBezTo>
                  <a:pt x="751000" y="701756"/>
                  <a:pt x="770476" y="721017"/>
                  <a:pt x="761035" y="736177"/>
                </a:cubicBezTo>
                <a:close/>
                <a:moveTo>
                  <a:pt x="729042" y="857352"/>
                </a:moveTo>
                <a:cubicBezTo>
                  <a:pt x="732171" y="866038"/>
                  <a:pt x="741612" y="875479"/>
                  <a:pt x="731739" y="884219"/>
                </a:cubicBezTo>
                <a:cubicBezTo>
                  <a:pt x="721704" y="893121"/>
                  <a:pt x="708918" y="898300"/>
                  <a:pt x="695430" y="900242"/>
                </a:cubicBezTo>
                <a:cubicBezTo>
                  <a:pt x="690035" y="900998"/>
                  <a:pt x="688470" y="896358"/>
                  <a:pt x="686852" y="891880"/>
                </a:cubicBezTo>
                <a:cubicBezTo>
                  <a:pt x="668886" y="842083"/>
                  <a:pt x="677518" y="820988"/>
                  <a:pt x="727153" y="801782"/>
                </a:cubicBezTo>
                <a:cubicBezTo>
                  <a:pt x="709889" y="821528"/>
                  <a:pt x="722514" y="839170"/>
                  <a:pt x="728988" y="857352"/>
                </a:cubicBezTo>
                <a:close/>
                <a:moveTo>
                  <a:pt x="524459" y="966549"/>
                </a:moveTo>
                <a:cubicBezTo>
                  <a:pt x="502393" y="948205"/>
                  <a:pt x="496458" y="923873"/>
                  <a:pt x="497591" y="896520"/>
                </a:cubicBezTo>
                <a:cubicBezTo>
                  <a:pt x="499102" y="861236"/>
                  <a:pt x="520952" y="837821"/>
                  <a:pt x="553970" y="836850"/>
                </a:cubicBezTo>
                <a:cubicBezTo>
                  <a:pt x="588121" y="835879"/>
                  <a:pt x="612561" y="859402"/>
                  <a:pt x="614234" y="895063"/>
                </a:cubicBezTo>
                <a:cubicBezTo>
                  <a:pt x="614395" y="898624"/>
                  <a:pt x="614234" y="902239"/>
                  <a:pt x="614234" y="905098"/>
                </a:cubicBezTo>
                <a:cubicBezTo>
                  <a:pt x="616392" y="926517"/>
                  <a:pt x="610889" y="944860"/>
                  <a:pt x="597509" y="960884"/>
                </a:cubicBezTo>
                <a:cubicBezTo>
                  <a:pt x="591089" y="968545"/>
                  <a:pt x="583374" y="977123"/>
                  <a:pt x="594056" y="986295"/>
                </a:cubicBezTo>
                <a:cubicBezTo>
                  <a:pt x="603066" y="994010"/>
                  <a:pt x="610241" y="986457"/>
                  <a:pt x="617579" y="980953"/>
                </a:cubicBezTo>
                <a:cubicBezTo>
                  <a:pt x="623459" y="976475"/>
                  <a:pt x="627128" y="961963"/>
                  <a:pt x="638188" y="974425"/>
                </a:cubicBezTo>
                <a:cubicBezTo>
                  <a:pt x="648762" y="986349"/>
                  <a:pt x="637541" y="992121"/>
                  <a:pt x="630149" y="997732"/>
                </a:cubicBezTo>
                <a:cubicBezTo>
                  <a:pt x="590819" y="1027621"/>
                  <a:pt x="524243" y="1028538"/>
                  <a:pt x="483186" y="999459"/>
                </a:cubicBezTo>
                <a:cubicBezTo>
                  <a:pt x="475363" y="993902"/>
                  <a:pt x="461444" y="988614"/>
                  <a:pt x="473421" y="974803"/>
                </a:cubicBezTo>
                <a:cubicBezTo>
                  <a:pt x="483942" y="962664"/>
                  <a:pt x="490362" y="973508"/>
                  <a:pt x="497322" y="979928"/>
                </a:cubicBezTo>
                <a:cubicBezTo>
                  <a:pt x="499965" y="982356"/>
                  <a:pt x="502393" y="985054"/>
                  <a:pt x="505198" y="987266"/>
                </a:cubicBezTo>
                <a:cubicBezTo>
                  <a:pt x="513345" y="993794"/>
                  <a:pt x="522571" y="999405"/>
                  <a:pt x="531041" y="989208"/>
                </a:cubicBezTo>
                <a:cubicBezTo>
                  <a:pt x="538756" y="979928"/>
                  <a:pt x="531742" y="972483"/>
                  <a:pt x="524513" y="966495"/>
                </a:cubicBezTo>
                <a:close/>
                <a:moveTo>
                  <a:pt x="642234" y="931318"/>
                </a:moveTo>
                <a:cubicBezTo>
                  <a:pt x="644608" y="919179"/>
                  <a:pt x="643475" y="906231"/>
                  <a:pt x="643097" y="893715"/>
                </a:cubicBezTo>
                <a:cubicBezTo>
                  <a:pt x="641749" y="843540"/>
                  <a:pt x="607490" y="808957"/>
                  <a:pt x="558178" y="807608"/>
                </a:cubicBezTo>
                <a:cubicBezTo>
                  <a:pt x="510162" y="806314"/>
                  <a:pt x="472612" y="841004"/>
                  <a:pt x="469105" y="890100"/>
                </a:cubicBezTo>
                <a:cubicBezTo>
                  <a:pt x="468512" y="898139"/>
                  <a:pt x="468566" y="906285"/>
                  <a:pt x="468889" y="914378"/>
                </a:cubicBezTo>
                <a:cubicBezTo>
                  <a:pt x="470076" y="943403"/>
                  <a:pt x="470130" y="943403"/>
                  <a:pt x="446877" y="961747"/>
                </a:cubicBezTo>
                <a:cubicBezTo>
                  <a:pt x="438299" y="949176"/>
                  <a:pt x="438892" y="939087"/>
                  <a:pt x="444449" y="923118"/>
                </a:cubicBezTo>
                <a:cubicBezTo>
                  <a:pt x="457236" y="886377"/>
                  <a:pt x="465976" y="846993"/>
                  <a:pt x="458693" y="807554"/>
                </a:cubicBezTo>
                <a:cubicBezTo>
                  <a:pt x="454970" y="787323"/>
                  <a:pt x="464034" y="780471"/>
                  <a:pt x="479194" y="783330"/>
                </a:cubicBezTo>
                <a:cubicBezTo>
                  <a:pt x="528505" y="792556"/>
                  <a:pt x="577115" y="791639"/>
                  <a:pt x="626373" y="782521"/>
                </a:cubicBezTo>
                <a:cubicBezTo>
                  <a:pt x="645040" y="779068"/>
                  <a:pt x="653780" y="786190"/>
                  <a:pt x="651028" y="810899"/>
                </a:cubicBezTo>
                <a:cubicBezTo>
                  <a:pt x="646658" y="849744"/>
                  <a:pt x="653348" y="889345"/>
                  <a:pt x="667160" y="926517"/>
                </a:cubicBezTo>
                <a:cubicBezTo>
                  <a:pt x="670882" y="936552"/>
                  <a:pt x="674227" y="944698"/>
                  <a:pt x="667591" y="953978"/>
                </a:cubicBezTo>
                <a:cubicBezTo>
                  <a:pt x="662628" y="960937"/>
                  <a:pt x="658797" y="954356"/>
                  <a:pt x="654157" y="953061"/>
                </a:cubicBezTo>
                <a:cubicBezTo>
                  <a:pt x="642234" y="949770"/>
                  <a:pt x="639860" y="943511"/>
                  <a:pt x="642234" y="931426"/>
                </a:cubicBezTo>
                <a:close/>
                <a:moveTo>
                  <a:pt x="374043" y="794444"/>
                </a:moveTo>
                <a:cubicBezTo>
                  <a:pt x="435170" y="821852"/>
                  <a:pt x="442399" y="837390"/>
                  <a:pt x="424434" y="891556"/>
                </a:cubicBezTo>
                <a:cubicBezTo>
                  <a:pt x="422545" y="897329"/>
                  <a:pt x="420279" y="900512"/>
                  <a:pt x="413481" y="900620"/>
                </a:cubicBezTo>
                <a:cubicBezTo>
                  <a:pt x="386128" y="900836"/>
                  <a:pt x="371346" y="880820"/>
                  <a:pt x="382783" y="856326"/>
                </a:cubicBezTo>
                <a:cubicBezTo>
                  <a:pt x="392494" y="835555"/>
                  <a:pt x="396649" y="816187"/>
                  <a:pt x="374043" y="794444"/>
                </a:cubicBezTo>
                <a:close/>
                <a:moveTo>
                  <a:pt x="335468" y="456872"/>
                </a:moveTo>
                <a:cubicBezTo>
                  <a:pt x="340324" y="415060"/>
                  <a:pt x="340917" y="372762"/>
                  <a:pt x="345071" y="330842"/>
                </a:cubicBezTo>
                <a:cubicBezTo>
                  <a:pt x="349981" y="280884"/>
                  <a:pt x="380463" y="252020"/>
                  <a:pt x="430800" y="247757"/>
                </a:cubicBezTo>
                <a:cubicBezTo>
                  <a:pt x="454215" y="245761"/>
                  <a:pt x="477360" y="247704"/>
                  <a:pt x="500343" y="252991"/>
                </a:cubicBezTo>
                <a:cubicBezTo>
                  <a:pt x="540482" y="262270"/>
                  <a:pt x="580190" y="260274"/>
                  <a:pt x="620168" y="250078"/>
                </a:cubicBezTo>
                <a:cubicBezTo>
                  <a:pt x="705087" y="228389"/>
                  <a:pt x="751647" y="260814"/>
                  <a:pt x="760387" y="347567"/>
                </a:cubicBezTo>
                <a:cubicBezTo>
                  <a:pt x="764703" y="390404"/>
                  <a:pt x="767401" y="433349"/>
                  <a:pt x="770854" y="476079"/>
                </a:cubicBezTo>
                <a:cubicBezTo>
                  <a:pt x="770692" y="522477"/>
                  <a:pt x="754722" y="564181"/>
                  <a:pt x="734437" y="604536"/>
                </a:cubicBezTo>
                <a:cubicBezTo>
                  <a:pt x="728178" y="616945"/>
                  <a:pt x="716741" y="624768"/>
                  <a:pt x="705087" y="631620"/>
                </a:cubicBezTo>
                <a:cubicBezTo>
                  <a:pt x="603228" y="691830"/>
                  <a:pt x="500289" y="687082"/>
                  <a:pt x="396757" y="636206"/>
                </a:cubicBezTo>
                <a:cubicBezTo>
                  <a:pt x="388448" y="632106"/>
                  <a:pt x="382082" y="626117"/>
                  <a:pt x="377550" y="617970"/>
                </a:cubicBezTo>
                <a:cubicBezTo>
                  <a:pt x="349603" y="567904"/>
                  <a:pt x="328616" y="516434"/>
                  <a:pt x="335522" y="456818"/>
                </a:cubicBezTo>
                <a:close/>
                <a:moveTo>
                  <a:pt x="308924" y="825898"/>
                </a:moveTo>
                <a:cubicBezTo>
                  <a:pt x="315668" y="812518"/>
                  <a:pt x="316423" y="796495"/>
                  <a:pt x="327160" y="781820"/>
                </a:cubicBezTo>
                <a:cubicBezTo>
                  <a:pt x="333634" y="790614"/>
                  <a:pt x="338274" y="797142"/>
                  <a:pt x="343183" y="803454"/>
                </a:cubicBezTo>
                <a:cubicBezTo>
                  <a:pt x="360609" y="825736"/>
                  <a:pt x="359315" y="857567"/>
                  <a:pt x="340917" y="877853"/>
                </a:cubicBezTo>
                <a:cubicBezTo>
                  <a:pt x="334173" y="885298"/>
                  <a:pt x="330181" y="880658"/>
                  <a:pt x="325487" y="876558"/>
                </a:cubicBezTo>
                <a:cubicBezTo>
                  <a:pt x="310003" y="862962"/>
                  <a:pt x="297217" y="848935"/>
                  <a:pt x="308924" y="825844"/>
                </a:cubicBezTo>
                <a:close/>
                <a:moveTo>
                  <a:pt x="281355" y="899811"/>
                </a:moveTo>
                <a:cubicBezTo>
                  <a:pt x="287074" y="888265"/>
                  <a:pt x="292415" y="886377"/>
                  <a:pt x="300939" y="895549"/>
                </a:cubicBezTo>
                <a:cubicBezTo>
                  <a:pt x="316208" y="912058"/>
                  <a:pt x="333364" y="915673"/>
                  <a:pt x="356455" y="913407"/>
                </a:cubicBezTo>
                <a:cubicBezTo>
                  <a:pt x="376957" y="911356"/>
                  <a:pt x="398213" y="920528"/>
                  <a:pt x="407601" y="944482"/>
                </a:cubicBezTo>
                <a:cubicBezTo>
                  <a:pt x="434468" y="1013054"/>
                  <a:pt x="487233" y="1051090"/>
                  <a:pt x="554132" y="1051036"/>
                </a:cubicBezTo>
                <a:cubicBezTo>
                  <a:pt x="624215" y="1050982"/>
                  <a:pt x="676763" y="1013324"/>
                  <a:pt x="702336" y="943457"/>
                </a:cubicBezTo>
                <a:cubicBezTo>
                  <a:pt x="710590" y="920852"/>
                  <a:pt x="732548" y="911141"/>
                  <a:pt x="748680" y="913623"/>
                </a:cubicBezTo>
                <a:cubicBezTo>
                  <a:pt x="780241" y="918478"/>
                  <a:pt x="800149" y="907148"/>
                  <a:pt x="818439" y="881090"/>
                </a:cubicBezTo>
                <a:cubicBezTo>
                  <a:pt x="840559" y="926247"/>
                  <a:pt x="840828" y="931642"/>
                  <a:pt x="811587" y="961693"/>
                </a:cubicBezTo>
                <a:cubicBezTo>
                  <a:pt x="668724" y="1108602"/>
                  <a:pt x="441320" y="1108224"/>
                  <a:pt x="300778" y="963797"/>
                </a:cubicBezTo>
                <a:cubicBezTo>
                  <a:pt x="283621" y="946209"/>
                  <a:pt x="267544" y="927812"/>
                  <a:pt x="281463" y="89981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C00F7B59-7456-40F0-A57F-9D7CFAC5BA07}"/>
              </a:ext>
            </a:extLst>
          </p:cNvPr>
          <p:cNvSpPr/>
          <p:nvPr/>
        </p:nvSpPr>
        <p:spPr>
          <a:xfrm>
            <a:off x="4742433" y="1110342"/>
            <a:ext cx="967043" cy="1011822"/>
          </a:xfrm>
          <a:custGeom>
            <a:avLst/>
            <a:gdLst>
              <a:gd name="connsiteX0" fmla="*/ 420444 w 1036524"/>
              <a:gd name="connsiteY0" fmla="*/ 0 h 1084520"/>
              <a:gd name="connsiteX1" fmla="*/ 452383 w 1036524"/>
              <a:gd name="connsiteY1" fmla="*/ 52548 h 1084520"/>
              <a:gd name="connsiteX2" fmla="*/ 466140 w 1036524"/>
              <a:gd name="connsiteY2" fmla="*/ 110060 h 1084520"/>
              <a:gd name="connsiteX3" fmla="*/ 470079 w 1036524"/>
              <a:gd name="connsiteY3" fmla="*/ 135741 h 1084520"/>
              <a:gd name="connsiteX4" fmla="*/ 464684 w 1036524"/>
              <a:gd name="connsiteY4" fmla="*/ 297325 h 1084520"/>
              <a:gd name="connsiteX5" fmla="*/ 487235 w 1036524"/>
              <a:gd name="connsiteY5" fmla="*/ 388988 h 1084520"/>
              <a:gd name="connsiteX6" fmla="*/ 512107 w 1036524"/>
              <a:gd name="connsiteY6" fmla="*/ 468134 h 1084520"/>
              <a:gd name="connsiteX7" fmla="*/ 534874 w 1036524"/>
              <a:gd name="connsiteY7" fmla="*/ 554024 h 1084520"/>
              <a:gd name="connsiteX8" fmla="*/ 621897 w 1036524"/>
              <a:gd name="connsiteY8" fmla="*/ 646011 h 1084520"/>
              <a:gd name="connsiteX9" fmla="*/ 766486 w 1036524"/>
              <a:gd name="connsiteY9" fmla="*/ 725805 h 1084520"/>
              <a:gd name="connsiteX10" fmla="*/ 843421 w 1036524"/>
              <a:gd name="connsiteY10" fmla="*/ 748896 h 1084520"/>
              <a:gd name="connsiteX11" fmla="*/ 1035810 w 1036524"/>
              <a:gd name="connsiteY11" fmla="*/ 1004570 h 1084520"/>
              <a:gd name="connsiteX12" fmla="*/ 993027 w 1036524"/>
              <a:gd name="connsiteY12" fmla="*/ 1062082 h 1084520"/>
              <a:gd name="connsiteX13" fmla="*/ 914312 w 1036524"/>
              <a:gd name="connsiteY13" fmla="*/ 1079023 h 1084520"/>
              <a:gd name="connsiteX14" fmla="*/ 429453 w 1036524"/>
              <a:gd name="connsiteY14" fmla="*/ 1076595 h 1084520"/>
              <a:gd name="connsiteX15" fmla="*/ 278714 w 1036524"/>
              <a:gd name="connsiteY15" fmla="*/ 1080318 h 1084520"/>
              <a:gd name="connsiteX16" fmla="*/ 254544 w 1036524"/>
              <a:gd name="connsiteY16" fmla="*/ 1079346 h 1084520"/>
              <a:gd name="connsiteX17" fmla="*/ 243214 w 1036524"/>
              <a:gd name="connsiteY17" fmla="*/ 1066560 h 1084520"/>
              <a:gd name="connsiteX18" fmla="*/ 252656 w 1036524"/>
              <a:gd name="connsiteY18" fmla="*/ 1054691 h 1084520"/>
              <a:gd name="connsiteX19" fmla="*/ 263068 w 1036524"/>
              <a:gd name="connsiteY19" fmla="*/ 1052317 h 1084520"/>
              <a:gd name="connsiteX20" fmla="*/ 451520 w 1036524"/>
              <a:gd name="connsiteY20" fmla="*/ 1048055 h 1084520"/>
              <a:gd name="connsiteX21" fmla="*/ 944201 w 1036524"/>
              <a:gd name="connsiteY21" fmla="*/ 1045897 h 1084520"/>
              <a:gd name="connsiteX22" fmla="*/ 999285 w 1036524"/>
              <a:gd name="connsiteY22" fmla="*/ 1011638 h 1084520"/>
              <a:gd name="connsiteX23" fmla="*/ 854427 w 1036524"/>
              <a:gd name="connsiteY23" fmla="*/ 1028632 h 1084520"/>
              <a:gd name="connsiteX24" fmla="*/ 550736 w 1036524"/>
              <a:gd name="connsiteY24" fmla="*/ 1023993 h 1084520"/>
              <a:gd name="connsiteX25" fmla="*/ 529695 w 1036524"/>
              <a:gd name="connsiteY25" fmla="*/ 1019461 h 1084520"/>
              <a:gd name="connsiteX26" fmla="*/ 518527 w 1036524"/>
              <a:gd name="connsiteY26" fmla="*/ 1006027 h 1084520"/>
              <a:gd name="connsiteX27" fmla="*/ 533040 w 1036524"/>
              <a:gd name="connsiteY27" fmla="*/ 992917 h 1084520"/>
              <a:gd name="connsiteX28" fmla="*/ 549117 w 1036524"/>
              <a:gd name="connsiteY28" fmla="*/ 993888 h 1084520"/>
              <a:gd name="connsiteX29" fmla="*/ 941018 w 1036524"/>
              <a:gd name="connsiteY29" fmla="*/ 989356 h 1084520"/>
              <a:gd name="connsiteX30" fmla="*/ 986283 w 1036524"/>
              <a:gd name="connsiteY30" fmla="*/ 982720 h 1084520"/>
              <a:gd name="connsiteX31" fmla="*/ 997127 w 1036524"/>
              <a:gd name="connsiteY31" fmla="*/ 976408 h 1084520"/>
              <a:gd name="connsiteX32" fmla="*/ 989196 w 1036524"/>
              <a:gd name="connsiteY32" fmla="*/ 964376 h 1084520"/>
              <a:gd name="connsiteX33" fmla="*/ 906004 w 1036524"/>
              <a:gd name="connsiteY33" fmla="*/ 945386 h 1084520"/>
              <a:gd name="connsiteX34" fmla="*/ 671586 w 1036524"/>
              <a:gd name="connsiteY34" fmla="*/ 939829 h 1084520"/>
              <a:gd name="connsiteX35" fmla="*/ 380358 w 1036524"/>
              <a:gd name="connsiteY35" fmla="*/ 859280 h 1084520"/>
              <a:gd name="connsiteX36" fmla="*/ 268841 w 1036524"/>
              <a:gd name="connsiteY36" fmla="*/ 671853 h 1084520"/>
              <a:gd name="connsiteX37" fmla="*/ 225734 w 1036524"/>
              <a:gd name="connsiteY37" fmla="*/ 632038 h 1084520"/>
              <a:gd name="connsiteX38" fmla="*/ 69599 w 1036524"/>
              <a:gd name="connsiteY38" fmla="*/ 628045 h 1084520"/>
              <a:gd name="connsiteX39" fmla="*/ 47371 w 1036524"/>
              <a:gd name="connsiteY39" fmla="*/ 644770 h 1084520"/>
              <a:gd name="connsiteX40" fmla="*/ 34369 w 1036524"/>
              <a:gd name="connsiteY40" fmla="*/ 944954 h 1084520"/>
              <a:gd name="connsiteX41" fmla="*/ 60158 w 1036524"/>
              <a:gd name="connsiteY41" fmla="*/ 967020 h 1084520"/>
              <a:gd name="connsiteX42" fmla="*/ 426216 w 1036524"/>
              <a:gd name="connsiteY42" fmla="*/ 976246 h 1084520"/>
              <a:gd name="connsiteX43" fmla="*/ 439542 w 1036524"/>
              <a:gd name="connsiteY43" fmla="*/ 978026 h 1084520"/>
              <a:gd name="connsiteX44" fmla="*/ 456915 w 1036524"/>
              <a:gd name="connsiteY44" fmla="*/ 997125 h 1084520"/>
              <a:gd name="connsiteX45" fmla="*/ 434957 w 1036524"/>
              <a:gd name="connsiteY45" fmla="*/ 1007160 h 1084520"/>
              <a:gd name="connsiteX46" fmla="*/ 319663 w 1036524"/>
              <a:gd name="connsiteY46" fmla="*/ 996262 h 1084520"/>
              <a:gd name="connsiteX47" fmla="*/ 71865 w 1036524"/>
              <a:gd name="connsiteY47" fmla="*/ 996531 h 1084520"/>
              <a:gd name="connsiteX48" fmla="*/ 48181 w 1036524"/>
              <a:gd name="connsiteY48" fmla="*/ 1004840 h 1084520"/>
              <a:gd name="connsiteX49" fmla="*/ 66848 w 1036524"/>
              <a:gd name="connsiteY49" fmla="*/ 1028039 h 1084520"/>
              <a:gd name="connsiteX50" fmla="*/ 133801 w 1036524"/>
              <a:gd name="connsiteY50" fmla="*/ 1046652 h 1084520"/>
              <a:gd name="connsiteX51" fmla="*/ 159374 w 1036524"/>
              <a:gd name="connsiteY51" fmla="*/ 1064078 h 1084520"/>
              <a:gd name="connsiteX52" fmla="*/ 129054 w 1036524"/>
              <a:gd name="connsiteY52" fmla="*/ 1075624 h 1084520"/>
              <a:gd name="connsiteX53" fmla="*/ 3509 w 1036524"/>
              <a:gd name="connsiteY53" fmla="*/ 940368 h 1084520"/>
              <a:gd name="connsiteX54" fmla="*/ 14947 w 1036524"/>
              <a:gd name="connsiteY54" fmla="*/ 647683 h 1084520"/>
              <a:gd name="connsiteX55" fmla="*/ 9660 w 1036524"/>
              <a:gd name="connsiteY55" fmla="*/ 525700 h 1084520"/>
              <a:gd name="connsiteX56" fmla="*/ 20342 w 1036524"/>
              <a:gd name="connsiteY56" fmla="*/ 448819 h 1084520"/>
              <a:gd name="connsiteX57" fmla="*/ 19209 w 1036524"/>
              <a:gd name="connsiteY57" fmla="*/ 344370 h 1084520"/>
              <a:gd name="connsiteX58" fmla="*/ 12465 w 1036524"/>
              <a:gd name="connsiteY58" fmla="*/ 296408 h 1084520"/>
              <a:gd name="connsiteX59" fmla="*/ 88698 w 1036524"/>
              <a:gd name="connsiteY59" fmla="*/ 116642 h 1084520"/>
              <a:gd name="connsiteX60" fmla="*/ 332881 w 1036524"/>
              <a:gd name="connsiteY60" fmla="*/ 7877 h 1084520"/>
              <a:gd name="connsiteX61" fmla="*/ 355648 w 1036524"/>
              <a:gd name="connsiteY61" fmla="*/ 0 h 1084520"/>
              <a:gd name="connsiteX62" fmla="*/ 420390 w 1036524"/>
              <a:gd name="connsiteY62" fmla="*/ 0 h 1084520"/>
              <a:gd name="connsiteX63" fmla="*/ 34261 w 1036524"/>
              <a:gd name="connsiteY63" fmla="*/ 238140 h 1084520"/>
              <a:gd name="connsiteX64" fmla="*/ 96089 w 1036524"/>
              <a:gd name="connsiteY64" fmla="*/ 290041 h 1084520"/>
              <a:gd name="connsiteX65" fmla="*/ 207552 w 1036524"/>
              <a:gd name="connsiteY65" fmla="*/ 238086 h 1084520"/>
              <a:gd name="connsiteX66" fmla="*/ 281304 w 1036524"/>
              <a:gd name="connsiteY66" fmla="*/ 223627 h 1084520"/>
              <a:gd name="connsiteX67" fmla="*/ 300672 w 1036524"/>
              <a:gd name="connsiteY67" fmla="*/ 210625 h 1084520"/>
              <a:gd name="connsiteX68" fmla="*/ 381545 w 1036524"/>
              <a:gd name="connsiteY68" fmla="*/ 110924 h 1084520"/>
              <a:gd name="connsiteX69" fmla="*/ 423195 w 1036524"/>
              <a:gd name="connsiteY69" fmla="*/ 52872 h 1084520"/>
              <a:gd name="connsiteX70" fmla="*/ 401453 w 1036524"/>
              <a:gd name="connsiteY70" fmla="*/ 27030 h 1084520"/>
              <a:gd name="connsiteX71" fmla="*/ 319339 w 1036524"/>
              <a:gd name="connsiteY71" fmla="*/ 39115 h 1084520"/>
              <a:gd name="connsiteX72" fmla="*/ 85785 w 1036524"/>
              <a:gd name="connsiteY72" fmla="*/ 157429 h 1084520"/>
              <a:gd name="connsiteX73" fmla="*/ 34207 w 1036524"/>
              <a:gd name="connsiteY73" fmla="*/ 238140 h 1084520"/>
              <a:gd name="connsiteX74" fmla="*/ 133100 w 1036524"/>
              <a:gd name="connsiteY74" fmla="*/ 486963 h 1084520"/>
              <a:gd name="connsiteX75" fmla="*/ 119612 w 1036524"/>
              <a:gd name="connsiteY75" fmla="*/ 486963 h 1084520"/>
              <a:gd name="connsiteX76" fmla="*/ 38038 w 1036524"/>
              <a:gd name="connsiteY76" fmla="*/ 571774 h 1084520"/>
              <a:gd name="connsiteX77" fmla="*/ 63503 w 1036524"/>
              <a:gd name="connsiteY77" fmla="*/ 598372 h 1084520"/>
              <a:gd name="connsiteX78" fmla="*/ 233125 w 1036524"/>
              <a:gd name="connsiteY78" fmla="*/ 602418 h 1084520"/>
              <a:gd name="connsiteX79" fmla="*/ 403989 w 1036524"/>
              <a:gd name="connsiteY79" fmla="*/ 567944 h 1084520"/>
              <a:gd name="connsiteX80" fmla="*/ 429184 w 1036524"/>
              <a:gd name="connsiteY80" fmla="*/ 515719 h 1084520"/>
              <a:gd name="connsiteX81" fmla="*/ 418339 w 1036524"/>
              <a:gd name="connsiteY81" fmla="*/ 476820 h 1084520"/>
              <a:gd name="connsiteX82" fmla="*/ 381005 w 1036524"/>
              <a:gd name="connsiteY82" fmla="*/ 455186 h 1084520"/>
              <a:gd name="connsiteX83" fmla="*/ 133154 w 1036524"/>
              <a:gd name="connsiteY83" fmla="*/ 486909 h 1084520"/>
              <a:gd name="connsiteX84" fmla="*/ 605011 w 1036524"/>
              <a:gd name="connsiteY84" fmla="*/ 685611 h 1084520"/>
              <a:gd name="connsiteX85" fmla="*/ 598806 w 1036524"/>
              <a:gd name="connsiteY85" fmla="*/ 670127 h 1084520"/>
              <a:gd name="connsiteX86" fmla="*/ 523166 w 1036524"/>
              <a:gd name="connsiteY86" fmla="*/ 593678 h 1084520"/>
              <a:gd name="connsiteX87" fmla="*/ 501694 w 1036524"/>
              <a:gd name="connsiteY87" fmla="*/ 588823 h 1084520"/>
              <a:gd name="connsiteX88" fmla="*/ 453084 w 1036524"/>
              <a:gd name="connsiteY88" fmla="*/ 585963 h 1084520"/>
              <a:gd name="connsiteX89" fmla="*/ 411758 w 1036524"/>
              <a:gd name="connsiteY89" fmla="*/ 597779 h 1084520"/>
              <a:gd name="connsiteX90" fmla="*/ 413646 w 1036524"/>
              <a:gd name="connsiteY90" fmla="*/ 628908 h 1084520"/>
              <a:gd name="connsiteX91" fmla="*/ 487937 w 1036524"/>
              <a:gd name="connsiteY91" fmla="*/ 716849 h 1084520"/>
              <a:gd name="connsiteX92" fmla="*/ 496191 w 1036524"/>
              <a:gd name="connsiteY92" fmla="*/ 743608 h 1084520"/>
              <a:gd name="connsiteX93" fmla="*/ 468190 w 1036524"/>
              <a:gd name="connsiteY93" fmla="*/ 738213 h 1084520"/>
              <a:gd name="connsiteX94" fmla="*/ 422872 w 1036524"/>
              <a:gd name="connsiteY94" fmla="*/ 692409 h 1084520"/>
              <a:gd name="connsiteX95" fmla="*/ 391418 w 1036524"/>
              <a:gd name="connsiteY95" fmla="*/ 685719 h 1084520"/>
              <a:gd name="connsiteX96" fmla="*/ 332935 w 1036524"/>
              <a:gd name="connsiteY96" fmla="*/ 704494 h 1084520"/>
              <a:gd name="connsiteX97" fmla="*/ 311570 w 1036524"/>
              <a:gd name="connsiteY97" fmla="*/ 739886 h 1084520"/>
              <a:gd name="connsiteX98" fmla="*/ 317936 w 1036524"/>
              <a:gd name="connsiteY98" fmla="*/ 754722 h 1084520"/>
              <a:gd name="connsiteX99" fmla="*/ 474017 w 1036524"/>
              <a:gd name="connsiteY99" fmla="*/ 869315 h 1084520"/>
              <a:gd name="connsiteX100" fmla="*/ 519012 w 1036524"/>
              <a:gd name="connsiteY100" fmla="*/ 827988 h 1084520"/>
              <a:gd name="connsiteX101" fmla="*/ 540971 w 1036524"/>
              <a:gd name="connsiteY101" fmla="*/ 740587 h 1084520"/>
              <a:gd name="connsiteX102" fmla="*/ 575931 w 1036524"/>
              <a:gd name="connsiteY102" fmla="*/ 716093 h 1084520"/>
              <a:gd name="connsiteX103" fmla="*/ 604957 w 1036524"/>
              <a:gd name="connsiteY103" fmla="*/ 685611 h 1084520"/>
              <a:gd name="connsiteX104" fmla="*/ 134341 w 1036524"/>
              <a:gd name="connsiteY104" fmla="*/ 457937 h 1084520"/>
              <a:gd name="connsiteX105" fmla="*/ 252494 w 1036524"/>
              <a:gd name="connsiteY105" fmla="*/ 451031 h 1084520"/>
              <a:gd name="connsiteX106" fmla="*/ 288425 w 1036524"/>
              <a:gd name="connsiteY106" fmla="*/ 438191 h 1084520"/>
              <a:gd name="connsiteX107" fmla="*/ 306499 w 1036524"/>
              <a:gd name="connsiteY107" fmla="*/ 293818 h 1084520"/>
              <a:gd name="connsiteX108" fmla="*/ 220015 w 1036524"/>
              <a:gd name="connsiteY108" fmla="*/ 265008 h 1084520"/>
              <a:gd name="connsiteX109" fmla="*/ 87619 w 1036524"/>
              <a:gd name="connsiteY109" fmla="*/ 321980 h 1084520"/>
              <a:gd name="connsiteX110" fmla="*/ 51256 w 1036524"/>
              <a:gd name="connsiteY110" fmla="*/ 372263 h 1084520"/>
              <a:gd name="connsiteX111" fmla="*/ 52983 w 1036524"/>
              <a:gd name="connsiteY111" fmla="*/ 385589 h 1084520"/>
              <a:gd name="connsiteX112" fmla="*/ 63179 w 1036524"/>
              <a:gd name="connsiteY112" fmla="*/ 453675 h 1084520"/>
              <a:gd name="connsiteX113" fmla="*/ 134449 w 1036524"/>
              <a:gd name="connsiteY113" fmla="*/ 457937 h 1084520"/>
              <a:gd name="connsiteX114" fmla="*/ 440298 w 1036524"/>
              <a:gd name="connsiteY114" fmla="*/ 162015 h 1084520"/>
              <a:gd name="connsiteX115" fmla="*/ 404798 w 1036524"/>
              <a:gd name="connsiteY115" fmla="*/ 132936 h 1084520"/>
              <a:gd name="connsiteX116" fmla="*/ 382732 w 1036524"/>
              <a:gd name="connsiteY116" fmla="*/ 142593 h 1084520"/>
              <a:gd name="connsiteX117" fmla="*/ 333906 w 1036524"/>
              <a:gd name="connsiteY117" fmla="*/ 280330 h 1084520"/>
              <a:gd name="connsiteX118" fmla="*/ 336172 w 1036524"/>
              <a:gd name="connsiteY118" fmla="*/ 368055 h 1084520"/>
              <a:gd name="connsiteX119" fmla="*/ 325382 w 1036524"/>
              <a:gd name="connsiteY119" fmla="*/ 420765 h 1084520"/>
              <a:gd name="connsiteX120" fmla="*/ 333636 w 1036524"/>
              <a:gd name="connsiteY120" fmla="*/ 436680 h 1084520"/>
              <a:gd name="connsiteX121" fmla="*/ 429561 w 1036524"/>
              <a:gd name="connsiteY121" fmla="*/ 375392 h 1084520"/>
              <a:gd name="connsiteX122" fmla="*/ 440028 w 1036524"/>
              <a:gd name="connsiteY122" fmla="*/ 358128 h 1084520"/>
              <a:gd name="connsiteX123" fmla="*/ 439866 w 1036524"/>
              <a:gd name="connsiteY123" fmla="*/ 352732 h 1084520"/>
              <a:gd name="connsiteX124" fmla="*/ 440352 w 1036524"/>
              <a:gd name="connsiteY124" fmla="*/ 162069 h 1084520"/>
              <a:gd name="connsiteX125" fmla="*/ 693275 w 1036524"/>
              <a:gd name="connsiteY125" fmla="*/ 908375 h 1084520"/>
              <a:gd name="connsiteX126" fmla="*/ 921110 w 1036524"/>
              <a:gd name="connsiteY126" fmla="*/ 916036 h 1084520"/>
              <a:gd name="connsiteX127" fmla="*/ 935569 w 1036524"/>
              <a:gd name="connsiteY127" fmla="*/ 906649 h 1084520"/>
              <a:gd name="connsiteX128" fmla="*/ 941288 w 1036524"/>
              <a:gd name="connsiteY128" fmla="*/ 837106 h 1084520"/>
              <a:gd name="connsiteX129" fmla="*/ 923484 w 1036524"/>
              <a:gd name="connsiteY129" fmla="*/ 818870 h 1084520"/>
              <a:gd name="connsiteX130" fmla="*/ 910752 w 1036524"/>
              <a:gd name="connsiteY130" fmla="*/ 835271 h 1084520"/>
              <a:gd name="connsiteX131" fmla="*/ 865163 w 1036524"/>
              <a:gd name="connsiteY131" fmla="*/ 874818 h 1084520"/>
              <a:gd name="connsiteX132" fmla="*/ 800475 w 1036524"/>
              <a:gd name="connsiteY132" fmla="*/ 874494 h 1084520"/>
              <a:gd name="connsiteX133" fmla="*/ 779650 w 1036524"/>
              <a:gd name="connsiteY133" fmla="*/ 858902 h 1084520"/>
              <a:gd name="connsiteX134" fmla="*/ 802472 w 1036524"/>
              <a:gd name="connsiteY134" fmla="*/ 846224 h 1084520"/>
              <a:gd name="connsiteX135" fmla="*/ 859066 w 1036524"/>
              <a:gd name="connsiteY135" fmla="*/ 845900 h 1084520"/>
              <a:gd name="connsiteX136" fmla="*/ 887283 w 1036524"/>
              <a:gd name="connsiteY136" fmla="*/ 803764 h 1084520"/>
              <a:gd name="connsiteX137" fmla="*/ 863760 w 1036524"/>
              <a:gd name="connsiteY137" fmla="*/ 782238 h 1084520"/>
              <a:gd name="connsiteX138" fmla="*/ 784883 w 1036524"/>
              <a:gd name="connsiteY138" fmla="*/ 764595 h 1084520"/>
              <a:gd name="connsiteX139" fmla="*/ 757854 w 1036524"/>
              <a:gd name="connsiteY139" fmla="*/ 765351 h 1084520"/>
              <a:gd name="connsiteX140" fmla="*/ 762386 w 1036524"/>
              <a:gd name="connsiteY140" fmla="*/ 794323 h 1084520"/>
              <a:gd name="connsiteX141" fmla="*/ 770317 w 1036524"/>
              <a:gd name="connsiteY141" fmla="*/ 819302 h 1084520"/>
              <a:gd name="connsiteX142" fmla="*/ 693275 w 1036524"/>
              <a:gd name="connsiteY142" fmla="*/ 908429 h 1084520"/>
              <a:gd name="connsiteX143" fmla="*/ 739025 w 1036524"/>
              <a:gd name="connsiteY143" fmla="*/ 821298 h 1084520"/>
              <a:gd name="connsiteX144" fmla="*/ 721653 w 1036524"/>
              <a:gd name="connsiteY144" fmla="*/ 803872 h 1084520"/>
              <a:gd name="connsiteX145" fmla="*/ 614883 w 1036524"/>
              <a:gd name="connsiteY145" fmla="*/ 759200 h 1084520"/>
              <a:gd name="connsiteX146" fmla="*/ 550682 w 1036524"/>
              <a:gd name="connsiteY146" fmla="*/ 783478 h 1084520"/>
              <a:gd name="connsiteX147" fmla="*/ 563576 w 1036524"/>
              <a:gd name="connsiteY147" fmla="*/ 815633 h 1084520"/>
              <a:gd name="connsiteX148" fmla="*/ 678006 w 1036524"/>
              <a:gd name="connsiteY148" fmla="*/ 862840 h 1084520"/>
              <a:gd name="connsiteX149" fmla="*/ 739025 w 1036524"/>
              <a:gd name="connsiteY149" fmla="*/ 821244 h 1084520"/>
              <a:gd name="connsiteX150" fmla="*/ 502018 w 1036524"/>
              <a:gd name="connsiteY150" fmla="*/ 541561 h 1084520"/>
              <a:gd name="connsiteX151" fmla="*/ 466626 w 1036524"/>
              <a:gd name="connsiteY151" fmla="*/ 411971 h 1084520"/>
              <a:gd name="connsiteX152" fmla="*/ 445207 w 1036524"/>
              <a:gd name="connsiteY152" fmla="*/ 401289 h 1084520"/>
              <a:gd name="connsiteX153" fmla="*/ 433608 w 1036524"/>
              <a:gd name="connsiteY153" fmla="*/ 421952 h 1084520"/>
              <a:gd name="connsiteX154" fmla="*/ 469431 w 1036524"/>
              <a:gd name="connsiteY154" fmla="*/ 551219 h 1084520"/>
              <a:gd name="connsiteX155" fmla="*/ 486965 w 1036524"/>
              <a:gd name="connsiteY155" fmla="*/ 563196 h 1084520"/>
              <a:gd name="connsiteX156" fmla="*/ 502018 w 1036524"/>
              <a:gd name="connsiteY156" fmla="*/ 541615 h 1084520"/>
              <a:gd name="connsiteX157" fmla="*/ 627076 w 1036524"/>
              <a:gd name="connsiteY157" fmla="*/ 907782 h 1084520"/>
              <a:gd name="connsiteX158" fmla="*/ 656264 w 1036524"/>
              <a:gd name="connsiteY158" fmla="*/ 893215 h 1084520"/>
              <a:gd name="connsiteX159" fmla="*/ 635277 w 1036524"/>
              <a:gd name="connsiteY159" fmla="*/ 876868 h 1084520"/>
              <a:gd name="connsiteX160" fmla="*/ 581164 w 1036524"/>
              <a:gd name="connsiteY160" fmla="*/ 853777 h 1084520"/>
              <a:gd name="connsiteX161" fmla="*/ 528670 w 1036524"/>
              <a:gd name="connsiteY161" fmla="*/ 869746 h 1084520"/>
              <a:gd name="connsiteX162" fmla="*/ 535522 w 1036524"/>
              <a:gd name="connsiteY162" fmla="*/ 888305 h 1084520"/>
              <a:gd name="connsiteX163" fmla="*/ 627130 w 1036524"/>
              <a:gd name="connsiteY163" fmla="*/ 907782 h 1084520"/>
              <a:gd name="connsiteX164" fmla="*/ 640295 w 1036524"/>
              <a:gd name="connsiteY164" fmla="*/ 689118 h 1084520"/>
              <a:gd name="connsiteX165" fmla="*/ 625026 w 1036524"/>
              <a:gd name="connsiteY165" fmla="*/ 715014 h 1084520"/>
              <a:gd name="connsiteX166" fmla="*/ 634737 w 1036524"/>
              <a:gd name="connsiteY166" fmla="*/ 735786 h 1084520"/>
              <a:gd name="connsiteX167" fmla="*/ 701637 w 1036524"/>
              <a:gd name="connsiteY167" fmla="*/ 763894 h 1084520"/>
              <a:gd name="connsiteX168" fmla="*/ 727749 w 1036524"/>
              <a:gd name="connsiteY168" fmla="*/ 758445 h 1084520"/>
              <a:gd name="connsiteX169" fmla="*/ 716150 w 1036524"/>
              <a:gd name="connsiteY169" fmla="*/ 728125 h 1084520"/>
              <a:gd name="connsiteX170" fmla="*/ 651840 w 1036524"/>
              <a:gd name="connsiteY170" fmla="*/ 694729 h 1084520"/>
              <a:gd name="connsiteX171" fmla="*/ 640241 w 1036524"/>
              <a:gd name="connsiteY171" fmla="*/ 689064 h 1084520"/>
              <a:gd name="connsiteX172" fmla="*/ 326083 w 1036524"/>
              <a:gd name="connsiteY172" fmla="*/ 674281 h 1084520"/>
              <a:gd name="connsiteX173" fmla="*/ 364982 w 1036524"/>
              <a:gd name="connsiteY173" fmla="*/ 665865 h 1084520"/>
              <a:gd name="connsiteX174" fmla="*/ 385213 w 1036524"/>
              <a:gd name="connsiteY174" fmla="*/ 638080 h 1084520"/>
              <a:gd name="connsiteX175" fmla="*/ 349120 w 1036524"/>
              <a:gd name="connsiteY175" fmla="*/ 615636 h 1084520"/>
              <a:gd name="connsiteX176" fmla="*/ 317721 w 1036524"/>
              <a:gd name="connsiteY176" fmla="*/ 621841 h 1084520"/>
              <a:gd name="connsiteX177" fmla="*/ 297327 w 1036524"/>
              <a:gd name="connsiteY177" fmla="*/ 655560 h 1084520"/>
              <a:gd name="connsiteX178" fmla="*/ 326083 w 1036524"/>
              <a:gd name="connsiteY178" fmla="*/ 674335 h 108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036524" h="1084520">
                <a:moveTo>
                  <a:pt x="420444" y="0"/>
                </a:moveTo>
                <a:cubicBezTo>
                  <a:pt x="449307" y="6474"/>
                  <a:pt x="456051" y="25897"/>
                  <a:pt x="452383" y="52548"/>
                </a:cubicBezTo>
                <a:cubicBezTo>
                  <a:pt x="449523" y="73104"/>
                  <a:pt x="440945" y="94900"/>
                  <a:pt x="466140" y="110060"/>
                </a:cubicBezTo>
                <a:cubicBezTo>
                  <a:pt x="473639" y="114538"/>
                  <a:pt x="470402" y="126839"/>
                  <a:pt x="470079" y="135741"/>
                </a:cubicBezTo>
                <a:cubicBezTo>
                  <a:pt x="468190" y="189584"/>
                  <a:pt x="462148" y="243320"/>
                  <a:pt x="464684" y="297325"/>
                </a:cubicBezTo>
                <a:cubicBezTo>
                  <a:pt x="466194" y="329210"/>
                  <a:pt x="466788" y="359584"/>
                  <a:pt x="487235" y="388988"/>
                </a:cubicBezTo>
                <a:cubicBezTo>
                  <a:pt x="502287" y="410676"/>
                  <a:pt x="504769" y="441266"/>
                  <a:pt x="512107" y="468134"/>
                </a:cubicBezTo>
                <a:cubicBezTo>
                  <a:pt x="519930" y="496728"/>
                  <a:pt x="523760" y="526833"/>
                  <a:pt x="534874" y="554024"/>
                </a:cubicBezTo>
                <a:cubicBezTo>
                  <a:pt x="551599" y="595081"/>
                  <a:pt x="584239" y="623891"/>
                  <a:pt x="621897" y="646011"/>
                </a:cubicBezTo>
                <a:cubicBezTo>
                  <a:pt x="669320" y="673904"/>
                  <a:pt x="720520" y="694837"/>
                  <a:pt x="766486" y="725805"/>
                </a:cubicBezTo>
                <a:cubicBezTo>
                  <a:pt x="788822" y="740803"/>
                  <a:pt x="816930" y="743878"/>
                  <a:pt x="843421" y="748896"/>
                </a:cubicBezTo>
                <a:cubicBezTo>
                  <a:pt x="971770" y="773390"/>
                  <a:pt x="1044604" y="887712"/>
                  <a:pt x="1035810" y="1004570"/>
                </a:cubicBezTo>
                <a:cubicBezTo>
                  <a:pt x="1033760" y="1031869"/>
                  <a:pt x="1018222" y="1050968"/>
                  <a:pt x="993027" y="1062082"/>
                </a:cubicBezTo>
                <a:cubicBezTo>
                  <a:pt x="967940" y="1073142"/>
                  <a:pt x="941180" y="1077188"/>
                  <a:pt x="914312" y="1079023"/>
                </a:cubicBezTo>
                <a:cubicBezTo>
                  <a:pt x="752621" y="1089975"/>
                  <a:pt x="591091" y="1082098"/>
                  <a:pt x="429453" y="1076595"/>
                </a:cubicBezTo>
                <a:cubicBezTo>
                  <a:pt x="379279" y="1074868"/>
                  <a:pt x="328942" y="1079023"/>
                  <a:pt x="278714" y="1080318"/>
                </a:cubicBezTo>
                <a:cubicBezTo>
                  <a:pt x="270675" y="1080533"/>
                  <a:pt x="262529" y="1080318"/>
                  <a:pt x="254544" y="1079346"/>
                </a:cubicBezTo>
                <a:cubicBezTo>
                  <a:pt x="247584" y="1078483"/>
                  <a:pt x="243052" y="1073843"/>
                  <a:pt x="243214" y="1066560"/>
                </a:cubicBezTo>
                <a:cubicBezTo>
                  <a:pt x="243322" y="1060679"/>
                  <a:pt x="247153" y="1056633"/>
                  <a:pt x="252656" y="1054691"/>
                </a:cubicBezTo>
                <a:cubicBezTo>
                  <a:pt x="256001" y="1053504"/>
                  <a:pt x="259615" y="1052263"/>
                  <a:pt x="263068" y="1052317"/>
                </a:cubicBezTo>
                <a:cubicBezTo>
                  <a:pt x="325921" y="1053720"/>
                  <a:pt x="388397" y="1046058"/>
                  <a:pt x="451520" y="1048055"/>
                </a:cubicBezTo>
                <a:cubicBezTo>
                  <a:pt x="615693" y="1053288"/>
                  <a:pt x="780082" y="1064726"/>
                  <a:pt x="944201" y="1045897"/>
                </a:cubicBezTo>
                <a:cubicBezTo>
                  <a:pt x="975871" y="1042282"/>
                  <a:pt x="987308" y="1035268"/>
                  <a:pt x="999285" y="1011638"/>
                </a:cubicBezTo>
                <a:cubicBezTo>
                  <a:pt x="949812" y="1017464"/>
                  <a:pt x="902173" y="1023399"/>
                  <a:pt x="854427" y="1028632"/>
                </a:cubicBezTo>
                <a:cubicBezTo>
                  <a:pt x="753053" y="1039800"/>
                  <a:pt x="651786" y="1037858"/>
                  <a:pt x="550736" y="1023993"/>
                </a:cubicBezTo>
                <a:cubicBezTo>
                  <a:pt x="543614" y="1023021"/>
                  <a:pt x="536601" y="1021349"/>
                  <a:pt x="529695" y="1019461"/>
                </a:cubicBezTo>
                <a:cubicBezTo>
                  <a:pt x="523113" y="1017626"/>
                  <a:pt x="518203" y="1013148"/>
                  <a:pt x="518527" y="1006027"/>
                </a:cubicBezTo>
                <a:cubicBezTo>
                  <a:pt x="518958" y="997556"/>
                  <a:pt x="525055" y="993456"/>
                  <a:pt x="533040" y="992917"/>
                </a:cubicBezTo>
                <a:cubicBezTo>
                  <a:pt x="538327" y="992539"/>
                  <a:pt x="543830" y="993025"/>
                  <a:pt x="549117" y="993888"/>
                </a:cubicBezTo>
                <a:cubicBezTo>
                  <a:pt x="680002" y="1014551"/>
                  <a:pt x="810564" y="1007214"/>
                  <a:pt x="941018" y="989356"/>
                </a:cubicBezTo>
                <a:cubicBezTo>
                  <a:pt x="956124" y="987306"/>
                  <a:pt x="971285" y="985417"/>
                  <a:pt x="986283" y="982720"/>
                </a:cubicBezTo>
                <a:cubicBezTo>
                  <a:pt x="990275" y="982019"/>
                  <a:pt x="995725" y="979537"/>
                  <a:pt x="997127" y="976408"/>
                </a:cubicBezTo>
                <a:cubicBezTo>
                  <a:pt x="999933" y="970095"/>
                  <a:pt x="993674" y="966966"/>
                  <a:pt x="989196" y="964376"/>
                </a:cubicBezTo>
                <a:cubicBezTo>
                  <a:pt x="963462" y="949486"/>
                  <a:pt x="934706" y="946627"/>
                  <a:pt x="906004" y="945386"/>
                </a:cubicBezTo>
                <a:cubicBezTo>
                  <a:pt x="827937" y="941987"/>
                  <a:pt x="749654" y="946033"/>
                  <a:pt x="671586" y="939829"/>
                </a:cubicBezTo>
                <a:cubicBezTo>
                  <a:pt x="569241" y="931682"/>
                  <a:pt x="471751" y="908106"/>
                  <a:pt x="380358" y="859280"/>
                </a:cubicBezTo>
                <a:cubicBezTo>
                  <a:pt x="304287" y="818655"/>
                  <a:pt x="275045" y="752510"/>
                  <a:pt x="268841" y="671853"/>
                </a:cubicBezTo>
                <a:cubicBezTo>
                  <a:pt x="265712" y="631444"/>
                  <a:pt x="266413" y="631822"/>
                  <a:pt x="225734" y="632038"/>
                </a:cubicBezTo>
                <a:cubicBezTo>
                  <a:pt x="173671" y="632307"/>
                  <a:pt x="121447" y="635544"/>
                  <a:pt x="69599" y="628045"/>
                </a:cubicBezTo>
                <a:cubicBezTo>
                  <a:pt x="56273" y="626103"/>
                  <a:pt x="49799" y="631552"/>
                  <a:pt x="47371" y="644770"/>
                </a:cubicBezTo>
                <a:cubicBezTo>
                  <a:pt x="28866" y="744256"/>
                  <a:pt x="21205" y="844119"/>
                  <a:pt x="34369" y="944954"/>
                </a:cubicBezTo>
                <a:cubicBezTo>
                  <a:pt x="36366" y="960330"/>
                  <a:pt x="41545" y="967775"/>
                  <a:pt x="60158" y="967020"/>
                </a:cubicBezTo>
                <a:cubicBezTo>
                  <a:pt x="182357" y="962003"/>
                  <a:pt x="304503" y="961139"/>
                  <a:pt x="426216" y="976246"/>
                </a:cubicBezTo>
                <a:cubicBezTo>
                  <a:pt x="430694" y="976785"/>
                  <a:pt x="435226" y="976893"/>
                  <a:pt x="439542" y="978026"/>
                </a:cubicBezTo>
                <a:cubicBezTo>
                  <a:pt x="449469" y="980562"/>
                  <a:pt x="460044" y="983853"/>
                  <a:pt x="456915" y="997125"/>
                </a:cubicBezTo>
                <a:cubicBezTo>
                  <a:pt x="454271" y="1008293"/>
                  <a:pt x="444290" y="1008077"/>
                  <a:pt x="434957" y="1007160"/>
                </a:cubicBezTo>
                <a:cubicBezTo>
                  <a:pt x="396543" y="1003437"/>
                  <a:pt x="358184" y="998635"/>
                  <a:pt x="319663" y="996262"/>
                </a:cubicBezTo>
                <a:cubicBezTo>
                  <a:pt x="237118" y="991190"/>
                  <a:pt x="154465" y="990705"/>
                  <a:pt x="71865" y="996531"/>
                </a:cubicBezTo>
                <a:cubicBezTo>
                  <a:pt x="63611" y="997125"/>
                  <a:pt x="50770" y="994643"/>
                  <a:pt x="48181" y="1004840"/>
                </a:cubicBezTo>
                <a:cubicBezTo>
                  <a:pt x="44944" y="1017680"/>
                  <a:pt x="58162" y="1022590"/>
                  <a:pt x="66848" y="1028039"/>
                </a:cubicBezTo>
                <a:cubicBezTo>
                  <a:pt x="87187" y="1040825"/>
                  <a:pt x="110656" y="1043253"/>
                  <a:pt x="133801" y="1046652"/>
                </a:cubicBezTo>
                <a:cubicBezTo>
                  <a:pt x="145023" y="1048271"/>
                  <a:pt x="161101" y="1048486"/>
                  <a:pt x="159374" y="1064078"/>
                </a:cubicBezTo>
                <a:cubicBezTo>
                  <a:pt x="157432" y="1082044"/>
                  <a:pt x="141247" y="1077080"/>
                  <a:pt x="129054" y="1075624"/>
                </a:cubicBezTo>
                <a:cubicBezTo>
                  <a:pt x="35610" y="1064834"/>
                  <a:pt x="12033" y="1036132"/>
                  <a:pt x="3509" y="940368"/>
                </a:cubicBezTo>
                <a:cubicBezTo>
                  <a:pt x="-5231" y="841907"/>
                  <a:pt x="3779" y="745227"/>
                  <a:pt x="14947" y="647683"/>
                </a:cubicBezTo>
                <a:cubicBezTo>
                  <a:pt x="19479" y="608083"/>
                  <a:pt x="7016" y="566811"/>
                  <a:pt x="9660" y="525700"/>
                </a:cubicBezTo>
                <a:cubicBezTo>
                  <a:pt x="11332" y="499695"/>
                  <a:pt x="12357" y="474338"/>
                  <a:pt x="20342" y="448819"/>
                </a:cubicBezTo>
                <a:cubicBezTo>
                  <a:pt x="31024" y="414668"/>
                  <a:pt x="20018" y="379223"/>
                  <a:pt x="19209" y="344370"/>
                </a:cubicBezTo>
                <a:cubicBezTo>
                  <a:pt x="18831" y="328293"/>
                  <a:pt x="16997" y="311784"/>
                  <a:pt x="12465" y="296408"/>
                </a:cubicBezTo>
                <a:cubicBezTo>
                  <a:pt x="-11381" y="215265"/>
                  <a:pt x="29784" y="161368"/>
                  <a:pt x="88698" y="116642"/>
                </a:cubicBezTo>
                <a:cubicBezTo>
                  <a:pt x="161316" y="61504"/>
                  <a:pt x="243430" y="26112"/>
                  <a:pt x="332881" y="7877"/>
                </a:cubicBezTo>
                <a:cubicBezTo>
                  <a:pt x="340704" y="6312"/>
                  <a:pt x="348095" y="2698"/>
                  <a:pt x="355648" y="0"/>
                </a:cubicBezTo>
                <a:cubicBezTo>
                  <a:pt x="377229" y="0"/>
                  <a:pt x="398809" y="0"/>
                  <a:pt x="420390" y="0"/>
                </a:cubicBezTo>
                <a:close/>
                <a:moveTo>
                  <a:pt x="34261" y="238140"/>
                </a:moveTo>
                <a:cubicBezTo>
                  <a:pt x="35610" y="296785"/>
                  <a:pt x="44026" y="302936"/>
                  <a:pt x="96089" y="290041"/>
                </a:cubicBezTo>
                <a:cubicBezTo>
                  <a:pt x="136714" y="280006"/>
                  <a:pt x="174103" y="263821"/>
                  <a:pt x="207552" y="238086"/>
                </a:cubicBezTo>
                <a:cubicBezTo>
                  <a:pt x="229133" y="221469"/>
                  <a:pt x="254868" y="214294"/>
                  <a:pt x="281304" y="223627"/>
                </a:cubicBezTo>
                <a:cubicBezTo>
                  <a:pt x="297111" y="229184"/>
                  <a:pt x="298083" y="224005"/>
                  <a:pt x="300672" y="210625"/>
                </a:cubicBezTo>
                <a:cubicBezTo>
                  <a:pt x="309844" y="163364"/>
                  <a:pt x="335902" y="125005"/>
                  <a:pt x="381545" y="110924"/>
                </a:cubicBezTo>
                <a:cubicBezTo>
                  <a:pt x="415157" y="100565"/>
                  <a:pt x="420983" y="81304"/>
                  <a:pt x="423195" y="52872"/>
                </a:cubicBezTo>
                <a:cubicBezTo>
                  <a:pt x="424544" y="35392"/>
                  <a:pt x="418771" y="28109"/>
                  <a:pt x="401453" y="27030"/>
                </a:cubicBezTo>
                <a:cubicBezTo>
                  <a:pt x="373128" y="25249"/>
                  <a:pt x="346261" y="31022"/>
                  <a:pt x="319339" y="39115"/>
                </a:cubicBezTo>
                <a:cubicBezTo>
                  <a:pt x="234420" y="64741"/>
                  <a:pt x="152468" y="96519"/>
                  <a:pt x="85785" y="157429"/>
                </a:cubicBezTo>
                <a:cubicBezTo>
                  <a:pt x="60590" y="180467"/>
                  <a:pt x="39009" y="207118"/>
                  <a:pt x="34207" y="238140"/>
                </a:cubicBezTo>
                <a:close/>
                <a:moveTo>
                  <a:pt x="133100" y="486963"/>
                </a:moveTo>
                <a:cubicBezTo>
                  <a:pt x="128622" y="486963"/>
                  <a:pt x="124090" y="486963"/>
                  <a:pt x="119612" y="486963"/>
                </a:cubicBezTo>
                <a:cubicBezTo>
                  <a:pt x="34801" y="486963"/>
                  <a:pt x="35179" y="486963"/>
                  <a:pt x="38038" y="571774"/>
                </a:cubicBezTo>
                <a:cubicBezTo>
                  <a:pt x="38631" y="590064"/>
                  <a:pt x="45699" y="596268"/>
                  <a:pt x="63503" y="598372"/>
                </a:cubicBezTo>
                <a:cubicBezTo>
                  <a:pt x="119990" y="605062"/>
                  <a:pt x="176692" y="605817"/>
                  <a:pt x="233125" y="602418"/>
                </a:cubicBezTo>
                <a:cubicBezTo>
                  <a:pt x="291393" y="598912"/>
                  <a:pt x="349552" y="591952"/>
                  <a:pt x="403989" y="567944"/>
                </a:cubicBezTo>
                <a:cubicBezTo>
                  <a:pt x="438679" y="552621"/>
                  <a:pt x="439542" y="551057"/>
                  <a:pt x="429184" y="515719"/>
                </a:cubicBezTo>
                <a:cubicBezTo>
                  <a:pt x="425407" y="502771"/>
                  <a:pt x="420282" y="490038"/>
                  <a:pt x="418339" y="476820"/>
                </a:cubicBezTo>
                <a:cubicBezTo>
                  <a:pt x="414779" y="452812"/>
                  <a:pt x="403233" y="448981"/>
                  <a:pt x="381005" y="455186"/>
                </a:cubicBezTo>
                <a:cubicBezTo>
                  <a:pt x="300079" y="477953"/>
                  <a:pt x="217156" y="487448"/>
                  <a:pt x="133154" y="486909"/>
                </a:cubicBezTo>
                <a:close/>
                <a:moveTo>
                  <a:pt x="605011" y="685611"/>
                </a:moveTo>
                <a:cubicBezTo>
                  <a:pt x="606899" y="677464"/>
                  <a:pt x="602906" y="673742"/>
                  <a:pt x="598806" y="670127"/>
                </a:cubicBezTo>
                <a:cubicBezTo>
                  <a:pt x="571831" y="646389"/>
                  <a:pt x="545718" y="621787"/>
                  <a:pt x="523166" y="593678"/>
                </a:cubicBezTo>
                <a:cubicBezTo>
                  <a:pt x="517232" y="586287"/>
                  <a:pt x="510164" y="584830"/>
                  <a:pt x="501694" y="588823"/>
                </a:cubicBezTo>
                <a:cubicBezTo>
                  <a:pt x="484969" y="596646"/>
                  <a:pt x="469593" y="595081"/>
                  <a:pt x="453084" y="585963"/>
                </a:cubicBezTo>
                <a:cubicBezTo>
                  <a:pt x="437222" y="577169"/>
                  <a:pt x="423411" y="589470"/>
                  <a:pt x="411758" y="597779"/>
                </a:cubicBezTo>
                <a:cubicBezTo>
                  <a:pt x="399025" y="606842"/>
                  <a:pt x="408251" y="618766"/>
                  <a:pt x="413646" y="628908"/>
                </a:cubicBezTo>
                <a:cubicBezTo>
                  <a:pt x="432043" y="663599"/>
                  <a:pt x="459019" y="690952"/>
                  <a:pt x="487937" y="716849"/>
                </a:cubicBezTo>
                <a:cubicBezTo>
                  <a:pt x="495706" y="723808"/>
                  <a:pt x="506711" y="732387"/>
                  <a:pt x="496191" y="743608"/>
                </a:cubicBezTo>
                <a:cubicBezTo>
                  <a:pt x="486318" y="754129"/>
                  <a:pt x="476067" y="745713"/>
                  <a:pt x="468190" y="738213"/>
                </a:cubicBezTo>
                <a:cubicBezTo>
                  <a:pt x="452599" y="723431"/>
                  <a:pt x="436845" y="708648"/>
                  <a:pt x="422872" y="692409"/>
                </a:cubicBezTo>
                <a:cubicBezTo>
                  <a:pt x="413160" y="681133"/>
                  <a:pt x="405391" y="676655"/>
                  <a:pt x="391418" y="685719"/>
                </a:cubicBezTo>
                <a:cubicBezTo>
                  <a:pt x="373884" y="697103"/>
                  <a:pt x="353652" y="701796"/>
                  <a:pt x="332935" y="704494"/>
                </a:cubicBezTo>
                <a:cubicBezTo>
                  <a:pt x="301104" y="708648"/>
                  <a:pt x="300780" y="709403"/>
                  <a:pt x="311570" y="739886"/>
                </a:cubicBezTo>
                <a:cubicBezTo>
                  <a:pt x="313351" y="744957"/>
                  <a:pt x="315671" y="749813"/>
                  <a:pt x="317936" y="754722"/>
                </a:cubicBezTo>
                <a:cubicBezTo>
                  <a:pt x="348743" y="821730"/>
                  <a:pt x="412189" y="844767"/>
                  <a:pt x="474017" y="869315"/>
                </a:cubicBezTo>
                <a:cubicBezTo>
                  <a:pt x="486696" y="874332"/>
                  <a:pt x="524408" y="840397"/>
                  <a:pt x="519012" y="827988"/>
                </a:cubicBezTo>
                <a:cubicBezTo>
                  <a:pt x="503421" y="791949"/>
                  <a:pt x="529641" y="768534"/>
                  <a:pt x="540971" y="740587"/>
                </a:cubicBezTo>
                <a:cubicBezTo>
                  <a:pt x="547229" y="725103"/>
                  <a:pt x="558451" y="715392"/>
                  <a:pt x="575931" y="716093"/>
                </a:cubicBezTo>
                <a:cubicBezTo>
                  <a:pt x="598968" y="717011"/>
                  <a:pt x="598914" y="697480"/>
                  <a:pt x="604957" y="685611"/>
                </a:cubicBezTo>
                <a:close/>
                <a:moveTo>
                  <a:pt x="134341" y="457937"/>
                </a:moveTo>
                <a:cubicBezTo>
                  <a:pt x="173995" y="460365"/>
                  <a:pt x="213163" y="454107"/>
                  <a:pt x="252494" y="451031"/>
                </a:cubicBezTo>
                <a:cubicBezTo>
                  <a:pt x="265226" y="450060"/>
                  <a:pt x="284271" y="452272"/>
                  <a:pt x="288425" y="438191"/>
                </a:cubicBezTo>
                <a:cubicBezTo>
                  <a:pt x="302183" y="391308"/>
                  <a:pt x="321929" y="344100"/>
                  <a:pt x="306499" y="293818"/>
                </a:cubicBezTo>
                <a:cubicBezTo>
                  <a:pt x="292040" y="246719"/>
                  <a:pt x="259723" y="235712"/>
                  <a:pt x="220015" y="265008"/>
                </a:cubicBezTo>
                <a:cubicBezTo>
                  <a:pt x="180037" y="294519"/>
                  <a:pt x="135366" y="311622"/>
                  <a:pt x="87619" y="321980"/>
                </a:cubicBezTo>
                <a:cubicBezTo>
                  <a:pt x="46562" y="330882"/>
                  <a:pt x="46508" y="330559"/>
                  <a:pt x="51256" y="372263"/>
                </a:cubicBezTo>
                <a:cubicBezTo>
                  <a:pt x="51741" y="376741"/>
                  <a:pt x="52065" y="381219"/>
                  <a:pt x="52983" y="385589"/>
                </a:cubicBezTo>
                <a:cubicBezTo>
                  <a:pt x="57568" y="408626"/>
                  <a:pt x="41545" y="439000"/>
                  <a:pt x="63179" y="453675"/>
                </a:cubicBezTo>
                <a:cubicBezTo>
                  <a:pt x="82062" y="466515"/>
                  <a:pt x="110387" y="456858"/>
                  <a:pt x="134449" y="457937"/>
                </a:cubicBezTo>
                <a:close/>
                <a:moveTo>
                  <a:pt x="440298" y="162015"/>
                </a:moveTo>
                <a:cubicBezTo>
                  <a:pt x="442078" y="131047"/>
                  <a:pt x="434255" y="124519"/>
                  <a:pt x="404798" y="132936"/>
                </a:cubicBezTo>
                <a:cubicBezTo>
                  <a:pt x="397137" y="135148"/>
                  <a:pt x="389584" y="138547"/>
                  <a:pt x="382732" y="142593"/>
                </a:cubicBezTo>
                <a:cubicBezTo>
                  <a:pt x="334715" y="170755"/>
                  <a:pt x="317451" y="218124"/>
                  <a:pt x="333906" y="280330"/>
                </a:cubicBezTo>
                <a:cubicBezTo>
                  <a:pt x="341675" y="309680"/>
                  <a:pt x="342916" y="338543"/>
                  <a:pt x="336172" y="368055"/>
                </a:cubicBezTo>
                <a:cubicBezTo>
                  <a:pt x="332180" y="385535"/>
                  <a:pt x="328619" y="403123"/>
                  <a:pt x="325382" y="420765"/>
                </a:cubicBezTo>
                <a:cubicBezTo>
                  <a:pt x="324141" y="427617"/>
                  <a:pt x="322307" y="435386"/>
                  <a:pt x="333636" y="436680"/>
                </a:cubicBezTo>
                <a:cubicBezTo>
                  <a:pt x="382408" y="442291"/>
                  <a:pt x="401129" y="401558"/>
                  <a:pt x="429561" y="375392"/>
                </a:cubicBezTo>
                <a:cubicBezTo>
                  <a:pt x="435118" y="370267"/>
                  <a:pt x="440406" y="366274"/>
                  <a:pt x="440028" y="358128"/>
                </a:cubicBezTo>
                <a:cubicBezTo>
                  <a:pt x="439920" y="356347"/>
                  <a:pt x="440028" y="354513"/>
                  <a:pt x="439866" y="352732"/>
                </a:cubicBezTo>
                <a:cubicBezTo>
                  <a:pt x="432852" y="289178"/>
                  <a:pt x="434957" y="225624"/>
                  <a:pt x="440352" y="162069"/>
                </a:cubicBezTo>
                <a:close/>
                <a:moveTo>
                  <a:pt x="693275" y="908375"/>
                </a:moveTo>
                <a:cubicBezTo>
                  <a:pt x="769130" y="912691"/>
                  <a:pt x="845255" y="910533"/>
                  <a:pt x="921110" y="916036"/>
                </a:cubicBezTo>
                <a:cubicBezTo>
                  <a:pt x="927746" y="916522"/>
                  <a:pt x="934706" y="913986"/>
                  <a:pt x="935569" y="906649"/>
                </a:cubicBezTo>
                <a:cubicBezTo>
                  <a:pt x="938212" y="883558"/>
                  <a:pt x="940856" y="860305"/>
                  <a:pt x="941288" y="837106"/>
                </a:cubicBezTo>
                <a:cubicBezTo>
                  <a:pt x="941450" y="827934"/>
                  <a:pt x="932440" y="820651"/>
                  <a:pt x="923484" y="818870"/>
                </a:cubicBezTo>
                <a:cubicBezTo>
                  <a:pt x="911075" y="816389"/>
                  <a:pt x="913017" y="828420"/>
                  <a:pt x="910752" y="835271"/>
                </a:cubicBezTo>
                <a:cubicBezTo>
                  <a:pt x="903252" y="857499"/>
                  <a:pt x="890088" y="873685"/>
                  <a:pt x="865163" y="874818"/>
                </a:cubicBezTo>
                <a:cubicBezTo>
                  <a:pt x="843636" y="875843"/>
                  <a:pt x="822056" y="875087"/>
                  <a:pt x="800475" y="874494"/>
                </a:cubicBezTo>
                <a:cubicBezTo>
                  <a:pt x="790279" y="874224"/>
                  <a:pt x="778895" y="872066"/>
                  <a:pt x="779650" y="858902"/>
                </a:cubicBezTo>
                <a:cubicBezTo>
                  <a:pt x="780405" y="845144"/>
                  <a:pt x="792760" y="846385"/>
                  <a:pt x="802472" y="846224"/>
                </a:cubicBezTo>
                <a:cubicBezTo>
                  <a:pt x="821354" y="845900"/>
                  <a:pt x="840237" y="846925"/>
                  <a:pt x="859066" y="845900"/>
                </a:cubicBezTo>
                <a:cubicBezTo>
                  <a:pt x="886042" y="844389"/>
                  <a:pt x="883776" y="821190"/>
                  <a:pt x="887283" y="803764"/>
                </a:cubicBezTo>
                <a:cubicBezTo>
                  <a:pt x="891005" y="785421"/>
                  <a:pt x="876493" y="784827"/>
                  <a:pt x="863760" y="782238"/>
                </a:cubicBezTo>
                <a:cubicBezTo>
                  <a:pt x="837378" y="776842"/>
                  <a:pt x="811266" y="770098"/>
                  <a:pt x="784883" y="764595"/>
                </a:cubicBezTo>
                <a:cubicBezTo>
                  <a:pt x="775982" y="762707"/>
                  <a:pt x="765623" y="754291"/>
                  <a:pt x="757854" y="765351"/>
                </a:cubicBezTo>
                <a:cubicBezTo>
                  <a:pt x="750679" y="775548"/>
                  <a:pt x="753862" y="785313"/>
                  <a:pt x="762386" y="794323"/>
                </a:cubicBezTo>
                <a:cubicBezTo>
                  <a:pt x="768644" y="800959"/>
                  <a:pt x="771180" y="809753"/>
                  <a:pt x="770317" y="819302"/>
                </a:cubicBezTo>
                <a:cubicBezTo>
                  <a:pt x="766810" y="858740"/>
                  <a:pt x="730285" y="899797"/>
                  <a:pt x="693275" y="908429"/>
                </a:cubicBezTo>
                <a:close/>
                <a:moveTo>
                  <a:pt x="739025" y="821298"/>
                </a:moveTo>
                <a:cubicBezTo>
                  <a:pt x="739565" y="809267"/>
                  <a:pt x="729422" y="807217"/>
                  <a:pt x="721653" y="803872"/>
                </a:cubicBezTo>
                <a:cubicBezTo>
                  <a:pt x="686207" y="788712"/>
                  <a:pt x="650599" y="773767"/>
                  <a:pt x="614883" y="759200"/>
                </a:cubicBezTo>
                <a:cubicBezTo>
                  <a:pt x="570859" y="741235"/>
                  <a:pt x="571615" y="741882"/>
                  <a:pt x="550682" y="783478"/>
                </a:cubicBezTo>
                <a:cubicBezTo>
                  <a:pt x="541618" y="801444"/>
                  <a:pt x="547067" y="809051"/>
                  <a:pt x="563576" y="815633"/>
                </a:cubicBezTo>
                <a:cubicBezTo>
                  <a:pt x="601881" y="830901"/>
                  <a:pt x="639755" y="847303"/>
                  <a:pt x="678006" y="862840"/>
                </a:cubicBezTo>
                <a:cubicBezTo>
                  <a:pt x="708111" y="875087"/>
                  <a:pt x="738054" y="854478"/>
                  <a:pt x="739025" y="821244"/>
                </a:cubicBezTo>
                <a:close/>
                <a:moveTo>
                  <a:pt x="502018" y="541561"/>
                </a:moveTo>
                <a:cubicBezTo>
                  <a:pt x="490688" y="499911"/>
                  <a:pt x="478927" y="455887"/>
                  <a:pt x="466626" y="411971"/>
                </a:cubicBezTo>
                <a:cubicBezTo>
                  <a:pt x="463713" y="401558"/>
                  <a:pt x="455188" y="398807"/>
                  <a:pt x="445207" y="401289"/>
                </a:cubicBezTo>
                <a:cubicBezTo>
                  <a:pt x="434255" y="403986"/>
                  <a:pt x="430964" y="412187"/>
                  <a:pt x="433608" y="421952"/>
                </a:cubicBezTo>
                <a:cubicBezTo>
                  <a:pt x="445207" y="465113"/>
                  <a:pt x="457238" y="508220"/>
                  <a:pt x="469431" y="551219"/>
                </a:cubicBezTo>
                <a:cubicBezTo>
                  <a:pt x="471805" y="559581"/>
                  <a:pt x="476769" y="566163"/>
                  <a:pt x="486965" y="563196"/>
                </a:cubicBezTo>
                <a:cubicBezTo>
                  <a:pt x="496245" y="560498"/>
                  <a:pt x="502989" y="555211"/>
                  <a:pt x="502018" y="541615"/>
                </a:cubicBezTo>
                <a:close/>
                <a:moveTo>
                  <a:pt x="627076" y="907782"/>
                </a:moveTo>
                <a:cubicBezTo>
                  <a:pt x="639108" y="905893"/>
                  <a:pt x="653674" y="907674"/>
                  <a:pt x="656264" y="893215"/>
                </a:cubicBezTo>
                <a:cubicBezTo>
                  <a:pt x="658530" y="880536"/>
                  <a:pt x="643262" y="880698"/>
                  <a:pt x="635277" y="876868"/>
                </a:cubicBezTo>
                <a:cubicBezTo>
                  <a:pt x="617635" y="868343"/>
                  <a:pt x="597781" y="863812"/>
                  <a:pt x="581164" y="853777"/>
                </a:cubicBezTo>
                <a:cubicBezTo>
                  <a:pt x="556023" y="838616"/>
                  <a:pt x="542265" y="849676"/>
                  <a:pt x="528670" y="869746"/>
                </a:cubicBezTo>
                <a:cubicBezTo>
                  <a:pt x="521063" y="880968"/>
                  <a:pt x="523922" y="885824"/>
                  <a:pt x="535522" y="888305"/>
                </a:cubicBezTo>
                <a:cubicBezTo>
                  <a:pt x="566004" y="894941"/>
                  <a:pt x="596594" y="901308"/>
                  <a:pt x="627130" y="907782"/>
                </a:cubicBezTo>
                <a:close/>
                <a:moveTo>
                  <a:pt x="640295" y="689118"/>
                </a:moveTo>
                <a:cubicBezTo>
                  <a:pt x="630314" y="694459"/>
                  <a:pt x="629396" y="705951"/>
                  <a:pt x="625026" y="715014"/>
                </a:cubicBezTo>
                <a:cubicBezTo>
                  <a:pt x="619793" y="725805"/>
                  <a:pt x="625026" y="731739"/>
                  <a:pt x="634737" y="735786"/>
                </a:cubicBezTo>
                <a:cubicBezTo>
                  <a:pt x="657073" y="745119"/>
                  <a:pt x="679193" y="754884"/>
                  <a:pt x="701637" y="763894"/>
                </a:cubicBezTo>
                <a:cubicBezTo>
                  <a:pt x="711024" y="767671"/>
                  <a:pt x="721923" y="775278"/>
                  <a:pt x="727749" y="758445"/>
                </a:cubicBezTo>
                <a:cubicBezTo>
                  <a:pt x="732497" y="744795"/>
                  <a:pt x="731742" y="734491"/>
                  <a:pt x="716150" y="728125"/>
                </a:cubicBezTo>
                <a:cubicBezTo>
                  <a:pt x="693760" y="718953"/>
                  <a:pt x="671748" y="708864"/>
                  <a:pt x="651840" y="694729"/>
                </a:cubicBezTo>
                <a:cubicBezTo>
                  <a:pt x="648981" y="692679"/>
                  <a:pt x="645474" y="691600"/>
                  <a:pt x="640241" y="689064"/>
                </a:cubicBezTo>
                <a:close/>
                <a:moveTo>
                  <a:pt x="326083" y="674281"/>
                </a:moveTo>
                <a:cubicBezTo>
                  <a:pt x="337898" y="674713"/>
                  <a:pt x="352195" y="672501"/>
                  <a:pt x="364982" y="665865"/>
                </a:cubicBezTo>
                <a:cubicBezTo>
                  <a:pt x="375718" y="660254"/>
                  <a:pt x="392982" y="657880"/>
                  <a:pt x="385213" y="638080"/>
                </a:cubicBezTo>
                <a:cubicBezTo>
                  <a:pt x="378740" y="621571"/>
                  <a:pt x="372643" y="605925"/>
                  <a:pt x="349120" y="615636"/>
                </a:cubicBezTo>
                <a:cubicBezTo>
                  <a:pt x="339409" y="619629"/>
                  <a:pt x="328295" y="620546"/>
                  <a:pt x="317721" y="621841"/>
                </a:cubicBezTo>
                <a:cubicBezTo>
                  <a:pt x="296086" y="624430"/>
                  <a:pt x="296895" y="639753"/>
                  <a:pt x="297327" y="655560"/>
                </a:cubicBezTo>
                <a:cubicBezTo>
                  <a:pt x="297867" y="673472"/>
                  <a:pt x="310006" y="674605"/>
                  <a:pt x="326083" y="67433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86A343E-0CDF-4E66-9652-338961854CCD}"/>
              </a:ext>
            </a:extLst>
          </p:cNvPr>
          <p:cNvSpPr/>
          <p:nvPr/>
        </p:nvSpPr>
        <p:spPr>
          <a:xfrm>
            <a:off x="6075445" y="1421200"/>
            <a:ext cx="1027484" cy="510019"/>
          </a:xfrm>
          <a:custGeom>
            <a:avLst/>
            <a:gdLst>
              <a:gd name="connsiteX0" fmla="*/ 1101145 w 1101307"/>
              <a:gd name="connsiteY0" fmla="*/ 222504 h 546663"/>
              <a:gd name="connsiteX1" fmla="*/ 1086686 w 1101307"/>
              <a:gd name="connsiteY1" fmla="*/ 257249 h 546663"/>
              <a:gd name="connsiteX2" fmla="*/ 1086686 w 1101307"/>
              <a:gd name="connsiteY2" fmla="*/ 489185 h 546663"/>
              <a:gd name="connsiteX3" fmla="*/ 1028419 w 1101307"/>
              <a:gd name="connsiteY3" fmla="*/ 546535 h 546663"/>
              <a:gd name="connsiteX4" fmla="*/ 60320 w 1101307"/>
              <a:gd name="connsiteY4" fmla="*/ 546589 h 546663"/>
              <a:gd name="connsiteX5" fmla="*/ 1244 w 1101307"/>
              <a:gd name="connsiteY5" fmla="*/ 488915 h 546663"/>
              <a:gd name="connsiteX6" fmla="*/ 5128 w 1101307"/>
              <a:gd name="connsiteY6" fmla="*/ 273542 h 546663"/>
              <a:gd name="connsiteX7" fmla="*/ 596 w 1101307"/>
              <a:gd name="connsiteY7" fmla="*/ 169039 h 546663"/>
              <a:gd name="connsiteX8" fmla="*/ 57838 w 1101307"/>
              <a:gd name="connsiteY8" fmla="*/ 124151 h 546663"/>
              <a:gd name="connsiteX9" fmla="*/ 72567 w 1101307"/>
              <a:gd name="connsiteY9" fmla="*/ 136668 h 546663"/>
              <a:gd name="connsiteX10" fmla="*/ 59079 w 1101307"/>
              <a:gd name="connsiteY10" fmla="*/ 151073 h 546663"/>
              <a:gd name="connsiteX11" fmla="*/ 34046 w 1101307"/>
              <a:gd name="connsiteY11" fmla="*/ 211390 h 546663"/>
              <a:gd name="connsiteX12" fmla="*/ 56327 w 1101307"/>
              <a:gd name="connsiteY12" fmla="*/ 222342 h 546663"/>
              <a:gd name="connsiteX13" fmla="*/ 174859 w 1101307"/>
              <a:gd name="connsiteY13" fmla="*/ 210635 h 546663"/>
              <a:gd name="connsiteX14" fmla="*/ 187591 w 1101307"/>
              <a:gd name="connsiteY14" fmla="*/ 211444 h 546663"/>
              <a:gd name="connsiteX15" fmla="*/ 279146 w 1101307"/>
              <a:gd name="connsiteY15" fmla="*/ 221965 h 546663"/>
              <a:gd name="connsiteX16" fmla="*/ 296896 w 1101307"/>
              <a:gd name="connsiteY16" fmla="*/ 205995 h 546663"/>
              <a:gd name="connsiteX17" fmla="*/ 293928 w 1101307"/>
              <a:gd name="connsiteY17" fmla="*/ 161647 h 546663"/>
              <a:gd name="connsiteX18" fmla="*/ 272725 w 1101307"/>
              <a:gd name="connsiteY18" fmla="*/ 167312 h 546663"/>
              <a:gd name="connsiteX19" fmla="*/ 177502 w 1101307"/>
              <a:gd name="connsiteY19" fmla="*/ 191320 h 546663"/>
              <a:gd name="connsiteX20" fmla="*/ 80983 w 1101307"/>
              <a:gd name="connsiteY20" fmla="*/ 107049 h 546663"/>
              <a:gd name="connsiteX21" fmla="*/ 159159 w 1101307"/>
              <a:gd name="connsiteY21" fmla="*/ 3085 h 546663"/>
              <a:gd name="connsiteX22" fmla="*/ 252926 w 1101307"/>
              <a:gd name="connsiteY22" fmla="*/ 17975 h 546663"/>
              <a:gd name="connsiteX23" fmla="*/ 264849 w 1101307"/>
              <a:gd name="connsiteY23" fmla="*/ 40743 h 546663"/>
              <a:gd name="connsiteX24" fmla="*/ 241002 w 1101307"/>
              <a:gd name="connsiteY24" fmla="*/ 43602 h 546663"/>
              <a:gd name="connsiteX25" fmla="*/ 178581 w 1101307"/>
              <a:gd name="connsiteY25" fmla="*/ 29413 h 546663"/>
              <a:gd name="connsiteX26" fmla="*/ 109631 w 1101307"/>
              <a:gd name="connsiteY26" fmla="*/ 95233 h 546663"/>
              <a:gd name="connsiteX27" fmla="*/ 176855 w 1101307"/>
              <a:gd name="connsiteY27" fmla="*/ 162025 h 546663"/>
              <a:gd name="connsiteX28" fmla="*/ 260964 w 1101307"/>
              <a:gd name="connsiteY28" fmla="*/ 139527 h 546663"/>
              <a:gd name="connsiteX29" fmla="*/ 358993 w 1101307"/>
              <a:gd name="connsiteY29" fmla="*/ 172384 h 546663"/>
              <a:gd name="connsiteX30" fmla="*/ 371025 w 1101307"/>
              <a:gd name="connsiteY30" fmla="*/ 205186 h 546663"/>
              <a:gd name="connsiteX31" fmla="*/ 444938 w 1101307"/>
              <a:gd name="connsiteY31" fmla="*/ 233240 h 546663"/>
              <a:gd name="connsiteX32" fmla="*/ 583754 w 1101307"/>
              <a:gd name="connsiteY32" fmla="*/ 201625 h 546663"/>
              <a:gd name="connsiteX33" fmla="*/ 605226 w 1101307"/>
              <a:gd name="connsiteY33" fmla="*/ 201679 h 546663"/>
              <a:gd name="connsiteX34" fmla="*/ 619847 w 1101307"/>
              <a:gd name="connsiteY34" fmla="*/ 214843 h 546663"/>
              <a:gd name="connsiteX35" fmla="*/ 606090 w 1101307"/>
              <a:gd name="connsiteY35" fmla="*/ 228385 h 546663"/>
              <a:gd name="connsiteX36" fmla="*/ 566705 w 1101307"/>
              <a:gd name="connsiteY36" fmla="*/ 278721 h 546663"/>
              <a:gd name="connsiteX37" fmla="*/ 566705 w 1101307"/>
              <a:gd name="connsiteY37" fmla="*/ 486325 h 546663"/>
              <a:gd name="connsiteX38" fmla="*/ 597242 w 1101307"/>
              <a:gd name="connsiteY38" fmla="*/ 517995 h 546663"/>
              <a:gd name="connsiteX39" fmla="*/ 686207 w 1101307"/>
              <a:gd name="connsiteY39" fmla="*/ 517671 h 546663"/>
              <a:gd name="connsiteX40" fmla="*/ 711132 w 1101307"/>
              <a:gd name="connsiteY40" fmla="*/ 494364 h 546663"/>
              <a:gd name="connsiteX41" fmla="*/ 711132 w 1101307"/>
              <a:gd name="connsiteY41" fmla="*/ 265180 h 546663"/>
              <a:gd name="connsiteX42" fmla="*/ 692573 w 1101307"/>
              <a:gd name="connsiteY42" fmla="*/ 239013 h 546663"/>
              <a:gd name="connsiteX43" fmla="*/ 681891 w 1101307"/>
              <a:gd name="connsiteY43" fmla="*/ 220184 h 546663"/>
              <a:gd name="connsiteX44" fmla="*/ 702446 w 1101307"/>
              <a:gd name="connsiteY44" fmla="*/ 212739 h 546663"/>
              <a:gd name="connsiteX45" fmla="*/ 774255 w 1101307"/>
              <a:gd name="connsiteY45" fmla="*/ 235776 h 546663"/>
              <a:gd name="connsiteX46" fmla="*/ 996750 w 1101307"/>
              <a:gd name="connsiteY46" fmla="*/ 221533 h 546663"/>
              <a:gd name="connsiteX47" fmla="*/ 1072659 w 1101307"/>
              <a:gd name="connsiteY47" fmla="*/ 203136 h 546663"/>
              <a:gd name="connsiteX48" fmla="*/ 1101307 w 1101307"/>
              <a:gd name="connsiteY48" fmla="*/ 206211 h 546663"/>
              <a:gd name="connsiteX49" fmla="*/ 1101307 w 1101307"/>
              <a:gd name="connsiteY49" fmla="*/ 222396 h 546663"/>
              <a:gd name="connsiteX50" fmla="*/ 478711 w 1101307"/>
              <a:gd name="connsiteY50" fmla="*/ 387379 h 546663"/>
              <a:gd name="connsiteX51" fmla="*/ 478819 w 1101307"/>
              <a:gd name="connsiteY51" fmla="*/ 387379 h 546663"/>
              <a:gd name="connsiteX52" fmla="*/ 478819 w 1101307"/>
              <a:gd name="connsiteY52" fmla="*/ 276995 h 546663"/>
              <a:gd name="connsiteX53" fmla="*/ 458641 w 1101307"/>
              <a:gd name="connsiteY53" fmla="*/ 260162 h 546663"/>
              <a:gd name="connsiteX54" fmla="*/ 368651 w 1101307"/>
              <a:gd name="connsiteY54" fmla="*/ 257626 h 546663"/>
              <a:gd name="connsiteX55" fmla="*/ 335147 w 1101307"/>
              <a:gd name="connsiteY55" fmla="*/ 279477 h 546663"/>
              <a:gd name="connsiteX56" fmla="*/ 334877 w 1101307"/>
              <a:gd name="connsiteY56" fmla="*/ 494849 h 546663"/>
              <a:gd name="connsiteX57" fmla="*/ 359749 w 1101307"/>
              <a:gd name="connsiteY57" fmla="*/ 517887 h 546663"/>
              <a:gd name="connsiteX58" fmla="*/ 453948 w 1101307"/>
              <a:gd name="connsiteY58" fmla="*/ 517995 h 546663"/>
              <a:gd name="connsiteX59" fmla="*/ 478873 w 1101307"/>
              <a:gd name="connsiteY59" fmla="*/ 492368 h 546663"/>
              <a:gd name="connsiteX60" fmla="*/ 478711 w 1101307"/>
              <a:gd name="connsiteY60" fmla="*/ 387379 h 546663"/>
              <a:gd name="connsiteX61" fmla="*/ 243484 w 1101307"/>
              <a:gd name="connsiteY61" fmla="*/ 386731 h 546663"/>
              <a:gd name="connsiteX62" fmla="*/ 243484 w 1101307"/>
              <a:gd name="connsiteY62" fmla="*/ 338175 h 546663"/>
              <a:gd name="connsiteX63" fmla="*/ 242837 w 1101307"/>
              <a:gd name="connsiteY63" fmla="*/ 270790 h 546663"/>
              <a:gd name="connsiteX64" fmla="*/ 227946 w 1101307"/>
              <a:gd name="connsiteY64" fmla="*/ 256817 h 546663"/>
              <a:gd name="connsiteX65" fmla="*/ 228216 w 1101307"/>
              <a:gd name="connsiteY65" fmla="*/ 272085 h 546663"/>
              <a:gd name="connsiteX66" fmla="*/ 217479 w 1101307"/>
              <a:gd name="connsiteY66" fmla="*/ 296633 h 546663"/>
              <a:gd name="connsiteX67" fmla="*/ 194766 w 1101307"/>
              <a:gd name="connsiteY67" fmla="*/ 328734 h 546663"/>
              <a:gd name="connsiteX68" fmla="*/ 194766 w 1101307"/>
              <a:gd name="connsiteY68" fmla="*/ 471650 h 546663"/>
              <a:gd name="connsiteX69" fmla="*/ 180254 w 1101307"/>
              <a:gd name="connsiteY69" fmla="*/ 498626 h 546663"/>
              <a:gd name="connsiteX70" fmla="*/ 166334 w 1101307"/>
              <a:gd name="connsiteY70" fmla="*/ 471704 h 546663"/>
              <a:gd name="connsiteX71" fmla="*/ 166172 w 1101307"/>
              <a:gd name="connsiteY71" fmla="*/ 323393 h 546663"/>
              <a:gd name="connsiteX72" fmla="*/ 146750 w 1101307"/>
              <a:gd name="connsiteY72" fmla="*/ 297226 h 546663"/>
              <a:gd name="connsiteX73" fmla="*/ 132291 w 1101307"/>
              <a:gd name="connsiteY73" fmla="*/ 272139 h 546663"/>
              <a:gd name="connsiteX74" fmla="*/ 118533 w 1101307"/>
              <a:gd name="connsiteY74" fmla="*/ 255414 h 546663"/>
              <a:gd name="connsiteX75" fmla="*/ 102725 w 1101307"/>
              <a:gd name="connsiteY75" fmla="*/ 279099 h 546663"/>
              <a:gd name="connsiteX76" fmla="*/ 101376 w 1101307"/>
              <a:gd name="connsiteY76" fmla="*/ 494796 h 546663"/>
              <a:gd name="connsiteX77" fmla="*/ 124144 w 1101307"/>
              <a:gd name="connsiteY77" fmla="*/ 517725 h 546663"/>
              <a:gd name="connsiteX78" fmla="*/ 218505 w 1101307"/>
              <a:gd name="connsiteY78" fmla="*/ 517779 h 546663"/>
              <a:gd name="connsiteX79" fmla="*/ 243646 w 1101307"/>
              <a:gd name="connsiteY79" fmla="*/ 491828 h 546663"/>
              <a:gd name="connsiteX80" fmla="*/ 243430 w 1101307"/>
              <a:gd name="connsiteY80" fmla="*/ 386677 h 546663"/>
              <a:gd name="connsiteX81" fmla="*/ 943230 w 1101307"/>
              <a:gd name="connsiteY81" fmla="*/ 391263 h 546663"/>
              <a:gd name="connsiteX82" fmla="*/ 943500 w 1101307"/>
              <a:gd name="connsiteY82" fmla="*/ 294421 h 546663"/>
              <a:gd name="connsiteX83" fmla="*/ 915823 w 1101307"/>
              <a:gd name="connsiteY83" fmla="*/ 269873 h 546663"/>
              <a:gd name="connsiteX84" fmla="*/ 825023 w 1101307"/>
              <a:gd name="connsiteY84" fmla="*/ 274891 h 546663"/>
              <a:gd name="connsiteX85" fmla="*/ 799235 w 1101307"/>
              <a:gd name="connsiteY85" fmla="*/ 296903 h 546663"/>
              <a:gd name="connsiteX86" fmla="*/ 799235 w 1101307"/>
              <a:gd name="connsiteY86" fmla="*/ 493285 h 546663"/>
              <a:gd name="connsiteX87" fmla="*/ 822650 w 1101307"/>
              <a:gd name="connsiteY87" fmla="*/ 517779 h 546663"/>
              <a:gd name="connsiteX88" fmla="*/ 919492 w 1101307"/>
              <a:gd name="connsiteY88" fmla="*/ 517725 h 546663"/>
              <a:gd name="connsiteX89" fmla="*/ 943392 w 1101307"/>
              <a:gd name="connsiteY89" fmla="*/ 493501 h 546663"/>
              <a:gd name="connsiteX90" fmla="*/ 943230 w 1101307"/>
              <a:gd name="connsiteY90" fmla="*/ 391263 h 546663"/>
              <a:gd name="connsiteX91" fmla="*/ 70517 w 1101307"/>
              <a:gd name="connsiteY91" fmla="*/ 388134 h 546663"/>
              <a:gd name="connsiteX92" fmla="*/ 70409 w 1101307"/>
              <a:gd name="connsiteY92" fmla="*/ 388134 h 546663"/>
              <a:gd name="connsiteX93" fmla="*/ 70409 w 1101307"/>
              <a:gd name="connsiteY93" fmla="*/ 277750 h 546663"/>
              <a:gd name="connsiteX94" fmla="*/ 50717 w 1101307"/>
              <a:gd name="connsiteY94" fmla="*/ 255199 h 546663"/>
              <a:gd name="connsiteX95" fmla="*/ 28596 w 1101307"/>
              <a:gd name="connsiteY95" fmla="*/ 276186 h 546663"/>
              <a:gd name="connsiteX96" fmla="*/ 33021 w 1101307"/>
              <a:gd name="connsiteY96" fmla="*/ 496684 h 546663"/>
              <a:gd name="connsiteX97" fmla="*/ 53198 w 1101307"/>
              <a:gd name="connsiteY97" fmla="*/ 516754 h 546663"/>
              <a:gd name="connsiteX98" fmla="*/ 70517 w 1101307"/>
              <a:gd name="connsiteY98" fmla="*/ 495767 h 546663"/>
              <a:gd name="connsiteX99" fmla="*/ 70517 w 1101307"/>
              <a:gd name="connsiteY99" fmla="*/ 388080 h 546663"/>
              <a:gd name="connsiteX100" fmla="*/ 1002522 w 1101307"/>
              <a:gd name="connsiteY100" fmla="*/ 387163 h 546663"/>
              <a:gd name="connsiteX101" fmla="*/ 1002360 w 1101307"/>
              <a:gd name="connsiteY101" fmla="*/ 276941 h 546663"/>
              <a:gd name="connsiteX102" fmla="*/ 989305 w 1101307"/>
              <a:gd name="connsiteY102" fmla="*/ 255360 h 546663"/>
              <a:gd name="connsiteX103" fmla="*/ 972418 w 1101307"/>
              <a:gd name="connsiteY103" fmla="*/ 277696 h 546663"/>
              <a:gd name="connsiteX104" fmla="*/ 972634 w 1101307"/>
              <a:gd name="connsiteY104" fmla="*/ 492799 h 546663"/>
              <a:gd name="connsiteX105" fmla="*/ 987632 w 1101307"/>
              <a:gd name="connsiteY105" fmla="*/ 515944 h 546663"/>
              <a:gd name="connsiteX106" fmla="*/ 1002522 w 1101307"/>
              <a:gd name="connsiteY106" fmla="*/ 492098 h 546663"/>
              <a:gd name="connsiteX107" fmla="*/ 1002576 w 1101307"/>
              <a:gd name="connsiteY107" fmla="*/ 387217 h 546663"/>
              <a:gd name="connsiteX108" fmla="*/ 740158 w 1101307"/>
              <a:gd name="connsiteY108" fmla="*/ 385005 h 546663"/>
              <a:gd name="connsiteX109" fmla="*/ 740158 w 1101307"/>
              <a:gd name="connsiteY109" fmla="*/ 490102 h 546663"/>
              <a:gd name="connsiteX110" fmla="*/ 757908 w 1101307"/>
              <a:gd name="connsiteY110" fmla="*/ 514542 h 546663"/>
              <a:gd name="connsiteX111" fmla="*/ 768428 w 1101307"/>
              <a:gd name="connsiteY111" fmla="*/ 492206 h 546663"/>
              <a:gd name="connsiteX112" fmla="*/ 770155 w 1101307"/>
              <a:gd name="connsiteY112" fmla="*/ 290105 h 546663"/>
              <a:gd name="connsiteX113" fmla="*/ 768644 w 1101307"/>
              <a:gd name="connsiteY113" fmla="*/ 274081 h 546663"/>
              <a:gd name="connsiteX114" fmla="*/ 748467 w 1101307"/>
              <a:gd name="connsiteY114" fmla="*/ 259838 h 546663"/>
              <a:gd name="connsiteX115" fmla="*/ 740320 w 1101307"/>
              <a:gd name="connsiteY115" fmla="*/ 277157 h 546663"/>
              <a:gd name="connsiteX116" fmla="*/ 740158 w 1101307"/>
              <a:gd name="connsiteY116" fmla="*/ 384951 h 546663"/>
              <a:gd name="connsiteX117" fmla="*/ 508060 w 1101307"/>
              <a:gd name="connsiteY117" fmla="*/ 381714 h 546663"/>
              <a:gd name="connsiteX118" fmla="*/ 508222 w 1101307"/>
              <a:gd name="connsiteY118" fmla="*/ 381714 h 546663"/>
              <a:gd name="connsiteX119" fmla="*/ 508330 w 1101307"/>
              <a:gd name="connsiteY119" fmla="*/ 497223 h 546663"/>
              <a:gd name="connsiteX120" fmla="*/ 521279 w 1101307"/>
              <a:gd name="connsiteY120" fmla="*/ 516322 h 546663"/>
              <a:gd name="connsiteX121" fmla="*/ 535036 w 1101307"/>
              <a:gd name="connsiteY121" fmla="*/ 497547 h 546663"/>
              <a:gd name="connsiteX122" fmla="*/ 535090 w 1101307"/>
              <a:gd name="connsiteY122" fmla="*/ 430378 h 546663"/>
              <a:gd name="connsiteX123" fmla="*/ 535845 w 1101307"/>
              <a:gd name="connsiteY123" fmla="*/ 263831 h 546663"/>
              <a:gd name="connsiteX124" fmla="*/ 523437 w 1101307"/>
              <a:gd name="connsiteY124" fmla="*/ 242034 h 546663"/>
              <a:gd name="connsiteX125" fmla="*/ 508276 w 1101307"/>
              <a:gd name="connsiteY125" fmla="*/ 263507 h 546663"/>
              <a:gd name="connsiteX126" fmla="*/ 508060 w 1101307"/>
              <a:gd name="connsiteY126" fmla="*/ 282336 h 546663"/>
              <a:gd name="connsiteX127" fmla="*/ 508060 w 1101307"/>
              <a:gd name="connsiteY127" fmla="*/ 381714 h 546663"/>
              <a:gd name="connsiteX128" fmla="*/ 1031764 w 1101307"/>
              <a:gd name="connsiteY128" fmla="*/ 378909 h 546663"/>
              <a:gd name="connsiteX129" fmla="*/ 1031926 w 1101307"/>
              <a:gd name="connsiteY129" fmla="*/ 494526 h 546663"/>
              <a:gd name="connsiteX130" fmla="*/ 1042716 w 1101307"/>
              <a:gd name="connsiteY130" fmla="*/ 515135 h 546663"/>
              <a:gd name="connsiteX131" fmla="*/ 1057714 w 1101307"/>
              <a:gd name="connsiteY131" fmla="*/ 493878 h 546663"/>
              <a:gd name="connsiteX132" fmla="*/ 1058092 w 1101307"/>
              <a:gd name="connsiteY132" fmla="*/ 423958 h 546663"/>
              <a:gd name="connsiteX133" fmla="*/ 1057876 w 1101307"/>
              <a:gd name="connsiteY133" fmla="*/ 257249 h 546663"/>
              <a:gd name="connsiteX134" fmla="*/ 1047679 w 1101307"/>
              <a:gd name="connsiteY134" fmla="*/ 239445 h 546663"/>
              <a:gd name="connsiteX135" fmla="*/ 1032466 w 1101307"/>
              <a:gd name="connsiteY135" fmla="*/ 255199 h 546663"/>
              <a:gd name="connsiteX136" fmla="*/ 1031764 w 1101307"/>
              <a:gd name="connsiteY136" fmla="*/ 273974 h 546663"/>
              <a:gd name="connsiteX137" fmla="*/ 1031764 w 1101307"/>
              <a:gd name="connsiteY137" fmla="*/ 378855 h 546663"/>
              <a:gd name="connsiteX138" fmla="*/ 302830 w 1101307"/>
              <a:gd name="connsiteY138" fmla="*/ 388674 h 546663"/>
              <a:gd name="connsiteX139" fmla="*/ 302722 w 1101307"/>
              <a:gd name="connsiteY139" fmla="*/ 388674 h 546663"/>
              <a:gd name="connsiteX140" fmla="*/ 302614 w 1101307"/>
              <a:gd name="connsiteY140" fmla="*/ 275646 h 546663"/>
              <a:gd name="connsiteX141" fmla="*/ 288749 w 1101307"/>
              <a:gd name="connsiteY141" fmla="*/ 256763 h 546663"/>
              <a:gd name="connsiteX142" fmla="*/ 276124 w 1101307"/>
              <a:gd name="connsiteY142" fmla="*/ 274081 h 546663"/>
              <a:gd name="connsiteX143" fmla="*/ 275963 w 1101307"/>
              <a:gd name="connsiteY143" fmla="*/ 497385 h 546663"/>
              <a:gd name="connsiteX144" fmla="*/ 290421 w 1101307"/>
              <a:gd name="connsiteY144" fmla="*/ 515836 h 546663"/>
              <a:gd name="connsiteX145" fmla="*/ 302722 w 1101307"/>
              <a:gd name="connsiteY145" fmla="*/ 496252 h 546663"/>
              <a:gd name="connsiteX146" fmla="*/ 302830 w 1101307"/>
              <a:gd name="connsiteY146" fmla="*/ 388620 h 5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01307" h="546663">
                <a:moveTo>
                  <a:pt x="1101145" y="222504"/>
                </a:moveTo>
                <a:cubicBezTo>
                  <a:pt x="1086363" y="229949"/>
                  <a:pt x="1086633" y="243383"/>
                  <a:pt x="1086686" y="257249"/>
                </a:cubicBezTo>
                <a:cubicBezTo>
                  <a:pt x="1086902" y="334561"/>
                  <a:pt x="1086902" y="411873"/>
                  <a:pt x="1086686" y="489185"/>
                </a:cubicBezTo>
                <a:cubicBezTo>
                  <a:pt x="1086579" y="533910"/>
                  <a:pt x="1074008" y="546535"/>
                  <a:pt x="1028419" y="546535"/>
                </a:cubicBezTo>
                <a:cubicBezTo>
                  <a:pt x="705737" y="546697"/>
                  <a:pt x="383002" y="546697"/>
                  <a:pt x="60320" y="546589"/>
                </a:cubicBezTo>
                <a:cubicBezTo>
                  <a:pt x="16403" y="546589"/>
                  <a:pt x="1406" y="533209"/>
                  <a:pt x="1244" y="488915"/>
                </a:cubicBezTo>
                <a:cubicBezTo>
                  <a:pt x="973" y="417106"/>
                  <a:pt x="1027" y="345189"/>
                  <a:pt x="5128" y="273542"/>
                </a:cubicBezTo>
                <a:cubicBezTo>
                  <a:pt x="7124" y="238150"/>
                  <a:pt x="-2425" y="204161"/>
                  <a:pt x="596" y="169039"/>
                </a:cubicBezTo>
                <a:cubicBezTo>
                  <a:pt x="3725" y="132514"/>
                  <a:pt x="21853" y="117299"/>
                  <a:pt x="57838" y="124151"/>
                </a:cubicBezTo>
                <a:cubicBezTo>
                  <a:pt x="65445" y="125608"/>
                  <a:pt x="72297" y="127496"/>
                  <a:pt x="72567" y="136668"/>
                </a:cubicBezTo>
                <a:cubicBezTo>
                  <a:pt x="72783" y="145462"/>
                  <a:pt x="66255" y="148537"/>
                  <a:pt x="59079" y="151073"/>
                </a:cubicBezTo>
                <a:cubicBezTo>
                  <a:pt x="34370" y="159867"/>
                  <a:pt x="23471" y="187058"/>
                  <a:pt x="34046" y="211390"/>
                </a:cubicBezTo>
                <a:cubicBezTo>
                  <a:pt x="38632" y="221911"/>
                  <a:pt x="47479" y="223259"/>
                  <a:pt x="56327" y="222342"/>
                </a:cubicBezTo>
                <a:cubicBezTo>
                  <a:pt x="95766" y="218242"/>
                  <a:pt x="137200" y="233996"/>
                  <a:pt x="174859" y="210635"/>
                </a:cubicBezTo>
                <a:cubicBezTo>
                  <a:pt x="177879" y="208747"/>
                  <a:pt x="184569" y="209286"/>
                  <a:pt x="187591" y="211444"/>
                </a:cubicBezTo>
                <a:cubicBezTo>
                  <a:pt x="216239" y="232161"/>
                  <a:pt x="248555" y="219645"/>
                  <a:pt x="279146" y="221965"/>
                </a:cubicBezTo>
                <a:cubicBezTo>
                  <a:pt x="289397" y="222774"/>
                  <a:pt x="296842" y="216893"/>
                  <a:pt x="296896" y="205995"/>
                </a:cubicBezTo>
                <a:cubicBezTo>
                  <a:pt x="296949" y="191051"/>
                  <a:pt x="303100" y="174434"/>
                  <a:pt x="293928" y="161647"/>
                </a:cubicBezTo>
                <a:cubicBezTo>
                  <a:pt x="288587" y="154202"/>
                  <a:pt x="279308" y="163158"/>
                  <a:pt x="272725" y="167312"/>
                </a:cubicBezTo>
                <a:cubicBezTo>
                  <a:pt x="243592" y="185709"/>
                  <a:pt x="211653" y="192615"/>
                  <a:pt x="177502" y="191320"/>
                </a:cubicBezTo>
                <a:cubicBezTo>
                  <a:pt x="126087" y="189378"/>
                  <a:pt x="85138" y="153716"/>
                  <a:pt x="80983" y="107049"/>
                </a:cubicBezTo>
                <a:cubicBezTo>
                  <a:pt x="76451" y="56281"/>
                  <a:pt x="107312" y="14846"/>
                  <a:pt x="159159" y="3085"/>
                </a:cubicBezTo>
                <a:cubicBezTo>
                  <a:pt x="192231" y="-4414"/>
                  <a:pt x="223468" y="2222"/>
                  <a:pt x="252926" y="17975"/>
                </a:cubicBezTo>
                <a:cubicBezTo>
                  <a:pt x="261720" y="22669"/>
                  <a:pt x="271755" y="28550"/>
                  <a:pt x="264849" y="40743"/>
                </a:cubicBezTo>
                <a:cubicBezTo>
                  <a:pt x="259076" y="50886"/>
                  <a:pt x="249419" y="47649"/>
                  <a:pt x="241002" y="43602"/>
                </a:cubicBezTo>
                <a:cubicBezTo>
                  <a:pt x="221256" y="34107"/>
                  <a:pt x="200701" y="28280"/>
                  <a:pt x="178581" y="29413"/>
                </a:cubicBezTo>
                <a:cubicBezTo>
                  <a:pt x="139898" y="31409"/>
                  <a:pt x="110333" y="59734"/>
                  <a:pt x="109631" y="95233"/>
                </a:cubicBezTo>
                <a:cubicBezTo>
                  <a:pt x="108930" y="131489"/>
                  <a:pt x="136553" y="159112"/>
                  <a:pt x="176855" y="162025"/>
                </a:cubicBezTo>
                <a:cubicBezTo>
                  <a:pt x="207391" y="164237"/>
                  <a:pt x="235446" y="157547"/>
                  <a:pt x="260964" y="139527"/>
                </a:cubicBezTo>
                <a:cubicBezTo>
                  <a:pt x="296518" y="114386"/>
                  <a:pt x="345775" y="131327"/>
                  <a:pt x="358993" y="172384"/>
                </a:cubicBezTo>
                <a:cubicBezTo>
                  <a:pt x="362554" y="183497"/>
                  <a:pt x="365630" y="194989"/>
                  <a:pt x="371025" y="205186"/>
                </a:cubicBezTo>
                <a:cubicBezTo>
                  <a:pt x="390069" y="241441"/>
                  <a:pt x="406902" y="247969"/>
                  <a:pt x="444938" y="233240"/>
                </a:cubicBezTo>
                <a:cubicBezTo>
                  <a:pt x="489771" y="215922"/>
                  <a:pt x="536169" y="206211"/>
                  <a:pt x="583754" y="201625"/>
                </a:cubicBezTo>
                <a:cubicBezTo>
                  <a:pt x="590876" y="200924"/>
                  <a:pt x="598159" y="200978"/>
                  <a:pt x="605226" y="201679"/>
                </a:cubicBezTo>
                <a:cubicBezTo>
                  <a:pt x="612887" y="202488"/>
                  <a:pt x="619523" y="206373"/>
                  <a:pt x="619847" y="214843"/>
                </a:cubicBezTo>
                <a:cubicBezTo>
                  <a:pt x="620171" y="223421"/>
                  <a:pt x="613805" y="228870"/>
                  <a:pt x="606090" y="228385"/>
                </a:cubicBezTo>
                <a:cubicBezTo>
                  <a:pt x="567676" y="225903"/>
                  <a:pt x="566166" y="249534"/>
                  <a:pt x="566705" y="278721"/>
                </a:cubicBezTo>
                <a:cubicBezTo>
                  <a:pt x="568000" y="347887"/>
                  <a:pt x="567784" y="417160"/>
                  <a:pt x="566705" y="486325"/>
                </a:cubicBezTo>
                <a:cubicBezTo>
                  <a:pt x="566328" y="509147"/>
                  <a:pt x="572964" y="519343"/>
                  <a:pt x="597242" y="517995"/>
                </a:cubicBezTo>
                <a:cubicBezTo>
                  <a:pt x="626807" y="516376"/>
                  <a:pt x="656534" y="517185"/>
                  <a:pt x="686207" y="517671"/>
                </a:cubicBezTo>
                <a:cubicBezTo>
                  <a:pt x="702716" y="517941"/>
                  <a:pt x="711240" y="512222"/>
                  <a:pt x="711132" y="494364"/>
                </a:cubicBezTo>
                <a:cubicBezTo>
                  <a:pt x="710701" y="417969"/>
                  <a:pt x="710755" y="341574"/>
                  <a:pt x="711132" y="265180"/>
                </a:cubicBezTo>
                <a:cubicBezTo>
                  <a:pt x="711186" y="251260"/>
                  <a:pt x="704874" y="243815"/>
                  <a:pt x="692573" y="239013"/>
                </a:cubicBezTo>
                <a:cubicBezTo>
                  <a:pt x="684535" y="235884"/>
                  <a:pt x="678276" y="229680"/>
                  <a:pt x="681891" y="220184"/>
                </a:cubicBezTo>
                <a:cubicBezTo>
                  <a:pt x="685451" y="210743"/>
                  <a:pt x="694300" y="210257"/>
                  <a:pt x="702446" y="212739"/>
                </a:cubicBezTo>
                <a:cubicBezTo>
                  <a:pt x="726455" y="220076"/>
                  <a:pt x="750355" y="228007"/>
                  <a:pt x="774255" y="235776"/>
                </a:cubicBezTo>
                <a:cubicBezTo>
                  <a:pt x="850326" y="260540"/>
                  <a:pt x="923592" y="240632"/>
                  <a:pt x="996750" y="221533"/>
                </a:cubicBezTo>
                <a:cubicBezTo>
                  <a:pt x="1021945" y="214951"/>
                  <a:pt x="1046870" y="207452"/>
                  <a:pt x="1072659" y="203136"/>
                </a:cubicBezTo>
                <a:cubicBezTo>
                  <a:pt x="1082748" y="201463"/>
                  <a:pt x="1092243" y="200654"/>
                  <a:pt x="1101307" y="206211"/>
                </a:cubicBezTo>
                <a:lnTo>
                  <a:pt x="1101307" y="222396"/>
                </a:lnTo>
                <a:close/>
                <a:moveTo>
                  <a:pt x="478711" y="387379"/>
                </a:moveTo>
                <a:cubicBezTo>
                  <a:pt x="478711" y="387379"/>
                  <a:pt x="478819" y="387379"/>
                  <a:pt x="478819" y="387379"/>
                </a:cubicBezTo>
                <a:cubicBezTo>
                  <a:pt x="478819" y="350584"/>
                  <a:pt x="478765" y="313789"/>
                  <a:pt x="478819" y="276995"/>
                </a:cubicBezTo>
                <a:cubicBezTo>
                  <a:pt x="478819" y="262968"/>
                  <a:pt x="475312" y="252177"/>
                  <a:pt x="458641" y="260162"/>
                </a:cubicBezTo>
                <a:cubicBezTo>
                  <a:pt x="427889" y="274783"/>
                  <a:pt x="399349" y="273002"/>
                  <a:pt x="368651" y="257626"/>
                </a:cubicBezTo>
                <a:cubicBezTo>
                  <a:pt x="347826" y="247214"/>
                  <a:pt x="335309" y="256871"/>
                  <a:pt x="335147" y="279477"/>
                </a:cubicBezTo>
                <a:cubicBezTo>
                  <a:pt x="334608" y="351232"/>
                  <a:pt x="335255" y="423041"/>
                  <a:pt x="334877" y="494849"/>
                </a:cubicBezTo>
                <a:cubicBezTo>
                  <a:pt x="334769" y="512761"/>
                  <a:pt x="343240" y="518210"/>
                  <a:pt x="359749" y="517887"/>
                </a:cubicBezTo>
                <a:cubicBezTo>
                  <a:pt x="391148" y="517293"/>
                  <a:pt x="422602" y="516916"/>
                  <a:pt x="453948" y="517995"/>
                </a:cubicBezTo>
                <a:cubicBezTo>
                  <a:pt x="473208" y="518696"/>
                  <a:pt x="479196" y="510226"/>
                  <a:pt x="478873" y="492368"/>
                </a:cubicBezTo>
                <a:cubicBezTo>
                  <a:pt x="478226" y="457407"/>
                  <a:pt x="478711" y="422393"/>
                  <a:pt x="478711" y="387379"/>
                </a:cubicBezTo>
                <a:close/>
                <a:moveTo>
                  <a:pt x="243484" y="386731"/>
                </a:moveTo>
                <a:cubicBezTo>
                  <a:pt x="243484" y="370546"/>
                  <a:pt x="243538" y="354361"/>
                  <a:pt x="243484" y="338175"/>
                </a:cubicBezTo>
                <a:cubicBezTo>
                  <a:pt x="243376" y="315732"/>
                  <a:pt x="243484" y="293234"/>
                  <a:pt x="242837" y="270790"/>
                </a:cubicBezTo>
                <a:cubicBezTo>
                  <a:pt x="242567" y="261942"/>
                  <a:pt x="238197" y="253364"/>
                  <a:pt x="227946" y="256817"/>
                </a:cubicBezTo>
                <a:cubicBezTo>
                  <a:pt x="218073" y="260162"/>
                  <a:pt x="226219" y="267176"/>
                  <a:pt x="228216" y="272085"/>
                </a:cubicBezTo>
                <a:cubicBezTo>
                  <a:pt x="233233" y="284386"/>
                  <a:pt x="231453" y="295176"/>
                  <a:pt x="217479" y="296633"/>
                </a:cubicBezTo>
                <a:cubicBezTo>
                  <a:pt x="195953" y="298845"/>
                  <a:pt x="194658" y="312117"/>
                  <a:pt x="194766" y="328734"/>
                </a:cubicBezTo>
                <a:cubicBezTo>
                  <a:pt x="195144" y="376373"/>
                  <a:pt x="195036" y="424012"/>
                  <a:pt x="194766" y="471650"/>
                </a:cubicBezTo>
                <a:cubicBezTo>
                  <a:pt x="194712" y="482980"/>
                  <a:pt x="196600" y="498518"/>
                  <a:pt x="180254" y="498626"/>
                </a:cubicBezTo>
                <a:cubicBezTo>
                  <a:pt x="163151" y="498734"/>
                  <a:pt x="166442" y="482657"/>
                  <a:pt x="166334" y="471704"/>
                </a:cubicBezTo>
                <a:cubicBezTo>
                  <a:pt x="165902" y="422285"/>
                  <a:pt x="165956" y="372866"/>
                  <a:pt x="166172" y="323393"/>
                </a:cubicBezTo>
                <a:cubicBezTo>
                  <a:pt x="166226" y="309312"/>
                  <a:pt x="163906" y="299007"/>
                  <a:pt x="146750" y="297226"/>
                </a:cubicBezTo>
                <a:cubicBezTo>
                  <a:pt x="132183" y="295716"/>
                  <a:pt x="126626" y="286328"/>
                  <a:pt x="132291" y="272139"/>
                </a:cubicBezTo>
                <a:cubicBezTo>
                  <a:pt x="138063" y="257734"/>
                  <a:pt x="131266" y="254227"/>
                  <a:pt x="118533" y="255414"/>
                </a:cubicBezTo>
                <a:cubicBezTo>
                  <a:pt x="103589" y="256817"/>
                  <a:pt x="102833" y="267985"/>
                  <a:pt x="102725" y="279099"/>
                </a:cubicBezTo>
                <a:cubicBezTo>
                  <a:pt x="102186" y="351016"/>
                  <a:pt x="101862" y="422879"/>
                  <a:pt x="101376" y="494796"/>
                </a:cubicBezTo>
                <a:cubicBezTo>
                  <a:pt x="101269" y="510226"/>
                  <a:pt x="107959" y="517941"/>
                  <a:pt x="124144" y="517725"/>
                </a:cubicBezTo>
                <a:cubicBezTo>
                  <a:pt x="155598" y="517293"/>
                  <a:pt x="187051" y="516969"/>
                  <a:pt x="218505" y="517779"/>
                </a:cubicBezTo>
                <a:cubicBezTo>
                  <a:pt x="237496" y="518264"/>
                  <a:pt x="243970" y="509740"/>
                  <a:pt x="243646" y="491828"/>
                </a:cubicBezTo>
                <a:cubicBezTo>
                  <a:pt x="243052" y="456760"/>
                  <a:pt x="243484" y="421746"/>
                  <a:pt x="243430" y="386677"/>
                </a:cubicBezTo>
                <a:close/>
                <a:moveTo>
                  <a:pt x="943230" y="391263"/>
                </a:moveTo>
                <a:cubicBezTo>
                  <a:pt x="943230" y="359001"/>
                  <a:pt x="942529" y="326684"/>
                  <a:pt x="943500" y="294421"/>
                </a:cubicBezTo>
                <a:cubicBezTo>
                  <a:pt x="944094" y="273758"/>
                  <a:pt x="939346" y="264694"/>
                  <a:pt x="915823" y="269873"/>
                </a:cubicBezTo>
                <a:cubicBezTo>
                  <a:pt x="886096" y="276455"/>
                  <a:pt x="855452" y="280556"/>
                  <a:pt x="825023" y="274891"/>
                </a:cubicBezTo>
                <a:cubicBezTo>
                  <a:pt x="805385" y="271222"/>
                  <a:pt x="799073" y="278020"/>
                  <a:pt x="799235" y="296903"/>
                </a:cubicBezTo>
                <a:cubicBezTo>
                  <a:pt x="799720" y="362345"/>
                  <a:pt x="799666" y="427842"/>
                  <a:pt x="799235" y="493285"/>
                </a:cubicBezTo>
                <a:cubicBezTo>
                  <a:pt x="799127" y="509956"/>
                  <a:pt x="804845" y="518156"/>
                  <a:pt x="822650" y="517779"/>
                </a:cubicBezTo>
                <a:cubicBezTo>
                  <a:pt x="854912" y="517077"/>
                  <a:pt x="887229" y="517077"/>
                  <a:pt x="919492" y="517725"/>
                </a:cubicBezTo>
                <a:cubicBezTo>
                  <a:pt x="936864" y="518048"/>
                  <a:pt x="943662" y="510495"/>
                  <a:pt x="943392" y="493501"/>
                </a:cubicBezTo>
                <a:cubicBezTo>
                  <a:pt x="942853" y="459404"/>
                  <a:pt x="943230" y="425360"/>
                  <a:pt x="943230" y="391263"/>
                </a:cubicBezTo>
                <a:close/>
                <a:moveTo>
                  <a:pt x="70517" y="388134"/>
                </a:moveTo>
                <a:lnTo>
                  <a:pt x="70409" y="388134"/>
                </a:lnTo>
                <a:cubicBezTo>
                  <a:pt x="70409" y="351339"/>
                  <a:pt x="70355" y="314545"/>
                  <a:pt x="70409" y="277750"/>
                </a:cubicBezTo>
                <a:cubicBezTo>
                  <a:pt x="70409" y="264262"/>
                  <a:pt x="66524" y="255037"/>
                  <a:pt x="50717" y="255199"/>
                </a:cubicBezTo>
                <a:cubicBezTo>
                  <a:pt x="36474" y="255360"/>
                  <a:pt x="28327" y="261889"/>
                  <a:pt x="28596" y="276186"/>
                </a:cubicBezTo>
                <a:cubicBezTo>
                  <a:pt x="29838" y="349721"/>
                  <a:pt x="31402" y="423202"/>
                  <a:pt x="33021" y="496684"/>
                </a:cubicBezTo>
                <a:cubicBezTo>
                  <a:pt x="33290" y="509470"/>
                  <a:pt x="39927" y="516268"/>
                  <a:pt x="53198" y="516754"/>
                </a:cubicBezTo>
                <a:cubicBezTo>
                  <a:pt x="68628" y="517347"/>
                  <a:pt x="70571" y="507744"/>
                  <a:pt x="70517" y="495767"/>
                </a:cubicBezTo>
                <a:cubicBezTo>
                  <a:pt x="70409" y="459889"/>
                  <a:pt x="70517" y="423958"/>
                  <a:pt x="70517" y="388080"/>
                </a:cubicBezTo>
                <a:close/>
                <a:moveTo>
                  <a:pt x="1002522" y="387163"/>
                </a:moveTo>
                <a:cubicBezTo>
                  <a:pt x="1002522" y="350422"/>
                  <a:pt x="1002792" y="313682"/>
                  <a:pt x="1002360" y="276941"/>
                </a:cubicBezTo>
                <a:cubicBezTo>
                  <a:pt x="1002253" y="267823"/>
                  <a:pt x="1004627" y="255199"/>
                  <a:pt x="989305" y="255360"/>
                </a:cubicBezTo>
                <a:cubicBezTo>
                  <a:pt x="974845" y="255468"/>
                  <a:pt x="972418" y="265773"/>
                  <a:pt x="972418" y="277696"/>
                </a:cubicBezTo>
                <a:cubicBezTo>
                  <a:pt x="972526" y="349397"/>
                  <a:pt x="972418" y="421098"/>
                  <a:pt x="972634" y="492799"/>
                </a:cubicBezTo>
                <a:cubicBezTo>
                  <a:pt x="972634" y="503320"/>
                  <a:pt x="971500" y="516538"/>
                  <a:pt x="987632" y="515944"/>
                </a:cubicBezTo>
                <a:cubicBezTo>
                  <a:pt x="1002684" y="515351"/>
                  <a:pt x="1002522" y="503104"/>
                  <a:pt x="1002522" y="492098"/>
                </a:cubicBezTo>
                <a:cubicBezTo>
                  <a:pt x="1002576" y="457138"/>
                  <a:pt x="1002522" y="422177"/>
                  <a:pt x="1002576" y="387217"/>
                </a:cubicBezTo>
                <a:close/>
                <a:moveTo>
                  <a:pt x="740158" y="385005"/>
                </a:moveTo>
                <a:cubicBezTo>
                  <a:pt x="740158" y="420019"/>
                  <a:pt x="740158" y="455088"/>
                  <a:pt x="740158" y="490102"/>
                </a:cubicBezTo>
                <a:cubicBezTo>
                  <a:pt x="740158" y="502726"/>
                  <a:pt x="741777" y="514757"/>
                  <a:pt x="757908" y="514542"/>
                </a:cubicBezTo>
                <a:cubicBezTo>
                  <a:pt x="774795" y="514326"/>
                  <a:pt x="768321" y="500568"/>
                  <a:pt x="768428" y="492206"/>
                </a:cubicBezTo>
                <a:cubicBezTo>
                  <a:pt x="769346" y="424875"/>
                  <a:pt x="769723" y="357490"/>
                  <a:pt x="770155" y="290105"/>
                </a:cubicBezTo>
                <a:cubicBezTo>
                  <a:pt x="770155" y="284764"/>
                  <a:pt x="769993" y="279207"/>
                  <a:pt x="768644" y="274081"/>
                </a:cubicBezTo>
                <a:cubicBezTo>
                  <a:pt x="766001" y="263993"/>
                  <a:pt x="758124" y="258813"/>
                  <a:pt x="748467" y="259838"/>
                </a:cubicBezTo>
                <a:cubicBezTo>
                  <a:pt x="738594" y="260863"/>
                  <a:pt x="740374" y="270413"/>
                  <a:pt x="740320" y="277157"/>
                </a:cubicBezTo>
                <a:cubicBezTo>
                  <a:pt x="740050" y="313088"/>
                  <a:pt x="740212" y="349020"/>
                  <a:pt x="740158" y="384951"/>
                </a:cubicBezTo>
                <a:close/>
                <a:moveTo>
                  <a:pt x="508060" y="381714"/>
                </a:moveTo>
                <a:lnTo>
                  <a:pt x="508222" y="381714"/>
                </a:lnTo>
                <a:cubicBezTo>
                  <a:pt x="508222" y="420235"/>
                  <a:pt x="508114" y="458702"/>
                  <a:pt x="508330" y="497223"/>
                </a:cubicBezTo>
                <a:cubicBezTo>
                  <a:pt x="508330" y="506125"/>
                  <a:pt x="507953" y="516430"/>
                  <a:pt x="521279" y="516322"/>
                </a:cubicBezTo>
                <a:cubicBezTo>
                  <a:pt x="533741" y="516214"/>
                  <a:pt x="535036" y="507150"/>
                  <a:pt x="535036" y="497547"/>
                </a:cubicBezTo>
                <a:cubicBezTo>
                  <a:pt x="535036" y="475157"/>
                  <a:pt x="535036" y="452768"/>
                  <a:pt x="535090" y="430378"/>
                </a:cubicBezTo>
                <a:cubicBezTo>
                  <a:pt x="535306" y="374862"/>
                  <a:pt x="535737" y="319346"/>
                  <a:pt x="535845" y="263831"/>
                </a:cubicBezTo>
                <a:cubicBezTo>
                  <a:pt x="535845" y="254389"/>
                  <a:pt x="538327" y="241765"/>
                  <a:pt x="523437" y="242034"/>
                </a:cubicBezTo>
                <a:cubicBezTo>
                  <a:pt x="510812" y="242250"/>
                  <a:pt x="508600" y="252987"/>
                  <a:pt x="508276" y="263507"/>
                </a:cubicBezTo>
                <a:cubicBezTo>
                  <a:pt x="508114" y="269765"/>
                  <a:pt x="508060" y="276024"/>
                  <a:pt x="508060" y="282336"/>
                </a:cubicBezTo>
                <a:cubicBezTo>
                  <a:pt x="508060" y="315462"/>
                  <a:pt x="508060" y="348588"/>
                  <a:pt x="508060" y="381714"/>
                </a:cubicBezTo>
                <a:close/>
                <a:moveTo>
                  <a:pt x="1031764" y="378909"/>
                </a:moveTo>
                <a:cubicBezTo>
                  <a:pt x="1031764" y="417430"/>
                  <a:pt x="1031602" y="456005"/>
                  <a:pt x="1031926" y="494526"/>
                </a:cubicBezTo>
                <a:cubicBezTo>
                  <a:pt x="1031980" y="502834"/>
                  <a:pt x="1029390" y="514919"/>
                  <a:pt x="1042716" y="515135"/>
                </a:cubicBezTo>
                <a:cubicBezTo>
                  <a:pt x="1055880" y="515351"/>
                  <a:pt x="1057553" y="504129"/>
                  <a:pt x="1057714" y="493878"/>
                </a:cubicBezTo>
                <a:cubicBezTo>
                  <a:pt x="1058092" y="470571"/>
                  <a:pt x="1058092" y="447265"/>
                  <a:pt x="1058092" y="423958"/>
                </a:cubicBezTo>
                <a:cubicBezTo>
                  <a:pt x="1058092" y="368388"/>
                  <a:pt x="1058200" y="312818"/>
                  <a:pt x="1057876" y="257249"/>
                </a:cubicBezTo>
                <a:cubicBezTo>
                  <a:pt x="1057876" y="249965"/>
                  <a:pt x="1060412" y="239229"/>
                  <a:pt x="1047679" y="239445"/>
                </a:cubicBezTo>
                <a:cubicBezTo>
                  <a:pt x="1038400" y="239607"/>
                  <a:pt x="1033221" y="245919"/>
                  <a:pt x="1032466" y="255199"/>
                </a:cubicBezTo>
                <a:cubicBezTo>
                  <a:pt x="1031980" y="261457"/>
                  <a:pt x="1031764" y="267715"/>
                  <a:pt x="1031764" y="273974"/>
                </a:cubicBezTo>
                <a:cubicBezTo>
                  <a:pt x="1031710" y="308934"/>
                  <a:pt x="1031764" y="343894"/>
                  <a:pt x="1031764" y="378855"/>
                </a:cubicBezTo>
                <a:close/>
                <a:moveTo>
                  <a:pt x="302830" y="388674"/>
                </a:moveTo>
                <a:cubicBezTo>
                  <a:pt x="302830" y="388674"/>
                  <a:pt x="302722" y="388674"/>
                  <a:pt x="302722" y="388674"/>
                </a:cubicBezTo>
                <a:cubicBezTo>
                  <a:pt x="302722" y="351016"/>
                  <a:pt x="302884" y="313358"/>
                  <a:pt x="302614" y="275646"/>
                </a:cubicBezTo>
                <a:cubicBezTo>
                  <a:pt x="302560" y="266420"/>
                  <a:pt x="301212" y="256547"/>
                  <a:pt x="288749" y="256763"/>
                </a:cubicBezTo>
                <a:cubicBezTo>
                  <a:pt x="278013" y="256925"/>
                  <a:pt x="276178" y="265665"/>
                  <a:pt x="276124" y="274081"/>
                </a:cubicBezTo>
                <a:cubicBezTo>
                  <a:pt x="275909" y="348534"/>
                  <a:pt x="275909" y="422987"/>
                  <a:pt x="275963" y="497385"/>
                </a:cubicBezTo>
                <a:cubicBezTo>
                  <a:pt x="275963" y="506988"/>
                  <a:pt x="278174" y="515998"/>
                  <a:pt x="290421" y="515836"/>
                </a:cubicBezTo>
                <a:cubicBezTo>
                  <a:pt x="303909" y="515675"/>
                  <a:pt x="302668" y="504992"/>
                  <a:pt x="302722" y="496252"/>
                </a:cubicBezTo>
                <a:cubicBezTo>
                  <a:pt x="302938" y="460375"/>
                  <a:pt x="302830" y="424497"/>
                  <a:pt x="302830" y="3886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F22C39-D546-4F1E-AC40-46CBBFE48AD5}"/>
              </a:ext>
            </a:extLst>
          </p:cNvPr>
          <p:cNvSpPr/>
          <p:nvPr/>
        </p:nvSpPr>
        <p:spPr>
          <a:xfrm>
            <a:off x="3318775" y="1110343"/>
            <a:ext cx="415934" cy="972177"/>
          </a:xfrm>
          <a:custGeom>
            <a:avLst/>
            <a:gdLst>
              <a:gd name="connsiteX0" fmla="*/ 430363 w 445818"/>
              <a:gd name="connsiteY0" fmla="*/ 0 h 1042026"/>
              <a:gd name="connsiteX1" fmla="*/ 361143 w 445818"/>
              <a:gd name="connsiteY1" fmla="*/ 177985 h 1042026"/>
              <a:gd name="connsiteX2" fmla="*/ 283939 w 445818"/>
              <a:gd name="connsiteY2" fmla="*/ 188829 h 1042026"/>
              <a:gd name="connsiteX3" fmla="*/ 141077 w 445818"/>
              <a:gd name="connsiteY3" fmla="*/ 309140 h 1042026"/>
              <a:gd name="connsiteX4" fmla="*/ 128344 w 445818"/>
              <a:gd name="connsiteY4" fmla="*/ 483186 h 1042026"/>
              <a:gd name="connsiteX5" fmla="*/ 101423 w 445818"/>
              <a:gd name="connsiteY5" fmla="*/ 666296 h 1042026"/>
              <a:gd name="connsiteX6" fmla="*/ 31610 w 445818"/>
              <a:gd name="connsiteY6" fmla="*/ 1006350 h 1042026"/>
              <a:gd name="connsiteX7" fmla="*/ 30261 w 445818"/>
              <a:gd name="connsiteY7" fmla="*/ 1017033 h 1042026"/>
              <a:gd name="connsiteX8" fmla="*/ 12188 w 445818"/>
              <a:gd name="connsiteY8" fmla="*/ 1041796 h 1042026"/>
              <a:gd name="connsiteX9" fmla="*/ 1505 w 445818"/>
              <a:gd name="connsiteY9" fmla="*/ 1013094 h 1042026"/>
              <a:gd name="connsiteX10" fmla="*/ 73908 w 445818"/>
              <a:gd name="connsiteY10" fmla="*/ 657125 h 1042026"/>
              <a:gd name="connsiteX11" fmla="*/ 98078 w 445818"/>
              <a:gd name="connsiteY11" fmla="*/ 463170 h 1042026"/>
              <a:gd name="connsiteX12" fmla="*/ 137462 w 445818"/>
              <a:gd name="connsiteY12" fmla="*/ 243428 h 1042026"/>
              <a:gd name="connsiteX13" fmla="*/ 271693 w 445818"/>
              <a:gd name="connsiteY13" fmla="*/ 160774 h 1042026"/>
              <a:gd name="connsiteX14" fmla="*/ 346469 w 445818"/>
              <a:gd name="connsiteY14" fmla="*/ 151711 h 1042026"/>
              <a:gd name="connsiteX15" fmla="*/ 413692 w 445818"/>
              <a:gd name="connsiteY15" fmla="*/ 65820 h 1042026"/>
              <a:gd name="connsiteX16" fmla="*/ 419627 w 445818"/>
              <a:gd name="connsiteY16" fmla="*/ 0 h 1042026"/>
              <a:gd name="connsiteX17" fmla="*/ 430417 w 445818"/>
              <a:gd name="connsiteY17" fmla="*/ 0 h 10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5818" h="1042026">
                <a:moveTo>
                  <a:pt x="430363" y="0"/>
                </a:moveTo>
                <a:cubicBezTo>
                  <a:pt x="469262" y="58429"/>
                  <a:pt x="430525" y="159965"/>
                  <a:pt x="361143" y="177985"/>
                </a:cubicBezTo>
                <a:cubicBezTo>
                  <a:pt x="336110" y="184459"/>
                  <a:pt x="309836" y="186995"/>
                  <a:pt x="283939" y="188829"/>
                </a:cubicBezTo>
                <a:cubicBezTo>
                  <a:pt x="202150" y="194656"/>
                  <a:pt x="165193" y="231504"/>
                  <a:pt x="141077" y="309140"/>
                </a:cubicBezTo>
                <a:cubicBezTo>
                  <a:pt x="123597" y="365573"/>
                  <a:pt x="126618" y="424811"/>
                  <a:pt x="128344" y="483186"/>
                </a:cubicBezTo>
                <a:cubicBezTo>
                  <a:pt x="130233" y="546039"/>
                  <a:pt x="119227" y="607004"/>
                  <a:pt x="101423" y="666296"/>
                </a:cubicBezTo>
                <a:cubicBezTo>
                  <a:pt x="67919" y="777706"/>
                  <a:pt x="48173" y="891650"/>
                  <a:pt x="31610" y="1006350"/>
                </a:cubicBezTo>
                <a:cubicBezTo>
                  <a:pt x="31070" y="1009911"/>
                  <a:pt x="31178" y="1013634"/>
                  <a:pt x="30261" y="1017033"/>
                </a:cubicBezTo>
                <a:cubicBezTo>
                  <a:pt x="27294" y="1027661"/>
                  <a:pt x="28643" y="1044170"/>
                  <a:pt x="12188" y="1041796"/>
                </a:cubicBezTo>
                <a:cubicBezTo>
                  <a:pt x="-3728" y="1039476"/>
                  <a:pt x="-59" y="1024532"/>
                  <a:pt x="1505" y="1013094"/>
                </a:cubicBezTo>
                <a:cubicBezTo>
                  <a:pt x="17691" y="892837"/>
                  <a:pt x="38893" y="773767"/>
                  <a:pt x="73908" y="657125"/>
                </a:cubicBezTo>
                <a:cubicBezTo>
                  <a:pt x="92737" y="594488"/>
                  <a:pt x="100991" y="530124"/>
                  <a:pt x="98078" y="463170"/>
                </a:cubicBezTo>
                <a:cubicBezTo>
                  <a:pt x="94841" y="388232"/>
                  <a:pt x="97161" y="311892"/>
                  <a:pt x="137462" y="243428"/>
                </a:cubicBezTo>
                <a:cubicBezTo>
                  <a:pt x="167729" y="191958"/>
                  <a:pt x="213263" y="166277"/>
                  <a:pt x="271693" y="160774"/>
                </a:cubicBezTo>
                <a:cubicBezTo>
                  <a:pt x="296672" y="158401"/>
                  <a:pt x="322029" y="157052"/>
                  <a:pt x="346469" y="151711"/>
                </a:cubicBezTo>
                <a:cubicBezTo>
                  <a:pt x="389198" y="142269"/>
                  <a:pt x="410455" y="112380"/>
                  <a:pt x="413692" y="65820"/>
                </a:cubicBezTo>
                <a:cubicBezTo>
                  <a:pt x="415203" y="43862"/>
                  <a:pt x="406085" y="20825"/>
                  <a:pt x="419627" y="0"/>
                </a:cubicBezTo>
                <a:lnTo>
                  <a:pt x="430417" y="0"/>
                </a:ln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153CBDC-3081-4C6E-A976-F4C93293BF04}"/>
              </a:ext>
            </a:extLst>
          </p:cNvPr>
          <p:cNvSpPr/>
          <p:nvPr/>
        </p:nvSpPr>
        <p:spPr>
          <a:xfrm>
            <a:off x="1088070" y="1110343"/>
            <a:ext cx="278317" cy="752516"/>
          </a:xfrm>
          <a:custGeom>
            <a:avLst/>
            <a:gdLst>
              <a:gd name="connsiteX0" fmla="*/ 161550 w 298314"/>
              <a:gd name="connsiteY0" fmla="*/ 0 h 806583"/>
              <a:gd name="connsiteX1" fmla="*/ 193867 w 298314"/>
              <a:gd name="connsiteY1" fmla="*/ 23846 h 806583"/>
              <a:gd name="connsiteX2" fmla="*/ 261036 w 298314"/>
              <a:gd name="connsiteY2" fmla="*/ 72241 h 806583"/>
              <a:gd name="connsiteX3" fmla="*/ 296104 w 298314"/>
              <a:gd name="connsiteY3" fmla="*/ 114646 h 806583"/>
              <a:gd name="connsiteX4" fmla="*/ 284882 w 298314"/>
              <a:gd name="connsiteY4" fmla="*/ 135094 h 806583"/>
              <a:gd name="connsiteX5" fmla="*/ 262493 w 298314"/>
              <a:gd name="connsiteY5" fmla="*/ 128080 h 806583"/>
              <a:gd name="connsiteX6" fmla="*/ 212642 w 298314"/>
              <a:gd name="connsiteY6" fmla="*/ 92580 h 806583"/>
              <a:gd name="connsiteX7" fmla="*/ 192950 w 298314"/>
              <a:gd name="connsiteY7" fmla="*/ 69327 h 806583"/>
              <a:gd name="connsiteX8" fmla="*/ 108732 w 298314"/>
              <a:gd name="connsiteY8" fmla="*/ 34529 h 806583"/>
              <a:gd name="connsiteX9" fmla="*/ 80354 w 298314"/>
              <a:gd name="connsiteY9" fmla="*/ 76611 h 806583"/>
              <a:gd name="connsiteX10" fmla="*/ 49763 w 298314"/>
              <a:gd name="connsiteY10" fmla="*/ 232044 h 806583"/>
              <a:gd name="connsiteX11" fmla="*/ 50465 w 298314"/>
              <a:gd name="connsiteY11" fmla="*/ 407871 h 806583"/>
              <a:gd name="connsiteX12" fmla="*/ 52515 w 298314"/>
              <a:gd name="connsiteY12" fmla="*/ 714637 h 806583"/>
              <a:gd name="connsiteX13" fmla="*/ 29748 w 298314"/>
              <a:gd name="connsiteY13" fmla="*/ 786608 h 806583"/>
              <a:gd name="connsiteX14" fmla="*/ 9462 w 298314"/>
              <a:gd name="connsiteY14" fmla="*/ 805706 h 806583"/>
              <a:gd name="connsiteX15" fmla="*/ 2340 w 298314"/>
              <a:gd name="connsiteY15" fmla="*/ 780457 h 806583"/>
              <a:gd name="connsiteX16" fmla="*/ 31852 w 298314"/>
              <a:gd name="connsiteY16" fmla="*/ 682428 h 806583"/>
              <a:gd name="connsiteX17" fmla="*/ 24298 w 298314"/>
              <a:gd name="connsiteY17" fmla="*/ 422222 h 806583"/>
              <a:gd name="connsiteX18" fmla="*/ 22626 w 298314"/>
              <a:gd name="connsiteY18" fmla="*/ 219743 h 806583"/>
              <a:gd name="connsiteX19" fmla="*/ 48846 w 298314"/>
              <a:gd name="connsiteY19" fmla="*/ 88264 h 806583"/>
              <a:gd name="connsiteX20" fmla="*/ 107599 w 298314"/>
              <a:gd name="connsiteY20" fmla="*/ 0 h 806583"/>
              <a:gd name="connsiteX21" fmla="*/ 161550 w 298314"/>
              <a:gd name="connsiteY21" fmla="*/ 0 h 80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314" h="806583">
                <a:moveTo>
                  <a:pt x="161550" y="0"/>
                </a:moveTo>
                <a:cubicBezTo>
                  <a:pt x="172448" y="7823"/>
                  <a:pt x="184965" y="14189"/>
                  <a:pt x="193867" y="23846"/>
                </a:cubicBezTo>
                <a:cubicBezTo>
                  <a:pt x="213073" y="44672"/>
                  <a:pt x="229475" y="66630"/>
                  <a:pt x="261036" y="72241"/>
                </a:cubicBezTo>
                <a:cubicBezTo>
                  <a:pt x="280728" y="75747"/>
                  <a:pt x="285800" y="99324"/>
                  <a:pt x="296104" y="114646"/>
                </a:cubicBezTo>
                <a:cubicBezTo>
                  <a:pt x="302524" y="124196"/>
                  <a:pt x="293784" y="131263"/>
                  <a:pt x="284882" y="135094"/>
                </a:cubicBezTo>
                <a:cubicBezTo>
                  <a:pt x="275549" y="139140"/>
                  <a:pt x="264273" y="138654"/>
                  <a:pt x="262493" y="128080"/>
                </a:cubicBezTo>
                <a:cubicBezTo>
                  <a:pt x="257475" y="98353"/>
                  <a:pt x="239725" y="91231"/>
                  <a:pt x="212642" y="92580"/>
                </a:cubicBezTo>
                <a:cubicBezTo>
                  <a:pt x="199855" y="93228"/>
                  <a:pt x="198183" y="78283"/>
                  <a:pt x="192950" y="69327"/>
                </a:cubicBezTo>
                <a:cubicBezTo>
                  <a:pt x="170506" y="30752"/>
                  <a:pt x="141049" y="18505"/>
                  <a:pt x="108732" y="34529"/>
                </a:cubicBezTo>
                <a:cubicBezTo>
                  <a:pt x="91198" y="43215"/>
                  <a:pt x="81325" y="56109"/>
                  <a:pt x="80354" y="76611"/>
                </a:cubicBezTo>
                <a:cubicBezTo>
                  <a:pt x="77818" y="129860"/>
                  <a:pt x="67621" y="181546"/>
                  <a:pt x="49763" y="232044"/>
                </a:cubicBezTo>
                <a:cubicBezTo>
                  <a:pt x="29208" y="290365"/>
                  <a:pt x="23435" y="349334"/>
                  <a:pt x="50465" y="407871"/>
                </a:cubicBezTo>
                <a:cubicBezTo>
                  <a:pt x="97510" y="509784"/>
                  <a:pt x="90281" y="612022"/>
                  <a:pt x="52515" y="714637"/>
                </a:cubicBezTo>
                <a:cubicBezTo>
                  <a:pt x="43829" y="738213"/>
                  <a:pt x="37301" y="762599"/>
                  <a:pt x="29748" y="786608"/>
                </a:cubicBezTo>
                <a:cubicBezTo>
                  <a:pt x="26510" y="796912"/>
                  <a:pt x="24298" y="810130"/>
                  <a:pt x="9462" y="805706"/>
                </a:cubicBezTo>
                <a:cubicBezTo>
                  <a:pt x="-3055" y="801984"/>
                  <a:pt x="-519" y="790222"/>
                  <a:pt x="2340" y="780457"/>
                </a:cubicBezTo>
                <a:cubicBezTo>
                  <a:pt x="11944" y="747709"/>
                  <a:pt x="20792" y="714691"/>
                  <a:pt x="31852" y="682428"/>
                </a:cubicBezTo>
                <a:cubicBezTo>
                  <a:pt x="61956" y="594595"/>
                  <a:pt x="63035" y="507518"/>
                  <a:pt x="24298" y="422222"/>
                </a:cubicBezTo>
                <a:cubicBezTo>
                  <a:pt x="-6400" y="354513"/>
                  <a:pt x="614" y="286912"/>
                  <a:pt x="22626" y="219743"/>
                </a:cubicBezTo>
                <a:cubicBezTo>
                  <a:pt x="36761" y="176690"/>
                  <a:pt x="48199" y="133691"/>
                  <a:pt x="48846" y="88264"/>
                </a:cubicBezTo>
                <a:cubicBezTo>
                  <a:pt x="49494" y="46182"/>
                  <a:pt x="68377" y="16347"/>
                  <a:pt x="107599" y="0"/>
                </a:cubicBezTo>
                <a:cubicBezTo>
                  <a:pt x="125565" y="0"/>
                  <a:pt x="143584" y="0"/>
                  <a:pt x="161550" y="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4D8F1801-6094-4DDE-B22D-7486444EE08A}"/>
              </a:ext>
            </a:extLst>
          </p:cNvPr>
          <p:cNvSpPr/>
          <p:nvPr/>
        </p:nvSpPr>
        <p:spPr>
          <a:xfrm>
            <a:off x="747441" y="1110343"/>
            <a:ext cx="277813" cy="751876"/>
          </a:xfrm>
          <a:custGeom>
            <a:avLst/>
            <a:gdLst>
              <a:gd name="connsiteX0" fmla="*/ 186761 w 297774"/>
              <a:gd name="connsiteY0" fmla="*/ 0 h 805897"/>
              <a:gd name="connsiteX1" fmla="*/ 214384 w 297774"/>
              <a:gd name="connsiteY1" fmla="*/ 16779 h 805897"/>
              <a:gd name="connsiteX2" fmla="*/ 247294 w 297774"/>
              <a:gd name="connsiteY2" fmla="*/ 72241 h 805897"/>
              <a:gd name="connsiteX3" fmla="*/ 273299 w 297774"/>
              <a:gd name="connsiteY3" fmla="*/ 214672 h 805897"/>
              <a:gd name="connsiteX4" fmla="*/ 271303 w 297774"/>
              <a:gd name="connsiteY4" fmla="*/ 427131 h 805897"/>
              <a:gd name="connsiteX5" fmla="*/ 266663 w 297774"/>
              <a:gd name="connsiteY5" fmla="*/ 684586 h 805897"/>
              <a:gd name="connsiteX6" fmla="*/ 296228 w 297774"/>
              <a:gd name="connsiteY6" fmla="*/ 782669 h 805897"/>
              <a:gd name="connsiteX7" fmla="*/ 288027 w 297774"/>
              <a:gd name="connsiteY7" fmla="*/ 805167 h 805897"/>
              <a:gd name="connsiteX8" fmla="*/ 269414 w 297774"/>
              <a:gd name="connsiteY8" fmla="*/ 790438 h 805897"/>
              <a:gd name="connsiteX9" fmla="*/ 218754 w 297774"/>
              <a:gd name="connsiteY9" fmla="*/ 614395 h 805897"/>
              <a:gd name="connsiteX10" fmla="*/ 229652 w 297774"/>
              <a:gd name="connsiteY10" fmla="*/ 460149 h 805897"/>
              <a:gd name="connsiteX11" fmla="*/ 244489 w 297774"/>
              <a:gd name="connsiteY11" fmla="*/ 416826 h 805897"/>
              <a:gd name="connsiteX12" fmla="*/ 241737 w 297774"/>
              <a:gd name="connsiteY12" fmla="*/ 210140 h 805897"/>
              <a:gd name="connsiteX13" fmla="*/ 218700 w 297774"/>
              <a:gd name="connsiteY13" fmla="*/ 91555 h 805897"/>
              <a:gd name="connsiteX14" fmla="*/ 181528 w 297774"/>
              <a:gd name="connsiteY14" fmla="*/ 30536 h 805897"/>
              <a:gd name="connsiteX15" fmla="*/ 111176 w 297774"/>
              <a:gd name="connsiteY15" fmla="*/ 59778 h 805897"/>
              <a:gd name="connsiteX16" fmla="*/ 60677 w 297774"/>
              <a:gd name="connsiteY16" fmla="*/ 95224 h 805897"/>
              <a:gd name="connsiteX17" fmla="*/ 37370 w 297774"/>
              <a:gd name="connsiteY17" fmla="*/ 121282 h 805897"/>
              <a:gd name="connsiteX18" fmla="*/ 22210 w 297774"/>
              <a:gd name="connsiteY18" fmla="*/ 136874 h 805897"/>
              <a:gd name="connsiteX19" fmla="*/ 1709 w 297774"/>
              <a:gd name="connsiteY19" fmla="*/ 125868 h 805897"/>
              <a:gd name="connsiteX20" fmla="*/ 6295 w 297774"/>
              <a:gd name="connsiteY20" fmla="*/ 106553 h 805897"/>
              <a:gd name="connsiteX21" fmla="*/ 63807 w 297774"/>
              <a:gd name="connsiteY21" fmla="*/ 63500 h 805897"/>
              <a:gd name="connsiteX22" fmla="*/ 82528 w 297774"/>
              <a:gd name="connsiteY22" fmla="*/ 49473 h 805897"/>
              <a:gd name="connsiteX23" fmla="*/ 138205 w 297774"/>
              <a:gd name="connsiteY23" fmla="*/ 0 h 805897"/>
              <a:gd name="connsiteX24" fmla="*/ 186761 w 297774"/>
              <a:gd name="connsiteY24" fmla="*/ 0 h 8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7774" h="805897">
                <a:moveTo>
                  <a:pt x="186761" y="0"/>
                </a:moveTo>
                <a:cubicBezTo>
                  <a:pt x="195987" y="5557"/>
                  <a:pt x="205428" y="10844"/>
                  <a:pt x="214384" y="16779"/>
                </a:cubicBezTo>
                <a:cubicBezTo>
                  <a:pt x="234130" y="29943"/>
                  <a:pt x="246323" y="47261"/>
                  <a:pt x="247294" y="72241"/>
                </a:cubicBezTo>
                <a:cubicBezTo>
                  <a:pt x="249237" y="120851"/>
                  <a:pt x="256682" y="168220"/>
                  <a:pt x="273299" y="214672"/>
                </a:cubicBezTo>
                <a:cubicBezTo>
                  <a:pt x="298440" y="285078"/>
                  <a:pt x="304213" y="355808"/>
                  <a:pt x="271303" y="427131"/>
                </a:cubicBezTo>
                <a:cubicBezTo>
                  <a:pt x="232296" y="511619"/>
                  <a:pt x="236342" y="597994"/>
                  <a:pt x="266663" y="684586"/>
                </a:cubicBezTo>
                <a:cubicBezTo>
                  <a:pt x="277939" y="716795"/>
                  <a:pt x="286841" y="749813"/>
                  <a:pt x="296228" y="782669"/>
                </a:cubicBezTo>
                <a:cubicBezTo>
                  <a:pt x="298764" y="791463"/>
                  <a:pt x="299465" y="801822"/>
                  <a:pt x="288027" y="805167"/>
                </a:cubicBezTo>
                <a:cubicBezTo>
                  <a:pt x="276428" y="808566"/>
                  <a:pt x="271842" y="799502"/>
                  <a:pt x="269414" y="790438"/>
                </a:cubicBezTo>
                <a:cubicBezTo>
                  <a:pt x="253661" y="731469"/>
                  <a:pt x="230300" y="674713"/>
                  <a:pt x="218754" y="614395"/>
                </a:cubicBezTo>
                <a:cubicBezTo>
                  <a:pt x="208719" y="561739"/>
                  <a:pt x="213251" y="510647"/>
                  <a:pt x="229652" y="460149"/>
                </a:cubicBezTo>
                <a:cubicBezTo>
                  <a:pt x="234400" y="445636"/>
                  <a:pt x="237745" y="430368"/>
                  <a:pt x="244489" y="416826"/>
                </a:cubicBezTo>
                <a:cubicBezTo>
                  <a:pt x="278910" y="347283"/>
                  <a:pt x="266555" y="278388"/>
                  <a:pt x="241737" y="210140"/>
                </a:cubicBezTo>
                <a:cubicBezTo>
                  <a:pt x="227710" y="171619"/>
                  <a:pt x="221074" y="132018"/>
                  <a:pt x="218700" y="91555"/>
                </a:cubicBezTo>
                <a:cubicBezTo>
                  <a:pt x="216488" y="53789"/>
                  <a:pt x="207748" y="38413"/>
                  <a:pt x="181528" y="30536"/>
                </a:cubicBezTo>
                <a:cubicBezTo>
                  <a:pt x="151369" y="21473"/>
                  <a:pt x="130005" y="28486"/>
                  <a:pt x="111176" y="59778"/>
                </a:cubicBezTo>
                <a:cubicBezTo>
                  <a:pt x="98875" y="80171"/>
                  <a:pt x="88192" y="96411"/>
                  <a:pt x="60677" y="95224"/>
                </a:cubicBezTo>
                <a:cubicBezTo>
                  <a:pt x="47136" y="94630"/>
                  <a:pt x="39960" y="107848"/>
                  <a:pt x="37370" y="121282"/>
                </a:cubicBezTo>
                <a:cubicBezTo>
                  <a:pt x="35752" y="129752"/>
                  <a:pt x="32623" y="137360"/>
                  <a:pt x="22210" y="136874"/>
                </a:cubicBezTo>
                <a:cubicBezTo>
                  <a:pt x="13902" y="136496"/>
                  <a:pt x="6241" y="133421"/>
                  <a:pt x="1709" y="125868"/>
                </a:cubicBezTo>
                <a:cubicBezTo>
                  <a:pt x="-2877" y="118153"/>
                  <a:pt x="2842" y="112920"/>
                  <a:pt x="6295" y="106553"/>
                </a:cubicBezTo>
                <a:cubicBezTo>
                  <a:pt x="19027" y="83247"/>
                  <a:pt x="35590" y="65928"/>
                  <a:pt x="63807" y="63500"/>
                </a:cubicBezTo>
                <a:cubicBezTo>
                  <a:pt x="72601" y="62745"/>
                  <a:pt x="77942" y="56541"/>
                  <a:pt x="82528" y="49473"/>
                </a:cubicBezTo>
                <a:cubicBezTo>
                  <a:pt x="96555" y="27893"/>
                  <a:pt x="115654" y="11977"/>
                  <a:pt x="138205" y="0"/>
                </a:cubicBezTo>
                <a:cubicBezTo>
                  <a:pt x="154390" y="0"/>
                  <a:pt x="170576" y="0"/>
                  <a:pt x="186761" y="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4FDFC49-2ACB-49F9-97AC-217B44015730}"/>
              </a:ext>
            </a:extLst>
          </p:cNvPr>
          <p:cNvSpPr/>
          <p:nvPr/>
        </p:nvSpPr>
        <p:spPr>
          <a:xfrm>
            <a:off x="3902373" y="1110343"/>
            <a:ext cx="333374" cy="414670"/>
          </a:xfrm>
          <a:custGeom>
            <a:avLst/>
            <a:gdLst>
              <a:gd name="connsiteX0" fmla="*/ 31428 w 357326"/>
              <a:gd name="connsiteY0" fmla="*/ 0 h 444463"/>
              <a:gd name="connsiteX1" fmla="*/ 35583 w 357326"/>
              <a:gd name="connsiteY1" fmla="*/ 36525 h 444463"/>
              <a:gd name="connsiteX2" fmla="*/ 34126 w 357326"/>
              <a:gd name="connsiteY2" fmla="*/ 87509 h 444463"/>
              <a:gd name="connsiteX3" fmla="*/ 142244 w 357326"/>
              <a:gd name="connsiteY3" fmla="*/ 188020 h 444463"/>
              <a:gd name="connsiteX4" fmla="*/ 201051 w 357326"/>
              <a:gd name="connsiteY4" fmla="*/ 194818 h 444463"/>
              <a:gd name="connsiteX5" fmla="*/ 340083 w 357326"/>
              <a:gd name="connsiteY5" fmla="*/ 322790 h 444463"/>
              <a:gd name="connsiteX6" fmla="*/ 356916 w 357326"/>
              <a:gd name="connsiteY6" fmla="*/ 420549 h 444463"/>
              <a:gd name="connsiteX7" fmla="*/ 346179 w 357326"/>
              <a:gd name="connsiteY7" fmla="*/ 444288 h 444463"/>
              <a:gd name="connsiteX8" fmla="*/ 328375 w 357326"/>
              <a:gd name="connsiteY8" fmla="*/ 422491 h 444463"/>
              <a:gd name="connsiteX9" fmla="*/ 320930 w 357326"/>
              <a:gd name="connsiteY9" fmla="*/ 363846 h 444463"/>
              <a:gd name="connsiteX10" fmla="*/ 157836 w 357326"/>
              <a:gd name="connsiteY10" fmla="*/ 217531 h 444463"/>
              <a:gd name="connsiteX11" fmla="*/ 152441 w 357326"/>
              <a:gd name="connsiteY11" fmla="*/ 217207 h 444463"/>
              <a:gd name="connsiteX12" fmla="*/ 15243 w 357326"/>
              <a:gd name="connsiteY12" fmla="*/ 0 h 444463"/>
              <a:gd name="connsiteX13" fmla="*/ 31428 w 357326"/>
              <a:gd name="connsiteY13" fmla="*/ 0 h 44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326" h="444463">
                <a:moveTo>
                  <a:pt x="31428" y="0"/>
                </a:moveTo>
                <a:cubicBezTo>
                  <a:pt x="38820" y="11492"/>
                  <a:pt x="37794" y="24008"/>
                  <a:pt x="35583" y="36525"/>
                </a:cubicBezTo>
                <a:cubicBezTo>
                  <a:pt x="32561" y="53466"/>
                  <a:pt x="31968" y="70460"/>
                  <a:pt x="34126" y="87509"/>
                </a:cubicBezTo>
                <a:cubicBezTo>
                  <a:pt x="43082" y="159749"/>
                  <a:pt x="69464" y="183812"/>
                  <a:pt x="142244" y="188020"/>
                </a:cubicBezTo>
                <a:cubicBezTo>
                  <a:pt x="161882" y="189153"/>
                  <a:pt x="181574" y="191580"/>
                  <a:pt x="201051" y="194818"/>
                </a:cubicBezTo>
                <a:cubicBezTo>
                  <a:pt x="275179" y="207064"/>
                  <a:pt x="315805" y="256376"/>
                  <a:pt x="340083" y="322790"/>
                </a:cubicBezTo>
                <a:cubicBezTo>
                  <a:pt x="351574" y="354243"/>
                  <a:pt x="355998" y="387153"/>
                  <a:pt x="356916" y="420549"/>
                </a:cubicBezTo>
                <a:cubicBezTo>
                  <a:pt x="357185" y="430152"/>
                  <a:pt x="359991" y="442615"/>
                  <a:pt x="346179" y="444288"/>
                </a:cubicBezTo>
                <a:cubicBezTo>
                  <a:pt x="331235" y="446122"/>
                  <a:pt x="329832" y="433228"/>
                  <a:pt x="328375" y="422491"/>
                </a:cubicBezTo>
                <a:cubicBezTo>
                  <a:pt x="325678" y="402961"/>
                  <a:pt x="324653" y="383161"/>
                  <a:pt x="320930" y="363846"/>
                </a:cubicBezTo>
                <a:cubicBezTo>
                  <a:pt x="302856" y="270943"/>
                  <a:pt x="251495" y="225192"/>
                  <a:pt x="157836" y="217531"/>
                </a:cubicBezTo>
                <a:cubicBezTo>
                  <a:pt x="156055" y="217369"/>
                  <a:pt x="154275" y="217315"/>
                  <a:pt x="152441" y="217207"/>
                </a:cubicBezTo>
                <a:cubicBezTo>
                  <a:pt x="28029" y="209762"/>
                  <a:pt x="-29914" y="117937"/>
                  <a:pt x="15243" y="0"/>
                </a:cubicBezTo>
                <a:lnTo>
                  <a:pt x="31428" y="0"/>
                </a:ln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39951712-B470-4100-94D0-340DADD6F1DD}"/>
              </a:ext>
            </a:extLst>
          </p:cNvPr>
          <p:cNvSpPr/>
          <p:nvPr/>
        </p:nvSpPr>
        <p:spPr>
          <a:xfrm>
            <a:off x="2173230" y="1110343"/>
            <a:ext cx="559330" cy="222506"/>
          </a:xfrm>
          <a:custGeom>
            <a:avLst/>
            <a:gdLst>
              <a:gd name="connsiteX0" fmla="*/ 595376 w 599517"/>
              <a:gd name="connsiteY0" fmla="*/ 0 h 238493"/>
              <a:gd name="connsiteX1" fmla="*/ 574551 w 599517"/>
              <a:gd name="connsiteY1" fmla="*/ 33396 h 238493"/>
              <a:gd name="connsiteX2" fmla="*/ 340403 w 599517"/>
              <a:gd name="connsiteY2" fmla="*/ 114808 h 238493"/>
              <a:gd name="connsiteX3" fmla="*/ 45776 w 599517"/>
              <a:gd name="connsiteY3" fmla="*/ 226811 h 238493"/>
              <a:gd name="connsiteX4" fmla="*/ 35795 w 599517"/>
              <a:gd name="connsiteY4" fmla="*/ 230803 h 238493"/>
              <a:gd name="connsiteX5" fmla="*/ 1158 w 599517"/>
              <a:gd name="connsiteY5" fmla="*/ 228915 h 238493"/>
              <a:gd name="connsiteX6" fmla="*/ 25976 w 599517"/>
              <a:gd name="connsiteY6" fmla="*/ 203180 h 238493"/>
              <a:gd name="connsiteX7" fmla="*/ 542018 w 599517"/>
              <a:gd name="connsiteY7" fmla="*/ 14135 h 238493"/>
              <a:gd name="connsiteX8" fmla="*/ 573796 w 599517"/>
              <a:gd name="connsiteY8" fmla="*/ 0 h 238493"/>
              <a:gd name="connsiteX9" fmla="*/ 595376 w 599517"/>
              <a:gd name="connsiteY9" fmla="*/ 0 h 2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517" h="238493">
                <a:moveTo>
                  <a:pt x="595376" y="0"/>
                </a:moveTo>
                <a:cubicBezTo>
                  <a:pt x="607677" y="23091"/>
                  <a:pt x="590143" y="27947"/>
                  <a:pt x="574551" y="33396"/>
                </a:cubicBezTo>
                <a:cubicBezTo>
                  <a:pt x="496538" y="60641"/>
                  <a:pt x="418470" y="87778"/>
                  <a:pt x="340403" y="114808"/>
                </a:cubicBezTo>
                <a:cubicBezTo>
                  <a:pt x="241079" y="149229"/>
                  <a:pt x="142780" y="186239"/>
                  <a:pt x="45776" y="226811"/>
                </a:cubicBezTo>
                <a:cubicBezTo>
                  <a:pt x="42485" y="228213"/>
                  <a:pt x="39248" y="229994"/>
                  <a:pt x="35795" y="230803"/>
                </a:cubicBezTo>
                <a:cubicBezTo>
                  <a:pt x="23818" y="233554"/>
                  <a:pt x="7956" y="247690"/>
                  <a:pt x="1158" y="228915"/>
                </a:cubicBezTo>
                <a:cubicBezTo>
                  <a:pt x="-4884" y="212136"/>
                  <a:pt x="14107" y="208090"/>
                  <a:pt x="25976" y="203180"/>
                </a:cubicBezTo>
                <a:cubicBezTo>
                  <a:pt x="195490" y="133313"/>
                  <a:pt x="368458" y="72888"/>
                  <a:pt x="542018" y="14135"/>
                </a:cubicBezTo>
                <a:cubicBezTo>
                  <a:pt x="553024" y="10413"/>
                  <a:pt x="564786" y="8201"/>
                  <a:pt x="573796" y="0"/>
                </a:cubicBezTo>
                <a:lnTo>
                  <a:pt x="595376" y="0"/>
                </a:ln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C7BCBB13-84EB-47D0-8D17-C4AC6C928817}"/>
              </a:ext>
            </a:extLst>
          </p:cNvPr>
          <p:cNvSpPr/>
          <p:nvPr/>
        </p:nvSpPr>
        <p:spPr>
          <a:xfrm>
            <a:off x="559223" y="4345473"/>
            <a:ext cx="117073" cy="497490"/>
          </a:xfrm>
          <a:custGeom>
            <a:avLst/>
            <a:gdLst>
              <a:gd name="connsiteX0" fmla="*/ 54 w 125485"/>
              <a:gd name="connsiteY0" fmla="*/ 476258 h 533234"/>
              <a:gd name="connsiteX1" fmla="*/ 41219 w 125485"/>
              <a:gd name="connsiteY1" fmla="*/ 264877 h 533234"/>
              <a:gd name="connsiteX2" fmla="*/ 97274 w 125485"/>
              <a:gd name="connsiteY2" fmla="*/ 18266 h 533234"/>
              <a:gd name="connsiteX3" fmla="*/ 113028 w 125485"/>
              <a:gd name="connsiteY3" fmla="*/ 85 h 533234"/>
              <a:gd name="connsiteX4" fmla="*/ 124951 w 125485"/>
              <a:gd name="connsiteY4" fmla="*/ 23122 h 533234"/>
              <a:gd name="connsiteX5" fmla="*/ 98946 w 125485"/>
              <a:gd name="connsiteY5" fmla="*/ 160536 h 533234"/>
              <a:gd name="connsiteX6" fmla="*/ 28162 w 125485"/>
              <a:gd name="connsiteY6" fmla="*/ 505715 h 533234"/>
              <a:gd name="connsiteX7" fmla="*/ 0 w 125485"/>
              <a:gd name="connsiteY7" fmla="*/ 530101 h 533234"/>
              <a:gd name="connsiteX8" fmla="*/ 54 w 125485"/>
              <a:gd name="connsiteY8" fmla="*/ 476258 h 53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85" h="533234">
                <a:moveTo>
                  <a:pt x="54" y="476258"/>
                </a:moveTo>
                <a:cubicBezTo>
                  <a:pt x="13758" y="405798"/>
                  <a:pt x="27461" y="335337"/>
                  <a:pt x="41219" y="264877"/>
                </a:cubicBezTo>
                <a:cubicBezTo>
                  <a:pt x="57404" y="182116"/>
                  <a:pt x="90692" y="103240"/>
                  <a:pt x="97274" y="18266"/>
                </a:cubicBezTo>
                <a:cubicBezTo>
                  <a:pt x="97975" y="9365"/>
                  <a:pt x="101374" y="-1048"/>
                  <a:pt x="113028" y="85"/>
                </a:cubicBezTo>
                <a:cubicBezTo>
                  <a:pt x="126839" y="1434"/>
                  <a:pt x="126030" y="13573"/>
                  <a:pt x="124951" y="23122"/>
                </a:cubicBezTo>
                <a:cubicBezTo>
                  <a:pt x="119825" y="69574"/>
                  <a:pt x="113028" y="115810"/>
                  <a:pt x="98946" y="160536"/>
                </a:cubicBezTo>
                <a:cubicBezTo>
                  <a:pt x="63554" y="273186"/>
                  <a:pt x="44294" y="389127"/>
                  <a:pt x="28162" y="505715"/>
                </a:cubicBezTo>
                <a:cubicBezTo>
                  <a:pt x="25789" y="522872"/>
                  <a:pt x="25573" y="540567"/>
                  <a:pt x="0" y="530101"/>
                </a:cubicBezTo>
                <a:cubicBezTo>
                  <a:pt x="54" y="512243"/>
                  <a:pt x="54" y="494224"/>
                  <a:pt x="54" y="476258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1ED7975D-35E7-4407-B2EE-0BB66FBA6639}"/>
              </a:ext>
            </a:extLst>
          </p:cNvPr>
          <p:cNvSpPr/>
          <p:nvPr/>
        </p:nvSpPr>
        <p:spPr>
          <a:xfrm>
            <a:off x="2064151" y="5408765"/>
            <a:ext cx="729342" cy="762851"/>
          </a:xfrm>
          <a:custGeom>
            <a:avLst/>
            <a:gdLst>
              <a:gd name="connsiteX0" fmla="*/ 339922 w 781744"/>
              <a:gd name="connsiteY0" fmla="*/ 301055 h 817661"/>
              <a:gd name="connsiteX1" fmla="*/ 154384 w 781744"/>
              <a:gd name="connsiteY1" fmla="*/ 303752 h 817661"/>
              <a:gd name="connsiteX2" fmla="*/ 65364 w 781744"/>
              <a:gd name="connsiteY2" fmla="*/ 259836 h 817661"/>
              <a:gd name="connsiteX3" fmla="*/ 52794 w 781744"/>
              <a:gd name="connsiteY3" fmla="*/ 226710 h 817661"/>
              <a:gd name="connsiteX4" fmla="*/ 87376 w 781744"/>
              <a:gd name="connsiteY4" fmla="*/ 228113 h 817661"/>
              <a:gd name="connsiteX5" fmla="*/ 307982 w 781744"/>
              <a:gd name="connsiteY5" fmla="*/ 269062 h 817661"/>
              <a:gd name="connsiteX6" fmla="*/ 328160 w 781744"/>
              <a:gd name="connsiteY6" fmla="*/ 261940 h 817661"/>
              <a:gd name="connsiteX7" fmla="*/ 340029 w 781744"/>
              <a:gd name="connsiteY7" fmla="*/ 233993 h 817661"/>
              <a:gd name="connsiteX8" fmla="*/ 316291 w 781744"/>
              <a:gd name="connsiteY8" fmla="*/ 230540 h 817661"/>
              <a:gd name="connsiteX9" fmla="*/ 113704 w 781744"/>
              <a:gd name="connsiteY9" fmla="*/ 197360 h 817661"/>
              <a:gd name="connsiteX10" fmla="*/ 80471 w 781744"/>
              <a:gd name="connsiteY10" fmla="*/ 170385 h 817661"/>
              <a:gd name="connsiteX11" fmla="*/ 78906 w 781744"/>
              <a:gd name="connsiteY11" fmla="*/ 147887 h 817661"/>
              <a:gd name="connsiteX12" fmla="*/ 102968 w 781744"/>
              <a:gd name="connsiteY12" fmla="*/ 142276 h 817661"/>
              <a:gd name="connsiteX13" fmla="*/ 118776 w 781744"/>
              <a:gd name="connsiteY13" fmla="*/ 152419 h 817661"/>
              <a:gd name="connsiteX14" fmla="*/ 315320 w 781744"/>
              <a:gd name="connsiteY14" fmla="*/ 191965 h 817661"/>
              <a:gd name="connsiteX15" fmla="*/ 340569 w 781744"/>
              <a:gd name="connsiteY15" fmla="*/ 161860 h 817661"/>
              <a:gd name="connsiteX16" fmla="*/ 249661 w 781744"/>
              <a:gd name="connsiteY16" fmla="*/ 163317 h 817661"/>
              <a:gd name="connsiteX17" fmla="*/ 123146 w 781744"/>
              <a:gd name="connsiteY17" fmla="*/ 96418 h 817661"/>
              <a:gd name="connsiteX18" fmla="*/ 115215 w 781744"/>
              <a:gd name="connsiteY18" fmla="*/ 61727 h 817661"/>
              <a:gd name="connsiteX19" fmla="*/ 149258 w 781744"/>
              <a:gd name="connsiteY19" fmla="*/ 69442 h 817661"/>
              <a:gd name="connsiteX20" fmla="*/ 265954 w 781744"/>
              <a:gd name="connsiteY20" fmla="*/ 126792 h 817661"/>
              <a:gd name="connsiteX21" fmla="*/ 319474 w 781744"/>
              <a:gd name="connsiteY21" fmla="*/ 124041 h 817661"/>
              <a:gd name="connsiteX22" fmla="*/ 338087 w 781744"/>
              <a:gd name="connsiteY22" fmla="*/ 101112 h 817661"/>
              <a:gd name="connsiteX23" fmla="*/ 316615 w 781744"/>
              <a:gd name="connsiteY23" fmla="*/ 93666 h 817661"/>
              <a:gd name="connsiteX24" fmla="*/ 185621 w 781744"/>
              <a:gd name="connsiteY24" fmla="*/ 46837 h 817661"/>
              <a:gd name="connsiteX25" fmla="*/ 169652 w 781744"/>
              <a:gd name="connsiteY25" fmla="*/ 28871 h 817661"/>
              <a:gd name="connsiteX26" fmla="*/ 173212 w 781744"/>
              <a:gd name="connsiteY26" fmla="*/ 4647 h 817661"/>
              <a:gd name="connsiteX27" fmla="*/ 195602 w 781744"/>
              <a:gd name="connsiteY27" fmla="*/ 4539 h 817661"/>
              <a:gd name="connsiteX28" fmla="*/ 213784 w 781744"/>
              <a:gd name="connsiteY28" fmla="*/ 20563 h 817661"/>
              <a:gd name="connsiteX29" fmla="*/ 288776 w 781744"/>
              <a:gd name="connsiteY29" fmla="*/ 54012 h 817661"/>
              <a:gd name="connsiteX30" fmla="*/ 343914 w 781744"/>
              <a:gd name="connsiteY30" fmla="*/ 28547 h 817661"/>
              <a:gd name="connsiteX31" fmla="*/ 438005 w 781744"/>
              <a:gd name="connsiteY31" fmla="*/ 30705 h 817661"/>
              <a:gd name="connsiteX32" fmla="*/ 491362 w 781744"/>
              <a:gd name="connsiteY32" fmla="*/ 55145 h 817661"/>
              <a:gd name="connsiteX33" fmla="*/ 576497 w 781744"/>
              <a:gd name="connsiteY33" fmla="*/ 12578 h 817661"/>
              <a:gd name="connsiteX34" fmla="*/ 611026 w 781744"/>
              <a:gd name="connsiteY34" fmla="*/ 6967 h 817661"/>
              <a:gd name="connsiteX35" fmla="*/ 602502 w 781744"/>
              <a:gd name="connsiteY35" fmla="*/ 41765 h 817661"/>
              <a:gd name="connsiteX36" fmla="*/ 465358 w 781744"/>
              <a:gd name="connsiteY36" fmla="*/ 93612 h 817661"/>
              <a:gd name="connsiteX37" fmla="*/ 442698 w 781744"/>
              <a:gd name="connsiteY37" fmla="*/ 100464 h 817661"/>
              <a:gd name="connsiteX38" fmla="*/ 463308 w 781744"/>
              <a:gd name="connsiteY38" fmla="*/ 124365 h 817661"/>
              <a:gd name="connsiteX39" fmla="*/ 610325 w 781744"/>
              <a:gd name="connsiteY39" fmla="*/ 87948 h 817661"/>
              <a:gd name="connsiteX40" fmla="*/ 632822 w 781744"/>
              <a:gd name="connsiteY40" fmla="*/ 68633 h 817661"/>
              <a:gd name="connsiteX41" fmla="*/ 667405 w 781744"/>
              <a:gd name="connsiteY41" fmla="*/ 62051 h 817661"/>
              <a:gd name="connsiteX42" fmla="*/ 658934 w 781744"/>
              <a:gd name="connsiteY42" fmla="*/ 96688 h 817661"/>
              <a:gd name="connsiteX43" fmla="*/ 571102 w 781744"/>
              <a:gd name="connsiteY43" fmla="*/ 152581 h 817661"/>
              <a:gd name="connsiteX44" fmla="*/ 465034 w 781744"/>
              <a:gd name="connsiteY44" fmla="*/ 164127 h 817661"/>
              <a:gd name="connsiteX45" fmla="*/ 442159 w 781744"/>
              <a:gd name="connsiteY45" fmla="*/ 167687 h 817661"/>
              <a:gd name="connsiteX46" fmla="*/ 461258 w 781744"/>
              <a:gd name="connsiteY46" fmla="*/ 190077 h 817661"/>
              <a:gd name="connsiteX47" fmla="*/ 522546 w 781744"/>
              <a:gd name="connsiteY47" fmla="*/ 198385 h 817661"/>
              <a:gd name="connsiteX48" fmla="*/ 663628 w 781744"/>
              <a:gd name="connsiteY48" fmla="*/ 153768 h 817661"/>
              <a:gd name="connsiteX49" fmla="*/ 676738 w 781744"/>
              <a:gd name="connsiteY49" fmla="*/ 144380 h 817661"/>
              <a:gd name="connsiteX50" fmla="*/ 703174 w 781744"/>
              <a:gd name="connsiteY50" fmla="*/ 147672 h 817661"/>
              <a:gd name="connsiteX51" fmla="*/ 699991 w 781744"/>
              <a:gd name="connsiteY51" fmla="*/ 172057 h 817661"/>
              <a:gd name="connsiteX52" fmla="*/ 627859 w 781744"/>
              <a:gd name="connsiteY52" fmla="*/ 217970 h 817661"/>
              <a:gd name="connsiteX53" fmla="*/ 471508 w 781744"/>
              <a:gd name="connsiteY53" fmla="*/ 231835 h 817661"/>
              <a:gd name="connsiteX54" fmla="*/ 441026 w 781744"/>
              <a:gd name="connsiteY54" fmla="*/ 235720 h 817661"/>
              <a:gd name="connsiteX55" fmla="*/ 464603 w 781744"/>
              <a:gd name="connsiteY55" fmla="*/ 266580 h 817661"/>
              <a:gd name="connsiteX56" fmla="*/ 646903 w 781744"/>
              <a:gd name="connsiteY56" fmla="*/ 255951 h 817661"/>
              <a:gd name="connsiteX57" fmla="*/ 697995 w 781744"/>
              <a:gd name="connsiteY57" fmla="*/ 226062 h 817661"/>
              <a:gd name="connsiteX58" fmla="*/ 728639 w 781744"/>
              <a:gd name="connsiteY58" fmla="*/ 225577 h 817661"/>
              <a:gd name="connsiteX59" fmla="*/ 719953 w 781744"/>
              <a:gd name="connsiteY59" fmla="*/ 257138 h 817661"/>
              <a:gd name="connsiteX60" fmla="*/ 488071 w 781744"/>
              <a:gd name="connsiteY60" fmla="*/ 311251 h 817661"/>
              <a:gd name="connsiteX61" fmla="*/ 441404 w 781744"/>
              <a:gd name="connsiteY61" fmla="*/ 301432 h 817661"/>
              <a:gd name="connsiteX62" fmla="*/ 471185 w 781744"/>
              <a:gd name="connsiteY62" fmla="*/ 350689 h 817661"/>
              <a:gd name="connsiteX63" fmla="*/ 704038 w 781744"/>
              <a:gd name="connsiteY63" fmla="*/ 320207 h 817661"/>
              <a:gd name="connsiteX64" fmla="*/ 715206 w 781744"/>
              <a:gd name="connsiteY64" fmla="*/ 308554 h 817661"/>
              <a:gd name="connsiteX65" fmla="*/ 744015 w 781744"/>
              <a:gd name="connsiteY65" fmla="*/ 307799 h 817661"/>
              <a:gd name="connsiteX66" fmla="*/ 742451 w 781744"/>
              <a:gd name="connsiteY66" fmla="*/ 334396 h 817661"/>
              <a:gd name="connsiteX67" fmla="*/ 502962 w 781744"/>
              <a:gd name="connsiteY67" fmla="*/ 408957 h 817661"/>
              <a:gd name="connsiteX68" fmla="*/ 447284 w 781744"/>
              <a:gd name="connsiteY68" fmla="*/ 384193 h 817661"/>
              <a:gd name="connsiteX69" fmla="*/ 459801 w 781744"/>
              <a:gd name="connsiteY69" fmla="*/ 414460 h 817661"/>
              <a:gd name="connsiteX70" fmla="*/ 545907 w 781744"/>
              <a:gd name="connsiteY70" fmla="*/ 473644 h 817661"/>
              <a:gd name="connsiteX71" fmla="*/ 700747 w 781744"/>
              <a:gd name="connsiteY71" fmla="*/ 445752 h 817661"/>
              <a:gd name="connsiteX72" fmla="*/ 736894 w 781744"/>
              <a:gd name="connsiteY72" fmla="*/ 409442 h 817661"/>
              <a:gd name="connsiteX73" fmla="*/ 765272 w 781744"/>
              <a:gd name="connsiteY73" fmla="*/ 406097 h 817661"/>
              <a:gd name="connsiteX74" fmla="*/ 764949 w 781744"/>
              <a:gd name="connsiteY74" fmla="*/ 435069 h 817661"/>
              <a:gd name="connsiteX75" fmla="*/ 498916 w 781744"/>
              <a:gd name="connsiteY75" fmla="*/ 493283 h 817661"/>
              <a:gd name="connsiteX76" fmla="*/ 454568 w 781744"/>
              <a:gd name="connsiteY76" fmla="*/ 464364 h 817661"/>
              <a:gd name="connsiteX77" fmla="*/ 454352 w 781744"/>
              <a:gd name="connsiteY77" fmla="*/ 474939 h 817661"/>
              <a:gd name="connsiteX78" fmla="*/ 607142 w 781744"/>
              <a:gd name="connsiteY78" fmla="*/ 576691 h 817661"/>
              <a:gd name="connsiteX79" fmla="*/ 721356 w 781744"/>
              <a:gd name="connsiteY79" fmla="*/ 528081 h 817661"/>
              <a:gd name="connsiteX80" fmla="*/ 736894 w 781744"/>
              <a:gd name="connsiteY80" fmla="*/ 499703 h 817661"/>
              <a:gd name="connsiteX81" fmla="*/ 759715 w 781744"/>
              <a:gd name="connsiteY81" fmla="*/ 491772 h 817661"/>
              <a:gd name="connsiteX82" fmla="*/ 770559 w 781744"/>
              <a:gd name="connsiteY82" fmla="*/ 513892 h 817661"/>
              <a:gd name="connsiteX83" fmla="*/ 760686 w 781744"/>
              <a:gd name="connsiteY83" fmla="*/ 535850 h 817661"/>
              <a:gd name="connsiteX84" fmla="*/ 764625 w 781744"/>
              <a:gd name="connsiteY84" fmla="*/ 574101 h 817661"/>
              <a:gd name="connsiteX85" fmla="*/ 764139 w 781744"/>
              <a:gd name="connsiteY85" fmla="*/ 608468 h 817661"/>
              <a:gd name="connsiteX86" fmla="*/ 770559 w 781744"/>
              <a:gd name="connsiteY86" fmla="*/ 634796 h 817661"/>
              <a:gd name="connsiteX87" fmla="*/ 773689 w 781744"/>
              <a:gd name="connsiteY87" fmla="*/ 675206 h 817661"/>
              <a:gd name="connsiteX88" fmla="*/ 776224 w 781744"/>
              <a:gd name="connsiteY88" fmla="*/ 707738 h 817661"/>
              <a:gd name="connsiteX89" fmla="*/ 778976 w 781744"/>
              <a:gd name="connsiteY89" fmla="*/ 730020 h 817661"/>
              <a:gd name="connsiteX90" fmla="*/ 600667 w 781744"/>
              <a:gd name="connsiteY90" fmla="*/ 785590 h 817661"/>
              <a:gd name="connsiteX91" fmla="*/ 468325 w 781744"/>
              <a:gd name="connsiteY91" fmla="*/ 600591 h 817661"/>
              <a:gd name="connsiteX92" fmla="*/ 452302 w 781744"/>
              <a:gd name="connsiteY92" fmla="*/ 566386 h 817661"/>
              <a:gd name="connsiteX93" fmla="*/ 367167 w 781744"/>
              <a:gd name="connsiteY93" fmla="*/ 516535 h 817661"/>
              <a:gd name="connsiteX94" fmla="*/ 349525 w 781744"/>
              <a:gd name="connsiteY94" fmla="*/ 531048 h 817661"/>
              <a:gd name="connsiteX95" fmla="*/ 247665 w 781744"/>
              <a:gd name="connsiteY95" fmla="*/ 695815 h 817661"/>
              <a:gd name="connsiteX96" fmla="*/ 171648 w 781744"/>
              <a:gd name="connsiteY96" fmla="*/ 792657 h 817661"/>
              <a:gd name="connsiteX97" fmla="*/ 35259 w 781744"/>
              <a:gd name="connsiteY97" fmla="*/ 781274 h 817661"/>
              <a:gd name="connsiteX98" fmla="*/ 4669 w 781744"/>
              <a:gd name="connsiteY98" fmla="*/ 733904 h 817661"/>
              <a:gd name="connsiteX99" fmla="*/ 3590 w 781744"/>
              <a:gd name="connsiteY99" fmla="*/ 711245 h 817661"/>
              <a:gd name="connsiteX100" fmla="*/ 5317 w 781744"/>
              <a:gd name="connsiteY100" fmla="*/ 669379 h 817661"/>
              <a:gd name="connsiteX101" fmla="*/ 12168 w 781744"/>
              <a:gd name="connsiteY101" fmla="*/ 634257 h 817661"/>
              <a:gd name="connsiteX102" fmla="*/ 17348 w 781744"/>
              <a:gd name="connsiteY102" fmla="*/ 607821 h 817661"/>
              <a:gd name="connsiteX103" fmla="*/ 26411 w 781744"/>
              <a:gd name="connsiteY103" fmla="*/ 566872 h 817661"/>
              <a:gd name="connsiteX104" fmla="*/ 28785 w 781744"/>
              <a:gd name="connsiteY104" fmla="*/ 549230 h 817661"/>
              <a:gd name="connsiteX105" fmla="*/ 11953 w 781744"/>
              <a:gd name="connsiteY105" fmla="*/ 515564 h 817661"/>
              <a:gd name="connsiteX106" fmla="*/ 21178 w 781744"/>
              <a:gd name="connsiteY106" fmla="*/ 492851 h 817661"/>
              <a:gd name="connsiteX107" fmla="*/ 44647 w 781744"/>
              <a:gd name="connsiteY107" fmla="*/ 499864 h 817661"/>
              <a:gd name="connsiteX108" fmla="*/ 62559 w 781744"/>
              <a:gd name="connsiteY108" fmla="*/ 529969 h 817661"/>
              <a:gd name="connsiteX109" fmla="*/ 185621 w 781744"/>
              <a:gd name="connsiteY109" fmla="*/ 573939 h 817661"/>
              <a:gd name="connsiteX110" fmla="*/ 327890 w 781744"/>
              <a:gd name="connsiteY110" fmla="*/ 465767 h 817661"/>
              <a:gd name="connsiteX111" fmla="*/ 266170 w 781744"/>
              <a:gd name="connsiteY111" fmla="*/ 502508 h 817661"/>
              <a:gd name="connsiteX112" fmla="*/ 17024 w 781744"/>
              <a:gd name="connsiteY112" fmla="*/ 434584 h 817661"/>
              <a:gd name="connsiteX113" fmla="*/ 17348 w 781744"/>
              <a:gd name="connsiteY113" fmla="*/ 405612 h 817661"/>
              <a:gd name="connsiteX114" fmla="*/ 45726 w 781744"/>
              <a:gd name="connsiteY114" fmla="*/ 409820 h 817661"/>
              <a:gd name="connsiteX115" fmla="*/ 85380 w 781744"/>
              <a:gd name="connsiteY115" fmla="*/ 450068 h 817661"/>
              <a:gd name="connsiteX116" fmla="*/ 260829 w 781744"/>
              <a:gd name="connsiteY116" fmla="*/ 462261 h 817661"/>
              <a:gd name="connsiteX117" fmla="*/ 319204 w 781744"/>
              <a:gd name="connsiteY117" fmla="*/ 418992 h 817661"/>
              <a:gd name="connsiteX118" fmla="*/ 330264 w 781744"/>
              <a:gd name="connsiteY118" fmla="*/ 392070 h 817661"/>
              <a:gd name="connsiteX119" fmla="*/ 306634 w 781744"/>
              <a:gd name="connsiteY119" fmla="*/ 397951 h 817661"/>
              <a:gd name="connsiteX120" fmla="*/ 48531 w 781744"/>
              <a:gd name="connsiteY120" fmla="*/ 344593 h 817661"/>
              <a:gd name="connsiteX121" fmla="*/ 43298 w 781744"/>
              <a:gd name="connsiteY121" fmla="*/ 338443 h 817661"/>
              <a:gd name="connsiteX122" fmla="*/ 40007 w 781744"/>
              <a:gd name="connsiteY122" fmla="*/ 305479 h 817661"/>
              <a:gd name="connsiteX123" fmla="*/ 71568 w 781744"/>
              <a:gd name="connsiteY123" fmla="*/ 314165 h 817661"/>
              <a:gd name="connsiteX124" fmla="*/ 227703 w 781744"/>
              <a:gd name="connsiteY124" fmla="*/ 382629 h 817661"/>
              <a:gd name="connsiteX125" fmla="*/ 321740 w 781744"/>
              <a:gd name="connsiteY125" fmla="*/ 344431 h 817661"/>
              <a:gd name="connsiteX126" fmla="*/ 339706 w 781744"/>
              <a:gd name="connsiteY126" fmla="*/ 301270 h 817661"/>
              <a:gd name="connsiteX127" fmla="*/ 363768 w 781744"/>
              <a:gd name="connsiteY127" fmla="*/ 457621 h 817661"/>
              <a:gd name="connsiteX128" fmla="*/ 377741 w 781744"/>
              <a:gd name="connsiteY128" fmla="*/ 486808 h 817661"/>
              <a:gd name="connsiteX129" fmla="*/ 407846 w 781744"/>
              <a:gd name="connsiteY129" fmla="*/ 483355 h 817661"/>
              <a:gd name="connsiteX130" fmla="*/ 415453 w 781744"/>
              <a:gd name="connsiteY130" fmla="*/ 454545 h 817661"/>
              <a:gd name="connsiteX131" fmla="*/ 405958 w 781744"/>
              <a:gd name="connsiteY131" fmla="*/ 366605 h 817661"/>
              <a:gd name="connsiteX132" fmla="*/ 410004 w 781744"/>
              <a:gd name="connsiteY132" fmla="*/ 357110 h 817661"/>
              <a:gd name="connsiteX133" fmla="*/ 415831 w 781744"/>
              <a:gd name="connsiteY133" fmla="*/ 262102 h 817661"/>
              <a:gd name="connsiteX134" fmla="*/ 409195 w 781744"/>
              <a:gd name="connsiteY134" fmla="*/ 251042 h 817661"/>
              <a:gd name="connsiteX135" fmla="*/ 409303 w 781744"/>
              <a:gd name="connsiteY135" fmla="*/ 213708 h 817661"/>
              <a:gd name="connsiteX136" fmla="*/ 412000 w 781744"/>
              <a:gd name="connsiteY136" fmla="*/ 179503 h 817661"/>
              <a:gd name="connsiteX137" fmla="*/ 412486 w 781744"/>
              <a:gd name="connsiteY137" fmla="*/ 142870 h 817661"/>
              <a:gd name="connsiteX138" fmla="*/ 411353 w 781744"/>
              <a:gd name="connsiteY138" fmla="*/ 110553 h 817661"/>
              <a:gd name="connsiteX139" fmla="*/ 410597 w 781744"/>
              <a:gd name="connsiteY139" fmla="*/ 76834 h 817661"/>
              <a:gd name="connsiteX140" fmla="*/ 406389 w 781744"/>
              <a:gd name="connsiteY140" fmla="*/ 38744 h 817661"/>
              <a:gd name="connsiteX141" fmla="*/ 373857 w 781744"/>
              <a:gd name="connsiteY141" fmla="*/ 38313 h 817661"/>
              <a:gd name="connsiteX142" fmla="*/ 369217 w 781744"/>
              <a:gd name="connsiteY142" fmla="*/ 76672 h 817661"/>
              <a:gd name="connsiteX143" fmla="*/ 370080 w 781744"/>
              <a:gd name="connsiteY143" fmla="*/ 110661 h 817661"/>
              <a:gd name="connsiteX144" fmla="*/ 367598 w 781744"/>
              <a:gd name="connsiteY144" fmla="*/ 209392 h 817661"/>
              <a:gd name="connsiteX145" fmla="*/ 373425 w 781744"/>
              <a:gd name="connsiteY145" fmla="*/ 218078 h 817661"/>
              <a:gd name="connsiteX146" fmla="*/ 373641 w 781744"/>
              <a:gd name="connsiteY146" fmla="*/ 248344 h 817661"/>
              <a:gd name="connsiteX147" fmla="*/ 368893 w 781744"/>
              <a:gd name="connsiteY147" fmla="*/ 289887 h 817661"/>
              <a:gd name="connsiteX148" fmla="*/ 371699 w 781744"/>
              <a:gd name="connsiteY148" fmla="*/ 379499 h 817661"/>
              <a:gd name="connsiteX149" fmla="*/ 366681 w 781744"/>
              <a:gd name="connsiteY149" fmla="*/ 388779 h 817661"/>
              <a:gd name="connsiteX150" fmla="*/ 363714 w 781744"/>
              <a:gd name="connsiteY150" fmla="*/ 404155 h 817661"/>
              <a:gd name="connsiteX151" fmla="*/ 363714 w 781744"/>
              <a:gd name="connsiteY151" fmla="*/ 457621 h 817661"/>
              <a:gd name="connsiteX152" fmla="*/ 52146 w 781744"/>
              <a:gd name="connsiteY152" fmla="*/ 584514 h 817661"/>
              <a:gd name="connsiteX153" fmla="*/ 118182 w 781744"/>
              <a:gd name="connsiteY153" fmla="*/ 656538 h 817661"/>
              <a:gd name="connsiteX154" fmla="*/ 239087 w 781744"/>
              <a:gd name="connsiteY154" fmla="*/ 591635 h 817661"/>
              <a:gd name="connsiteX155" fmla="*/ 52146 w 781744"/>
              <a:gd name="connsiteY155" fmla="*/ 584514 h 817661"/>
              <a:gd name="connsiteX156" fmla="*/ 549737 w 781744"/>
              <a:gd name="connsiteY156" fmla="*/ 597408 h 817661"/>
              <a:gd name="connsiteX157" fmla="*/ 547849 w 781744"/>
              <a:gd name="connsiteY157" fmla="*/ 598919 h 817661"/>
              <a:gd name="connsiteX158" fmla="*/ 548550 w 781744"/>
              <a:gd name="connsiteY158" fmla="*/ 601346 h 817661"/>
              <a:gd name="connsiteX159" fmla="*/ 612213 w 781744"/>
              <a:gd name="connsiteY159" fmla="*/ 646072 h 817661"/>
              <a:gd name="connsiteX160" fmla="*/ 728747 w 781744"/>
              <a:gd name="connsiteY160" fmla="*/ 584406 h 817661"/>
              <a:gd name="connsiteX161" fmla="*/ 549791 w 781744"/>
              <a:gd name="connsiteY161" fmla="*/ 597354 h 817661"/>
              <a:gd name="connsiteX162" fmla="*/ 595704 w 781744"/>
              <a:gd name="connsiteY162" fmla="*/ 722143 h 817661"/>
              <a:gd name="connsiteX163" fmla="*/ 682188 w 781744"/>
              <a:gd name="connsiteY163" fmla="*/ 778144 h 817661"/>
              <a:gd name="connsiteX164" fmla="*/ 730474 w 781744"/>
              <a:gd name="connsiteY164" fmla="*/ 733742 h 817661"/>
              <a:gd name="connsiteX165" fmla="*/ 595704 w 781744"/>
              <a:gd name="connsiteY165" fmla="*/ 722143 h 817661"/>
              <a:gd name="connsiteX166" fmla="*/ 55167 w 781744"/>
              <a:gd name="connsiteY166" fmla="*/ 739677 h 817661"/>
              <a:gd name="connsiteX167" fmla="*/ 109065 w 781744"/>
              <a:gd name="connsiteY167" fmla="*/ 779385 h 817661"/>
              <a:gd name="connsiteX168" fmla="*/ 172025 w 781744"/>
              <a:gd name="connsiteY168" fmla="*/ 730128 h 817661"/>
              <a:gd name="connsiteX169" fmla="*/ 55113 w 781744"/>
              <a:gd name="connsiteY169" fmla="*/ 739623 h 8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81744" h="817661">
                <a:moveTo>
                  <a:pt x="339922" y="301055"/>
                </a:moveTo>
                <a:cubicBezTo>
                  <a:pt x="274910" y="319560"/>
                  <a:pt x="214701" y="321934"/>
                  <a:pt x="154384" y="303752"/>
                </a:cubicBezTo>
                <a:cubicBezTo>
                  <a:pt x="122229" y="294041"/>
                  <a:pt x="92394" y="279852"/>
                  <a:pt x="65364" y="259836"/>
                </a:cubicBezTo>
                <a:cubicBezTo>
                  <a:pt x="54034" y="251420"/>
                  <a:pt x="42381" y="241924"/>
                  <a:pt x="52794" y="226710"/>
                </a:cubicBezTo>
                <a:cubicBezTo>
                  <a:pt x="63746" y="210740"/>
                  <a:pt x="75885" y="219912"/>
                  <a:pt x="87376" y="228113"/>
                </a:cubicBezTo>
                <a:cubicBezTo>
                  <a:pt x="154491" y="276075"/>
                  <a:pt x="228620" y="287027"/>
                  <a:pt x="307982" y="269062"/>
                </a:cubicBezTo>
                <a:cubicBezTo>
                  <a:pt x="314942" y="267497"/>
                  <a:pt x="322441" y="265824"/>
                  <a:pt x="328160" y="261940"/>
                </a:cubicBezTo>
                <a:cubicBezTo>
                  <a:pt x="337548" y="255466"/>
                  <a:pt x="343536" y="244190"/>
                  <a:pt x="340029" y="233993"/>
                </a:cubicBezTo>
                <a:cubicBezTo>
                  <a:pt x="336253" y="222825"/>
                  <a:pt x="324437" y="228868"/>
                  <a:pt x="316291" y="230540"/>
                </a:cubicBezTo>
                <a:cubicBezTo>
                  <a:pt x="244482" y="245215"/>
                  <a:pt x="176881" y="234856"/>
                  <a:pt x="113704" y="197360"/>
                </a:cubicBezTo>
                <a:cubicBezTo>
                  <a:pt x="101296" y="189969"/>
                  <a:pt x="89157" y="182146"/>
                  <a:pt x="80471" y="170385"/>
                </a:cubicBezTo>
                <a:cubicBezTo>
                  <a:pt x="75399" y="163533"/>
                  <a:pt x="73187" y="155602"/>
                  <a:pt x="78906" y="147887"/>
                </a:cubicBezTo>
                <a:cubicBezTo>
                  <a:pt x="85164" y="139471"/>
                  <a:pt x="93850" y="138122"/>
                  <a:pt x="102968" y="142276"/>
                </a:cubicBezTo>
                <a:cubicBezTo>
                  <a:pt x="108633" y="144866"/>
                  <a:pt x="113920" y="148535"/>
                  <a:pt x="118776" y="152419"/>
                </a:cubicBezTo>
                <a:cubicBezTo>
                  <a:pt x="177636" y="198925"/>
                  <a:pt x="244320" y="206154"/>
                  <a:pt x="315320" y="191965"/>
                </a:cubicBezTo>
                <a:cubicBezTo>
                  <a:pt x="330426" y="188944"/>
                  <a:pt x="338681" y="179934"/>
                  <a:pt x="340569" y="161860"/>
                </a:cubicBezTo>
                <a:cubicBezTo>
                  <a:pt x="309871" y="163533"/>
                  <a:pt x="279982" y="169737"/>
                  <a:pt x="249661" y="163317"/>
                </a:cubicBezTo>
                <a:cubicBezTo>
                  <a:pt x="200836" y="152959"/>
                  <a:pt x="157675" y="132889"/>
                  <a:pt x="123146" y="96418"/>
                </a:cubicBezTo>
                <a:cubicBezTo>
                  <a:pt x="114082" y="86815"/>
                  <a:pt x="101889" y="75377"/>
                  <a:pt x="115215" y="61727"/>
                </a:cubicBezTo>
                <a:cubicBezTo>
                  <a:pt x="128811" y="47862"/>
                  <a:pt x="139223" y="60163"/>
                  <a:pt x="149258" y="69442"/>
                </a:cubicBezTo>
                <a:cubicBezTo>
                  <a:pt x="182438" y="100141"/>
                  <a:pt x="220744" y="120426"/>
                  <a:pt x="265954" y="126792"/>
                </a:cubicBezTo>
                <a:cubicBezTo>
                  <a:pt x="284028" y="129382"/>
                  <a:pt x="301670" y="127925"/>
                  <a:pt x="319474" y="124041"/>
                </a:cubicBezTo>
                <a:cubicBezTo>
                  <a:pt x="332422" y="121181"/>
                  <a:pt x="338788" y="112010"/>
                  <a:pt x="338087" y="101112"/>
                </a:cubicBezTo>
                <a:cubicBezTo>
                  <a:pt x="337224" y="86761"/>
                  <a:pt x="324006" y="93235"/>
                  <a:pt x="316615" y="93666"/>
                </a:cubicBezTo>
                <a:cubicBezTo>
                  <a:pt x="266116" y="96580"/>
                  <a:pt x="223009" y="79801"/>
                  <a:pt x="185621" y="46837"/>
                </a:cubicBezTo>
                <a:cubicBezTo>
                  <a:pt x="179633" y="41549"/>
                  <a:pt x="173806" y="35615"/>
                  <a:pt x="169652" y="28871"/>
                </a:cubicBezTo>
                <a:cubicBezTo>
                  <a:pt x="164526" y="20563"/>
                  <a:pt x="164904" y="11337"/>
                  <a:pt x="173212" y="4647"/>
                </a:cubicBezTo>
                <a:cubicBezTo>
                  <a:pt x="180334" y="-1126"/>
                  <a:pt x="188427" y="-910"/>
                  <a:pt x="195602" y="4539"/>
                </a:cubicBezTo>
                <a:cubicBezTo>
                  <a:pt x="202022" y="9395"/>
                  <a:pt x="207687" y="15221"/>
                  <a:pt x="213784" y="20563"/>
                </a:cubicBezTo>
                <a:cubicBezTo>
                  <a:pt x="235310" y="39499"/>
                  <a:pt x="260074" y="50991"/>
                  <a:pt x="288776" y="54012"/>
                </a:cubicBezTo>
                <a:cubicBezTo>
                  <a:pt x="312352" y="56494"/>
                  <a:pt x="329995" y="53796"/>
                  <a:pt x="343914" y="28547"/>
                </a:cubicBezTo>
                <a:cubicBezTo>
                  <a:pt x="363498" y="-7114"/>
                  <a:pt x="418313" y="-5442"/>
                  <a:pt x="438005" y="30705"/>
                </a:cubicBezTo>
                <a:cubicBezTo>
                  <a:pt x="451061" y="54660"/>
                  <a:pt x="468379" y="57735"/>
                  <a:pt x="491362" y="55145"/>
                </a:cubicBezTo>
                <a:cubicBezTo>
                  <a:pt x="525082" y="51315"/>
                  <a:pt x="552597" y="35723"/>
                  <a:pt x="576497" y="12578"/>
                </a:cubicBezTo>
                <a:cubicBezTo>
                  <a:pt x="586640" y="2759"/>
                  <a:pt x="598725" y="-7007"/>
                  <a:pt x="611026" y="6967"/>
                </a:cubicBezTo>
                <a:cubicBezTo>
                  <a:pt x="622787" y="20347"/>
                  <a:pt x="612752" y="32270"/>
                  <a:pt x="602502" y="41765"/>
                </a:cubicBezTo>
                <a:cubicBezTo>
                  <a:pt x="563873" y="77589"/>
                  <a:pt x="519147" y="97227"/>
                  <a:pt x="465358" y="93612"/>
                </a:cubicBezTo>
                <a:cubicBezTo>
                  <a:pt x="457481" y="93073"/>
                  <a:pt x="444425" y="88055"/>
                  <a:pt x="442698" y="100464"/>
                </a:cubicBezTo>
                <a:cubicBezTo>
                  <a:pt x="440918" y="113143"/>
                  <a:pt x="449712" y="121667"/>
                  <a:pt x="463308" y="124365"/>
                </a:cubicBezTo>
                <a:cubicBezTo>
                  <a:pt x="518122" y="135263"/>
                  <a:pt x="566408" y="120264"/>
                  <a:pt x="610325" y="87948"/>
                </a:cubicBezTo>
                <a:cubicBezTo>
                  <a:pt x="618255" y="82121"/>
                  <a:pt x="625323" y="75107"/>
                  <a:pt x="632822" y="68633"/>
                </a:cubicBezTo>
                <a:cubicBezTo>
                  <a:pt x="643127" y="59731"/>
                  <a:pt x="654295" y="48132"/>
                  <a:pt x="667405" y="62051"/>
                </a:cubicBezTo>
                <a:cubicBezTo>
                  <a:pt x="680515" y="75970"/>
                  <a:pt x="667783" y="87138"/>
                  <a:pt x="658934" y="96688"/>
                </a:cubicBezTo>
                <a:cubicBezTo>
                  <a:pt x="634603" y="122800"/>
                  <a:pt x="604929" y="141467"/>
                  <a:pt x="571102" y="152581"/>
                </a:cubicBezTo>
                <a:cubicBezTo>
                  <a:pt x="536735" y="163857"/>
                  <a:pt x="501667" y="170601"/>
                  <a:pt x="465034" y="164127"/>
                </a:cubicBezTo>
                <a:cubicBezTo>
                  <a:pt x="457697" y="162832"/>
                  <a:pt x="444695" y="155441"/>
                  <a:pt x="442159" y="167687"/>
                </a:cubicBezTo>
                <a:cubicBezTo>
                  <a:pt x="439839" y="178693"/>
                  <a:pt x="449280" y="188027"/>
                  <a:pt x="461258" y="190077"/>
                </a:cubicBezTo>
                <a:cubicBezTo>
                  <a:pt x="481597" y="193530"/>
                  <a:pt x="502045" y="197630"/>
                  <a:pt x="522546" y="198385"/>
                </a:cubicBezTo>
                <a:cubicBezTo>
                  <a:pt x="574609" y="200274"/>
                  <a:pt x="621600" y="184520"/>
                  <a:pt x="663628" y="153768"/>
                </a:cubicBezTo>
                <a:cubicBezTo>
                  <a:pt x="667998" y="150585"/>
                  <a:pt x="672153" y="147078"/>
                  <a:pt x="676738" y="144380"/>
                </a:cubicBezTo>
                <a:cubicBezTo>
                  <a:pt x="686234" y="138770"/>
                  <a:pt x="695837" y="138068"/>
                  <a:pt x="703174" y="147672"/>
                </a:cubicBezTo>
                <a:cubicBezTo>
                  <a:pt x="709864" y="156412"/>
                  <a:pt x="706412" y="164882"/>
                  <a:pt x="699991" y="172057"/>
                </a:cubicBezTo>
                <a:cubicBezTo>
                  <a:pt x="680353" y="194177"/>
                  <a:pt x="654726" y="207503"/>
                  <a:pt x="627859" y="217970"/>
                </a:cubicBezTo>
                <a:cubicBezTo>
                  <a:pt x="577253" y="237716"/>
                  <a:pt x="524974" y="241546"/>
                  <a:pt x="471508" y="231835"/>
                </a:cubicBezTo>
                <a:cubicBezTo>
                  <a:pt x="461042" y="229947"/>
                  <a:pt x="445126" y="220452"/>
                  <a:pt x="441026" y="235720"/>
                </a:cubicBezTo>
                <a:cubicBezTo>
                  <a:pt x="437034" y="250394"/>
                  <a:pt x="448417" y="263073"/>
                  <a:pt x="464603" y="266580"/>
                </a:cubicBezTo>
                <a:cubicBezTo>
                  <a:pt x="526323" y="279960"/>
                  <a:pt x="587719" y="283035"/>
                  <a:pt x="646903" y="255951"/>
                </a:cubicBezTo>
                <a:cubicBezTo>
                  <a:pt x="664761" y="247751"/>
                  <a:pt x="681486" y="236799"/>
                  <a:pt x="697995" y="226062"/>
                </a:cubicBezTo>
                <a:cubicBezTo>
                  <a:pt x="708731" y="219049"/>
                  <a:pt x="719090" y="213330"/>
                  <a:pt x="728639" y="225577"/>
                </a:cubicBezTo>
                <a:cubicBezTo>
                  <a:pt x="738998" y="238849"/>
                  <a:pt x="731229" y="248938"/>
                  <a:pt x="719953" y="257138"/>
                </a:cubicBezTo>
                <a:cubicBezTo>
                  <a:pt x="650302" y="307906"/>
                  <a:pt x="573152" y="326627"/>
                  <a:pt x="488071" y="311251"/>
                </a:cubicBezTo>
                <a:cubicBezTo>
                  <a:pt x="473235" y="308554"/>
                  <a:pt x="458506" y="305047"/>
                  <a:pt x="441404" y="301432"/>
                </a:cubicBezTo>
                <a:cubicBezTo>
                  <a:pt x="443669" y="324631"/>
                  <a:pt x="453273" y="339198"/>
                  <a:pt x="471185" y="350689"/>
                </a:cubicBezTo>
                <a:cubicBezTo>
                  <a:pt x="553784" y="403616"/>
                  <a:pt x="638217" y="392933"/>
                  <a:pt x="704038" y="320207"/>
                </a:cubicBezTo>
                <a:cubicBezTo>
                  <a:pt x="707652" y="316215"/>
                  <a:pt x="711159" y="312007"/>
                  <a:pt x="715206" y="308554"/>
                </a:cubicBezTo>
                <a:cubicBezTo>
                  <a:pt x="724485" y="300677"/>
                  <a:pt x="734682" y="298303"/>
                  <a:pt x="744015" y="307799"/>
                </a:cubicBezTo>
                <a:cubicBezTo>
                  <a:pt x="752648" y="316646"/>
                  <a:pt x="749249" y="326034"/>
                  <a:pt x="742451" y="334396"/>
                </a:cubicBezTo>
                <a:cubicBezTo>
                  <a:pt x="682673" y="407824"/>
                  <a:pt x="595380" y="445104"/>
                  <a:pt x="502962" y="408957"/>
                </a:cubicBezTo>
                <a:cubicBezTo>
                  <a:pt x="484618" y="401781"/>
                  <a:pt x="466922" y="392987"/>
                  <a:pt x="447284" y="384193"/>
                </a:cubicBezTo>
                <a:cubicBezTo>
                  <a:pt x="445288" y="397465"/>
                  <a:pt x="451924" y="406097"/>
                  <a:pt x="459801" y="414460"/>
                </a:cubicBezTo>
                <a:cubicBezTo>
                  <a:pt x="484295" y="440356"/>
                  <a:pt x="513428" y="459779"/>
                  <a:pt x="545907" y="473644"/>
                </a:cubicBezTo>
                <a:cubicBezTo>
                  <a:pt x="603257" y="498084"/>
                  <a:pt x="654996" y="486646"/>
                  <a:pt x="700747" y="445752"/>
                </a:cubicBezTo>
                <a:cubicBezTo>
                  <a:pt x="713479" y="434422"/>
                  <a:pt x="724809" y="421527"/>
                  <a:pt x="736894" y="409442"/>
                </a:cubicBezTo>
                <a:cubicBezTo>
                  <a:pt x="745418" y="400864"/>
                  <a:pt x="755183" y="396764"/>
                  <a:pt x="765272" y="406097"/>
                </a:cubicBezTo>
                <a:cubicBezTo>
                  <a:pt x="775145" y="415269"/>
                  <a:pt x="772448" y="425844"/>
                  <a:pt x="764949" y="435069"/>
                </a:cubicBezTo>
                <a:cubicBezTo>
                  <a:pt x="695567" y="520312"/>
                  <a:pt x="605793" y="556135"/>
                  <a:pt x="498916" y="493283"/>
                </a:cubicBezTo>
                <a:cubicBezTo>
                  <a:pt x="483593" y="484272"/>
                  <a:pt x="469081" y="473914"/>
                  <a:pt x="454568" y="464364"/>
                </a:cubicBezTo>
                <a:cubicBezTo>
                  <a:pt x="449550" y="469166"/>
                  <a:pt x="452140" y="472727"/>
                  <a:pt x="454352" y="474939"/>
                </a:cubicBezTo>
                <a:cubicBezTo>
                  <a:pt x="498160" y="519503"/>
                  <a:pt x="544828" y="560128"/>
                  <a:pt x="607142" y="576691"/>
                </a:cubicBezTo>
                <a:cubicBezTo>
                  <a:pt x="655751" y="589639"/>
                  <a:pt x="694974" y="572590"/>
                  <a:pt x="721356" y="528081"/>
                </a:cubicBezTo>
                <a:cubicBezTo>
                  <a:pt x="726859" y="518801"/>
                  <a:pt x="731715" y="509144"/>
                  <a:pt x="736894" y="499703"/>
                </a:cubicBezTo>
                <a:cubicBezTo>
                  <a:pt x="742127" y="490153"/>
                  <a:pt x="750274" y="487779"/>
                  <a:pt x="759715" y="491772"/>
                </a:cubicBezTo>
                <a:cubicBezTo>
                  <a:pt x="769265" y="495764"/>
                  <a:pt x="773095" y="504180"/>
                  <a:pt x="770559" y="513892"/>
                </a:cubicBezTo>
                <a:cubicBezTo>
                  <a:pt x="768509" y="521553"/>
                  <a:pt x="764895" y="529106"/>
                  <a:pt x="760686" y="535850"/>
                </a:cubicBezTo>
                <a:cubicBezTo>
                  <a:pt x="751892" y="549877"/>
                  <a:pt x="742613" y="561261"/>
                  <a:pt x="764625" y="574101"/>
                </a:cubicBezTo>
                <a:cubicBezTo>
                  <a:pt x="777789" y="581762"/>
                  <a:pt x="769049" y="597192"/>
                  <a:pt x="764139" y="608468"/>
                </a:cubicBezTo>
                <a:cubicBezTo>
                  <a:pt x="759338" y="619420"/>
                  <a:pt x="757072" y="627027"/>
                  <a:pt x="770559" y="634796"/>
                </a:cubicBezTo>
                <a:cubicBezTo>
                  <a:pt x="789011" y="645371"/>
                  <a:pt x="779569" y="661286"/>
                  <a:pt x="773689" y="675206"/>
                </a:cubicBezTo>
                <a:cubicBezTo>
                  <a:pt x="768833" y="686697"/>
                  <a:pt x="760632" y="697218"/>
                  <a:pt x="776224" y="707738"/>
                </a:cubicBezTo>
                <a:cubicBezTo>
                  <a:pt x="783777" y="712810"/>
                  <a:pt x="782429" y="722143"/>
                  <a:pt x="778976" y="730020"/>
                </a:cubicBezTo>
                <a:cubicBezTo>
                  <a:pt x="748116" y="801020"/>
                  <a:pt x="684022" y="854647"/>
                  <a:pt x="600667" y="785590"/>
                </a:cubicBezTo>
                <a:cubicBezTo>
                  <a:pt x="540512" y="735739"/>
                  <a:pt x="502584" y="669325"/>
                  <a:pt x="468325" y="600591"/>
                </a:cubicBezTo>
                <a:cubicBezTo>
                  <a:pt x="462714" y="589315"/>
                  <a:pt x="457643" y="577824"/>
                  <a:pt x="452302" y="566386"/>
                </a:cubicBezTo>
                <a:cubicBezTo>
                  <a:pt x="426729" y="511734"/>
                  <a:pt x="426729" y="511949"/>
                  <a:pt x="367167" y="516535"/>
                </a:cubicBezTo>
                <a:cubicBezTo>
                  <a:pt x="356916" y="517345"/>
                  <a:pt x="353949" y="524628"/>
                  <a:pt x="349525" y="531048"/>
                </a:cubicBezTo>
                <a:cubicBezTo>
                  <a:pt x="312892" y="584298"/>
                  <a:pt x="275504" y="636846"/>
                  <a:pt x="247665" y="695815"/>
                </a:cubicBezTo>
                <a:cubicBezTo>
                  <a:pt x="229969" y="733257"/>
                  <a:pt x="204396" y="766221"/>
                  <a:pt x="171648" y="792657"/>
                </a:cubicBezTo>
                <a:cubicBezTo>
                  <a:pt x="126167" y="829398"/>
                  <a:pt x="73565" y="824920"/>
                  <a:pt x="35259" y="781274"/>
                </a:cubicBezTo>
                <a:cubicBezTo>
                  <a:pt x="22689" y="766977"/>
                  <a:pt x="12492" y="751169"/>
                  <a:pt x="4669" y="733904"/>
                </a:cubicBezTo>
                <a:cubicBezTo>
                  <a:pt x="1270" y="726405"/>
                  <a:pt x="-3316" y="716478"/>
                  <a:pt x="3590" y="711245"/>
                </a:cubicBezTo>
                <a:cubicBezTo>
                  <a:pt x="22311" y="697056"/>
                  <a:pt x="12384" y="683730"/>
                  <a:pt x="5317" y="669379"/>
                </a:cubicBezTo>
                <a:cubicBezTo>
                  <a:pt x="-1158" y="656107"/>
                  <a:pt x="-3262" y="642188"/>
                  <a:pt x="12168" y="634257"/>
                </a:cubicBezTo>
                <a:cubicBezTo>
                  <a:pt x="26735" y="626758"/>
                  <a:pt x="22257" y="618018"/>
                  <a:pt x="17348" y="607821"/>
                </a:cubicBezTo>
                <a:cubicBezTo>
                  <a:pt x="9687" y="591905"/>
                  <a:pt x="6180" y="576637"/>
                  <a:pt x="26411" y="566872"/>
                </a:cubicBezTo>
                <a:cubicBezTo>
                  <a:pt x="36392" y="562070"/>
                  <a:pt x="32346" y="555920"/>
                  <a:pt x="28785" y="549230"/>
                </a:cubicBezTo>
                <a:cubicBezTo>
                  <a:pt x="22851" y="538170"/>
                  <a:pt x="16430" y="527218"/>
                  <a:pt x="11953" y="515564"/>
                </a:cubicBezTo>
                <a:cubicBezTo>
                  <a:pt x="8392" y="506285"/>
                  <a:pt x="11791" y="497275"/>
                  <a:pt x="21178" y="492851"/>
                </a:cubicBezTo>
                <a:cubicBezTo>
                  <a:pt x="30458" y="488427"/>
                  <a:pt x="39036" y="491124"/>
                  <a:pt x="44647" y="499864"/>
                </a:cubicBezTo>
                <a:cubicBezTo>
                  <a:pt x="50959" y="509684"/>
                  <a:pt x="56354" y="520096"/>
                  <a:pt x="62559" y="529969"/>
                </a:cubicBezTo>
                <a:cubicBezTo>
                  <a:pt x="91045" y="575558"/>
                  <a:pt x="134799" y="591150"/>
                  <a:pt x="185621" y="573939"/>
                </a:cubicBezTo>
                <a:cubicBezTo>
                  <a:pt x="232073" y="558240"/>
                  <a:pt x="286078" y="518316"/>
                  <a:pt x="327890" y="465767"/>
                </a:cubicBezTo>
                <a:cubicBezTo>
                  <a:pt x="307713" y="478770"/>
                  <a:pt x="287481" y="491610"/>
                  <a:pt x="266170" y="502508"/>
                </a:cubicBezTo>
                <a:cubicBezTo>
                  <a:pt x="165929" y="553816"/>
                  <a:pt x="79445" y="512381"/>
                  <a:pt x="17024" y="434584"/>
                </a:cubicBezTo>
                <a:cubicBezTo>
                  <a:pt x="9741" y="425520"/>
                  <a:pt x="7151" y="414568"/>
                  <a:pt x="17348" y="405612"/>
                </a:cubicBezTo>
                <a:cubicBezTo>
                  <a:pt x="27814" y="396386"/>
                  <a:pt x="37363" y="401512"/>
                  <a:pt x="45726" y="409820"/>
                </a:cubicBezTo>
                <a:cubicBezTo>
                  <a:pt x="59106" y="423092"/>
                  <a:pt x="70274" y="438306"/>
                  <a:pt x="85380" y="450068"/>
                </a:cubicBezTo>
                <a:cubicBezTo>
                  <a:pt x="141112" y="493390"/>
                  <a:pt x="200026" y="498462"/>
                  <a:pt x="260829" y="462261"/>
                </a:cubicBezTo>
                <a:cubicBezTo>
                  <a:pt x="281546" y="449906"/>
                  <a:pt x="300159" y="433990"/>
                  <a:pt x="319204" y="418992"/>
                </a:cubicBezTo>
                <a:cubicBezTo>
                  <a:pt x="327621" y="412356"/>
                  <a:pt x="337871" y="402321"/>
                  <a:pt x="330264" y="392070"/>
                </a:cubicBezTo>
                <a:cubicBezTo>
                  <a:pt x="323952" y="383600"/>
                  <a:pt x="314133" y="394552"/>
                  <a:pt x="306634" y="397951"/>
                </a:cubicBezTo>
                <a:cubicBezTo>
                  <a:pt x="207202" y="443431"/>
                  <a:pt x="117103" y="424980"/>
                  <a:pt x="48531" y="344593"/>
                </a:cubicBezTo>
                <a:cubicBezTo>
                  <a:pt x="46805" y="342543"/>
                  <a:pt x="44863" y="340601"/>
                  <a:pt x="43298" y="338443"/>
                </a:cubicBezTo>
                <a:cubicBezTo>
                  <a:pt x="35853" y="328030"/>
                  <a:pt x="26573" y="316700"/>
                  <a:pt x="40007" y="305479"/>
                </a:cubicBezTo>
                <a:cubicBezTo>
                  <a:pt x="53063" y="294580"/>
                  <a:pt x="62397" y="304022"/>
                  <a:pt x="71568" y="314165"/>
                </a:cubicBezTo>
                <a:cubicBezTo>
                  <a:pt x="113219" y="360347"/>
                  <a:pt x="162098" y="390344"/>
                  <a:pt x="227703" y="382629"/>
                </a:cubicBezTo>
                <a:cubicBezTo>
                  <a:pt x="262663" y="378474"/>
                  <a:pt x="292714" y="362775"/>
                  <a:pt x="321740" y="344431"/>
                </a:cubicBezTo>
                <a:cubicBezTo>
                  <a:pt x="335659" y="335637"/>
                  <a:pt x="334634" y="320207"/>
                  <a:pt x="339706" y="301270"/>
                </a:cubicBezTo>
                <a:close/>
                <a:moveTo>
                  <a:pt x="363768" y="457621"/>
                </a:moveTo>
                <a:cubicBezTo>
                  <a:pt x="362365" y="472241"/>
                  <a:pt x="366951" y="481467"/>
                  <a:pt x="377741" y="486808"/>
                </a:cubicBezTo>
                <a:cubicBezTo>
                  <a:pt x="388208" y="491987"/>
                  <a:pt x="398836" y="491556"/>
                  <a:pt x="407846" y="483355"/>
                </a:cubicBezTo>
                <a:cubicBezTo>
                  <a:pt x="416370" y="475586"/>
                  <a:pt x="421603" y="465660"/>
                  <a:pt x="415453" y="454545"/>
                </a:cubicBezTo>
                <a:cubicBezTo>
                  <a:pt x="400023" y="426491"/>
                  <a:pt x="429804" y="393743"/>
                  <a:pt x="405958" y="366605"/>
                </a:cubicBezTo>
                <a:cubicBezTo>
                  <a:pt x="404987" y="365472"/>
                  <a:pt x="408493" y="360347"/>
                  <a:pt x="410004" y="357110"/>
                </a:cubicBezTo>
                <a:cubicBezTo>
                  <a:pt x="424409" y="326358"/>
                  <a:pt x="397811" y="292962"/>
                  <a:pt x="415831" y="262102"/>
                </a:cubicBezTo>
                <a:cubicBezTo>
                  <a:pt x="416910" y="260268"/>
                  <a:pt x="412324" y="254063"/>
                  <a:pt x="409195" y="251042"/>
                </a:cubicBezTo>
                <a:cubicBezTo>
                  <a:pt x="396247" y="238363"/>
                  <a:pt x="397325" y="226494"/>
                  <a:pt x="409303" y="213708"/>
                </a:cubicBezTo>
                <a:cubicBezTo>
                  <a:pt x="418906" y="203457"/>
                  <a:pt x="421280" y="191156"/>
                  <a:pt x="412000" y="179503"/>
                </a:cubicBezTo>
                <a:cubicBezTo>
                  <a:pt x="401803" y="166662"/>
                  <a:pt x="403853" y="155441"/>
                  <a:pt x="412486" y="142870"/>
                </a:cubicBezTo>
                <a:cubicBezTo>
                  <a:pt x="419661" y="132457"/>
                  <a:pt x="420471" y="120642"/>
                  <a:pt x="411353" y="110553"/>
                </a:cubicBezTo>
                <a:cubicBezTo>
                  <a:pt x="401048" y="99169"/>
                  <a:pt x="402019" y="88865"/>
                  <a:pt x="410597" y="76834"/>
                </a:cubicBezTo>
                <a:cubicBezTo>
                  <a:pt x="420147" y="63508"/>
                  <a:pt x="420255" y="49534"/>
                  <a:pt x="406389" y="38744"/>
                </a:cubicBezTo>
                <a:cubicBezTo>
                  <a:pt x="396193" y="30813"/>
                  <a:pt x="384108" y="30436"/>
                  <a:pt x="373857" y="38313"/>
                </a:cubicBezTo>
                <a:cubicBezTo>
                  <a:pt x="360099" y="48941"/>
                  <a:pt x="360099" y="63184"/>
                  <a:pt x="369217" y="76672"/>
                </a:cubicBezTo>
                <a:cubicBezTo>
                  <a:pt x="377364" y="88649"/>
                  <a:pt x="372292" y="98090"/>
                  <a:pt x="370080" y="110661"/>
                </a:cubicBezTo>
                <a:cubicBezTo>
                  <a:pt x="364469" y="142870"/>
                  <a:pt x="374936" y="176427"/>
                  <a:pt x="367598" y="209392"/>
                </a:cubicBezTo>
                <a:cubicBezTo>
                  <a:pt x="367059" y="211765"/>
                  <a:pt x="370943" y="215596"/>
                  <a:pt x="373425" y="218078"/>
                </a:cubicBezTo>
                <a:cubicBezTo>
                  <a:pt x="383514" y="228221"/>
                  <a:pt x="383946" y="237878"/>
                  <a:pt x="373641" y="248344"/>
                </a:cubicBezTo>
                <a:cubicBezTo>
                  <a:pt x="361232" y="260969"/>
                  <a:pt x="366465" y="273917"/>
                  <a:pt x="368893" y="289887"/>
                </a:cubicBezTo>
                <a:cubicBezTo>
                  <a:pt x="373317" y="319074"/>
                  <a:pt x="365009" y="349611"/>
                  <a:pt x="371699" y="379499"/>
                </a:cubicBezTo>
                <a:cubicBezTo>
                  <a:pt x="372292" y="382035"/>
                  <a:pt x="367760" y="385434"/>
                  <a:pt x="366681" y="388779"/>
                </a:cubicBezTo>
                <a:cubicBezTo>
                  <a:pt x="365063" y="393797"/>
                  <a:pt x="362149" y="400001"/>
                  <a:pt x="363714" y="404155"/>
                </a:cubicBezTo>
                <a:cubicBezTo>
                  <a:pt x="370889" y="423092"/>
                  <a:pt x="376285" y="441543"/>
                  <a:pt x="363714" y="457621"/>
                </a:cubicBezTo>
                <a:close/>
                <a:moveTo>
                  <a:pt x="52146" y="584514"/>
                </a:moveTo>
                <a:cubicBezTo>
                  <a:pt x="63530" y="619798"/>
                  <a:pt x="80471" y="649093"/>
                  <a:pt x="118182" y="656538"/>
                </a:cubicBezTo>
                <a:cubicBezTo>
                  <a:pt x="152711" y="663336"/>
                  <a:pt x="208928" y="632153"/>
                  <a:pt x="239087" y="591635"/>
                </a:cubicBezTo>
                <a:cubicBezTo>
                  <a:pt x="175101" y="626002"/>
                  <a:pt x="112949" y="634365"/>
                  <a:pt x="52146" y="584514"/>
                </a:cubicBezTo>
                <a:close/>
                <a:moveTo>
                  <a:pt x="549737" y="597408"/>
                </a:moveTo>
                <a:cubicBezTo>
                  <a:pt x="549090" y="597894"/>
                  <a:pt x="548011" y="598325"/>
                  <a:pt x="547849" y="598919"/>
                </a:cubicBezTo>
                <a:cubicBezTo>
                  <a:pt x="547633" y="599620"/>
                  <a:pt x="548011" y="600861"/>
                  <a:pt x="548550" y="601346"/>
                </a:cubicBezTo>
                <a:cubicBezTo>
                  <a:pt x="567865" y="618989"/>
                  <a:pt x="588474" y="634634"/>
                  <a:pt x="612213" y="646072"/>
                </a:cubicBezTo>
                <a:cubicBezTo>
                  <a:pt x="667837" y="672832"/>
                  <a:pt x="718011" y="646450"/>
                  <a:pt x="728747" y="584406"/>
                </a:cubicBezTo>
                <a:cubicBezTo>
                  <a:pt x="660553" y="628322"/>
                  <a:pt x="635088" y="630211"/>
                  <a:pt x="549791" y="597354"/>
                </a:cubicBezTo>
                <a:close/>
                <a:moveTo>
                  <a:pt x="595704" y="722143"/>
                </a:moveTo>
                <a:cubicBezTo>
                  <a:pt x="625809" y="762498"/>
                  <a:pt x="659150" y="783647"/>
                  <a:pt x="682188" y="778144"/>
                </a:cubicBezTo>
                <a:cubicBezTo>
                  <a:pt x="703498" y="773073"/>
                  <a:pt x="719629" y="761042"/>
                  <a:pt x="730474" y="733742"/>
                </a:cubicBezTo>
                <a:cubicBezTo>
                  <a:pt x="678465" y="766869"/>
                  <a:pt x="636868" y="747500"/>
                  <a:pt x="595704" y="722143"/>
                </a:cubicBezTo>
                <a:close/>
                <a:moveTo>
                  <a:pt x="55167" y="739677"/>
                </a:moveTo>
                <a:cubicBezTo>
                  <a:pt x="67468" y="762121"/>
                  <a:pt x="83492" y="778846"/>
                  <a:pt x="109065" y="779385"/>
                </a:cubicBezTo>
                <a:cubicBezTo>
                  <a:pt x="131131" y="779871"/>
                  <a:pt x="158052" y="758074"/>
                  <a:pt x="172025" y="730128"/>
                </a:cubicBezTo>
                <a:cubicBezTo>
                  <a:pt x="133450" y="753219"/>
                  <a:pt x="95469" y="759639"/>
                  <a:pt x="55113" y="73962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5331AE33-30F3-4886-A8CA-0E7AC3DF8295}"/>
              </a:ext>
            </a:extLst>
          </p:cNvPr>
          <p:cNvSpPr/>
          <p:nvPr/>
        </p:nvSpPr>
        <p:spPr>
          <a:xfrm>
            <a:off x="4697485" y="5251904"/>
            <a:ext cx="1012336" cy="1011820"/>
          </a:xfrm>
          <a:custGeom>
            <a:avLst/>
            <a:gdLst>
              <a:gd name="connsiteX0" fmla="*/ 543829 w 1085071"/>
              <a:gd name="connsiteY0" fmla="*/ 663248 h 1084518"/>
              <a:gd name="connsiteX1" fmla="*/ 82709 w 1085071"/>
              <a:gd name="connsiteY1" fmla="*/ 663248 h 1084518"/>
              <a:gd name="connsiteX2" fmla="*/ 28596 w 1085071"/>
              <a:gd name="connsiteY2" fmla="*/ 706733 h 1084518"/>
              <a:gd name="connsiteX3" fmla="*/ 81468 w 1085071"/>
              <a:gd name="connsiteY3" fmla="*/ 750649 h 1084518"/>
              <a:gd name="connsiteX4" fmla="*/ 324194 w 1085071"/>
              <a:gd name="connsiteY4" fmla="*/ 750703 h 1084518"/>
              <a:gd name="connsiteX5" fmla="*/ 348472 w 1085071"/>
              <a:gd name="connsiteY5" fmla="*/ 751027 h 1084518"/>
              <a:gd name="connsiteX6" fmla="*/ 371779 w 1085071"/>
              <a:gd name="connsiteY6" fmla="*/ 766888 h 1084518"/>
              <a:gd name="connsiteX7" fmla="*/ 348796 w 1085071"/>
              <a:gd name="connsiteY7" fmla="*/ 779513 h 1084518"/>
              <a:gd name="connsiteX8" fmla="*/ 195089 w 1085071"/>
              <a:gd name="connsiteY8" fmla="*/ 779189 h 1084518"/>
              <a:gd name="connsiteX9" fmla="*/ 161639 w 1085071"/>
              <a:gd name="connsiteY9" fmla="*/ 813664 h 1084518"/>
              <a:gd name="connsiteX10" fmla="*/ 162017 w 1085071"/>
              <a:gd name="connsiteY10" fmla="*/ 1048297 h 1084518"/>
              <a:gd name="connsiteX11" fmla="*/ 124359 w 1085071"/>
              <a:gd name="connsiteY11" fmla="*/ 1081423 h 1084518"/>
              <a:gd name="connsiteX12" fmla="*/ 84004 w 1085071"/>
              <a:gd name="connsiteY12" fmla="*/ 1048513 h 1084518"/>
              <a:gd name="connsiteX13" fmla="*/ 83896 w 1085071"/>
              <a:gd name="connsiteY13" fmla="*/ 827367 h 1084518"/>
              <a:gd name="connsiteX14" fmla="*/ 84435 w 1085071"/>
              <a:gd name="connsiteY14" fmla="*/ 813880 h 1084518"/>
              <a:gd name="connsiteX15" fmla="*/ 96305 w 1085071"/>
              <a:gd name="connsiteY15" fmla="*/ 798450 h 1084518"/>
              <a:gd name="connsiteX16" fmla="*/ 111519 w 1085071"/>
              <a:gd name="connsiteY16" fmla="*/ 813988 h 1084518"/>
              <a:gd name="connsiteX17" fmla="*/ 112706 w 1085071"/>
              <a:gd name="connsiteY17" fmla="*/ 838158 h 1084518"/>
              <a:gd name="connsiteX18" fmla="*/ 112976 w 1085071"/>
              <a:gd name="connsiteY18" fmla="*/ 1026933 h 1084518"/>
              <a:gd name="connsiteX19" fmla="*/ 122039 w 1085071"/>
              <a:gd name="connsiteY19" fmla="*/ 1049107 h 1084518"/>
              <a:gd name="connsiteX20" fmla="*/ 132991 w 1085071"/>
              <a:gd name="connsiteY20" fmla="*/ 1026555 h 1084518"/>
              <a:gd name="connsiteX21" fmla="*/ 133477 w 1085071"/>
              <a:gd name="connsiteY21" fmla="*/ 808107 h 1084518"/>
              <a:gd name="connsiteX22" fmla="*/ 105422 w 1085071"/>
              <a:gd name="connsiteY22" fmla="*/ 779405 h 1084518"/>
              <a:gd name="connsiteX23" fmla="*/ 67710 w 1085071"/>
              <a:gd name="connsiteY23" fmla="*/ 779243 h 1084518"/>
              <a:gd name="connsiteX24" fmla="*/ 380 w 1085071"/>
              <a:gd name="connsiteY24" fmla="*/ 687634 h 1084518"/>
              <a:gd name="connsiteX25" fmla="*/ 83033 w 1085071"/>
              <a:gd name="connsiteY25" fmla="*/ 568348 h 1084518"/>
              <a:gd name="connsiteX26" fmla="*/ 112706 w 1085071"/>
              <a:gd name="connsiteY26" fmla="*/ 557828 h 1084518"/>
              <a:gd name="connsiteX27" fmla="*/ 481084 w 1085071"/>
              <a:gd name="connsiteY27" fmla="*/ 529341 h 1084518"/>
              <a:gd name="connsiteX28" fmla="*/ 535035 w 1085071"/>
              <a:gd name="connsiteY28" fmla="*/ 512509 h 1084518"/>
              <a:gd name="connsiteX29" fmla="*/ 616609 w 1085071"/>
              <a:gd name="connsiteY29" fmla="*/ 509326 h 1084518"/>
              <a:gd name="connsiteX30" fmla="*/ 641697 w 1085071"/>
              <a:gd name="connsiteY30" fmla="*/ 508462 h 1084518"/>
              <a:gd name="connsiteX31" fmla="*/ 640186 w 1085071"/>
              <a:gd name="connsiteY31" fmla="*/ 485749 h 1084518"/>
              <a:gd name="connsiteX32" fmla="*/ 608894 w 1085071"/>
              <a:gd name="connsiteY32" fmla="*/ 240487 h 1084518"/>
              <a:gd name="connsiteX33" fmla="*/ 686260 w 1085071"/>
              <a:gd name="connsiteY33" fmla="*/ 157402 h 1084518"/>
              <a:gd name="connsiteX34" fmla="*/ 698345 w 1085071"/>
              <a:gd name="connsiteY34" fmla="*/ 134959 h 1084518"/>
              <a:gd name="connsiteX35" fmla="*/ 696079 w 1085071"/>
              <a:gd name="connsiteY35" fmla="*/ 53816 h 1084518"/>
              <a:gd name="connsiteX36" fmla="*/ 775441 w 1085071"/>
              <a:gd name="connsiteY36" fmla="*/ 81 h 1084518"/>
              <a:gd name="connsiteX37" fmla="*/ 848545 w 1085071"/>
              <a:gd name="connsiteY37" fmla="*/ 58456 h 1084518"/>
              <a:gd name="connsiteX38" fmla="*/ 842826 w 1085071"/>
              <a:gd name="connsiteY38" fmla="*/ 137117 h 1084518"/>
              <a:gd name="connsiteX39" fmla="*/ 852214 w 1085071"/>
              <a:gd name="connsiteY39" fmla="*/ 157241 h 1084518"/>
              <a:gd name="connsiteX40" fmla="*/ 933626 w 1085071"/>
              <a:gd name="connsiteY40" fmla="*/ 250630 h 1084518"/>
              <a:gd name="connsiteX41" fmla="*/ 933788 w 1085071"/>
              <a:gd name="connsiteY41" fmla="*/ 382756 h 1084518"/>
              <a:gd name="connsiteX42" fmla="*/ 903144 w 1085071"/>
              <a:gd name="connsiteY42" fmla="*/ 476847 h 1084518"/>
              <a:gd name="connsiteX43" fmla="*/ 909294 w 1085071"/>
              <a:gd name="connsiteY43" fmla="*/ 543045 h 1084518"/>
              <a:gd name="connsiteX44" fmla="*/ 934921 w 1085071"/>
              <a:gd name="connsiteY44" fmla="*/ 545527 h 1084518"/>
              <a:gd name="connsiteX45" fmla="*/ 1042662 w 1085071"/>
              <a:gd name="connsiteY45" fmla="*/ 525727 h 1084518"/>
              <a:gd name="connsiteX46" fmla="*/ 1071795 w 1085071"/>
              <a:gd name="connsiteY46" fmla="*/ 628180 h 1084518"/>
              <a:gd name="connsiteX47" fmla="*/ 1072550 w 1085071"/>
              <a:gd name="connsiteY47" fmla="*/ 668265 h 1084518"/>
              <a:gd name="connsiteX48" fmla="*/ 1014391 w 1085071"/>
              <a:gd name="connsiteY48" fmla="*/ 779405 h 1084518"/>
              <a:gd name="connsiteX49" fmla="*/ 1008996 w 1085071"/>
              <a:gd name="connsiteY49" fmla="*/ 779513 h 1084518"/>
              <a:gd name="connsiteX50" fmla="*/ 939399 w 1085071"/>
              <a:gd name="connsiteY50" fmla="*/ 851969 h 1084518"/>
              <a:gd name="connsiteX51" fmla="*/ 939669 w 1085071"/>
              <a:gd name="connsiteY51" fmla="*/ 1021861 h 1084518"/>
              <a:gd name="connsiteX52" fmla="*/ 950945 w 1085071"/>
              <a:gd name="connsiteY52" fmla="*/ 1050078 h 1084518"/>
              <a:gd name="connsiteX53" fmla="*/ 963137 w 1085071"/>
              <a:gd name="connsiteY53" fmla="*/ 1022887 h 1084518"/>
              <a:gd name="connsiteX54" fmla="*/ 963623 w 1085071"/>
              <a:gd name="connsiteY54" fmla="*/ 834111 h 1084518"/>
              <a:gd name="connsiteX55" fmla="*/ 977003 w 1085071"/>
              <a:gd name="connsiteY55" fmla="*/ 806704 h 1084518"/>
              <a:gd name="connsiteX56" fmla="*/ 992001 w 1085071"/>
              <a:gd name="connsiteY56" fmla="*/ 833356 h 1084518"/>
              <a:gd name="connsiteX57" fmla="*/ 992379 w 1085071"/>
              <a:gd name="connsiteY57" fmla="*/ 1049107 h 1084518"/>
              <a:gd name="connsiteX58" fmla="*/ 960763 w 1085071"/>
              <a:gd name="connsiteY58" fmla="*/ 1081639 h 1084518"/>
              <a:gd name="connsiteX59" fmla="*/ 910643 w 1085071"/>
              <a:gd name="connsiteY59" fmla="*/ 1032813 h 1084518"/>
              <a:gd name="connsiteX60" fmla="*/ 910373 w 1085071"/>
              <a:gd name="connsiteY60" fmla="*/ 808970 h 1084518"/>
              <a:gd name="connsiteX61" fmla="*/ 900608 w 1085071"/>
              <a:gd name="connsiteY61" fmla="*/ 782264 h 1084518"/>
              <a:gd name="connsiteX62" fmla="*/ 886743 w 1085071"/>
              <a:gd name="connsiteY62" fmla="*/ 806758 h 1084518"/>
              <a:gd name="connsiteX63" fmla="*/ 884638 w 1085071"/>
              <a:gd name="connsiteY63" fmla="*/ 1030170 h 1084518"/>
              <a:gd name="connsiteX64" fmla="*/ 816714 w 1085071"/>
              <a:gd name="connsiteY64" fmla="*/ 1083096 h 1084518"/>
              <a:gd name="connsiteX65" fmla="*/ 727587 w 1085071"/>
              <a:gd name="connsiteY65" fmla="*/ 1082233 h 1084518"/>
              <a:gd name="connsiteX66" fmla="*/ 664032 w 1085071"/>
              <a:gd name="connsiteY66" fmla="*/ 1015010 h 1084518"/>
              <a:gd name="connsiteX67" fmla="*/ 659932 w 1085071"/>
              <a:gd name="connsiteY67" fmla="*/ 848247 h 1084518"/>
              <a:gd name="connsiteX68" fmla="*/ 658152 w 1085071"/>
              <a:gd name="connsiteY68" fmla="*/ 832169 h 1084518"/>
              <a:gd name="connsiteX69" fmla="*/ 600046 w 1085071"/>
              <a:gd name="connsiteY69" fmla="*/ 779621 h 1084518"/>
              <a:gd name="connsiteX70" fmla="*/ 470617 w 1085071"/>
              <a:gd name="connsiteY70" fmla="*/ 779243 h 1084518"/>
              <a:gd name="connsiteX71" fmla="*/ 434416 w 1085071"/>
              <a:gd name="connsiteY71" fmla="*/ 764676 h 1084518"/>
              <a:gd name="connsiteX72" fmla="*/ 470132 w 1085071"/>
              <a:gd name="connsiteY72" fmla="*/ 750973 h 1084518"/>
              <a:gd name="connsiteX73" fmla="*/ 950189 w 1085071"/>
              <a:gd name="connsiteY73" fmla="*/ 750703 h 1084518"/>
              <a:gd name="connsiteX74" fmla="*/ 1004140 w 1085071"/>
              <a:gd name="connsiteY74" fmla="*/ 750595 h 1084518"/>
              <a:gd name="connsiteX75" fmla="*/ 1055610 w 1085071"/>
              <a:gd name="connsiteY75" fmla="*/ 707542 h 1084518"/>
              <a:gd name="connsiteX76" fmla="*/ 1005165 w 1085071"/>
              <a:gd name="connsiteY76" fmla="*/ 664489 h 1084518"/>
              <a:gd name="connsiteX77" fmla="*/ 543991 w 1085071"/>
              <a:gd name="connsiteY77" fmla="*/ 664381 h 1084518"/>
              <a:gd name="connsiteX78" fmla="*/ 543991 w 1085071"/>
              <a:gd name="connsiteY78" fmla="*/ 663194 h 1084518"/>
              <a:gd name="connsiteX79" fmla="*/ 770478 w 1085071"/>
              <a:gd name="connsiteY79" fmla="*/ 185511 h 1084518"/>
              <a:gd name="connsiteX80" fmla="*/ 770478 w 1085071"/>
              <a:gd name="connsiteY80" fmla="*/ 185349 h 1084518"/>
              <a:gd name="connsiteX81" fmla="*/ 700449 w 1085071"/>
              <a:gd name="connsiteY81" fmla="*/ 185457 h 1084518"/>
              <a:gd name="connsiteX82" fmla="*/ 637488 w 1085071"/>
              <a:gd name="connsiteY82" fmla="*/ 245181 h 1084518"/>
              <a:gd name="connsiteX83" fmla="*/ 637273 w 1085071"/>
              <a:gd name="connsiteY83" fmla="*/ 290931 h 1084518"/>
              <a:gd name="connsiteX84" fmla="*/ 656965 w 1085071"/>
              <a:gd name="connsiteY84" fmla="*/ 307171 h 1084518"/>
              <a:gd name="connsiteX85" fmla="*/ 677952 w 1085071"/>
              <a:gd name="connsiteY85" fmla="*/ 292226 h 1084518"/>
              <a:gd name="connsiteX86" fmla="*/ 678815 w 1085071"/>
              <a:gd name="connsiteY86" fmla="*/ 278792 h 1084518"/>
              <a:gd name="connsiteX87" fmla="*/ 692303 w 1085071"/>
              <a:gd name="connsiteY87" fmla="*/ 261636 h 1084518"/>
              <a:gd name="connsiteX88" fmla="*/ 706438 w 1085071"/>
              <a:gd name="connsiteY88" fmla="*/ 277821 h 1084518"/>
              <a:gd name="connsiteX89" fmla="*/ 703201 w 1085071"/>
              <a:gd name="connsiteY89" fmla="*/ 328373 h 1084518"/>
              <a:gd name="connsiteX90" fmla="*/ 698615 w 1085071"/>
              <a:gd name="connsiteY90" fmla="*/ 391658 h 1084518"/>
              <a:gd name="connsiteX91" fmla="*/ 721005 w 1085071"/>
              <a:gd name="connsiteY91" fmla="*/ 485965 h 1084518"/>
              <a:gd name="connsiteX92" fmla="*/ 750300 w 1085071"/>
              <a:gd name="connsiteY92" fmla="*/ 512563 h 1084518"/>
              <a:gd name="connsiteX93" fmla="*/ 795997 w 1085071"/>
              <a:gd name="connsiteY93" fmla="*/ 512563 h 1084518"/>
              <a:gd name="connsiteX94" fmla="*/ 821678 w 1085071"/>
              <a:gd name="connsiteY94" fmla="*/ 492331 h 1084518"/>
              <a:gd name="connsiteX95" fmla="*/ 847412 w 1085071"/>
              <a:gd name="connsiteY95" fmla="*/ 376875 h 1084518"/>
              <a:gd name="connsiteX96" fmla="*/ 834518 w 1085071"/>
              <a:gd name="connsiteY96" fmla="*/ 290662 h 1084518"/>
              <a:gd name="connsiteX97" fmla="*/ 847466 w 1085071"/>
              <a:gd name="connsiteY97" fmla="*/ 262122 h 1084518"/>
              <a:gd name="connsiteX98" fmla="*/ 863328 w 1085071"/>
              <a:gd name="connsiteY98" fmla="*/ 287155 h 1084518"/>
              <a:gd name="connsiteX99" fmla="*/ 885178 w 1085071"/>
              <a:gd name="connsiteY99" fmla="*/ 307279 h 1084518"/>
              <a:gd name="connsiteX100" fmla="*/ 904870 w 1085071"/>
              <a:gd name="connsiteY100" fmla="*/ 284997 h 1084518"/>
              <a:gd name="connsiteX101" fmla="*/ 904654 w 1085071"/>
              <a:gd name="connsiteY101" fmla="*/ 249983 h 1084518"/>
              <a:gd name="connsiteX102" fmla="*/ 840506 w 1085071"/>
              <a:gd name="connsiteY102" fmla="*/ 185511 h 1084518"/>
              <a:gd name="connsiteX103" fmla="*/ 770478 w 1085071"/>
              <a:gd name="connsiteY103" fmla="*/ 185349 h 1084518"/>
              <a:gd name="connsiteX104" fmla="*/ 423410 w 1085071"/>
              <a:gd name="connsiteY104" fmla="*/ 632334 h 1084518"/>
              <a:gd name="connsiteX105" fmla="*/ 467650 w 1085071"/>
              <a:gd name="connsiteY105" fmla="*/ 632550 h 1084518"/>
              <a:gd name="connsiteX106" fmla="*/ 504930 w 1085071"/>
              <a:gd name="connsiteY106" fmla="*/ 619709 h 1084518"/>
              <a:gd name="connsiteX107" fmla="*/ 582404 w 1085071"/>
              <a:gd name="connsiteY107" fmla="*/ 612642 h 1084518"/>
              <a:gd name="connsiteX108" fmla="*/ 613156 w 1085071"/>
              <a:gd name="connsiteY108" fmla="*/ 556425 h 1084518"/>
              <a:gd name="connsiteX109" fmla="*/ 567190 w 1085071"/>
              <a:gd name="connsiteY109" fmla="*/ 533118 h 1084518"/>
              <a:gd name="connsiteX110" fmla="*/ 551760 w 1085071"/>
              <a:gd name="connsiteY110" fmla="*/ 537758 h 1084518"/>
              <a:gd name="connsiteX111" fmla="*/ 405067 w 1085071"/>
              <a:gd name="connsiteY111" fmla="*/ 568456 h 1084518"/>
              <a:gd name="connsiteX112" fmla="*/ 193309 w 1085071"/>
              <a:gd name="connsiteY112" fmla="*/ 584264 h 1084518"/>
              <a:gd name="connsiteX113" fmla="*/ 174318 w 1085071"/>
              <a:gd name="connsiteY113" fmla="*/ 597751 h 1084518"/>
              <a:gd name="connsiteX114" fmla="*/ 191906 w 1085071"/>
              <a:gd name="connsiteY114" fmla="*/ 609944 h 1084518"/>
              <a:gd name="connsiteX115" fmla="*/ 423410 w 1085071"/>
              <a:gd name="connsiteY115" fmla="*/ 632226 h 1084518"/>
              <a:gd name="connsiteX116" fmla="*/ 758986 w 1085071"/>
              <a:gd name="connsiteY116" fmla="*/ 889034 h 1084518"/>
              <a:gd name="connsiteX117" fmla="*/ 759310 w 1085071"/>
              <a:gd name="connsiteY117" fmla="*/ 808431 h 1084518"/>
              <a:gd name="connsiteX118" fmla="*/ 729098 w 1085071"/>
              <a:gd name="connsiteY118" fmla="*/ 779459 h 1084518"/>
              <a:gd name="connsiteX119" fmla="*/ 704927 w 1085071"/>
              <a:gd name="connsiteY119" fmla="*/ 779783 h 1084518"/>
              <a:gd name="connsiteX120" fmla="*/ 686098 w 1085071"/>
              <a:gd name="connsiteY120" fmla="*/ 800176 h 1084518"/>
              <a:gd name="connsiteX121" fmla="*/ 694892 w 1085071"/>
              <a:gd name="connsiteY121" fmla="*/ 977136 h 1084518"/>
              <a:gd name="connsiteX122" fmla="*/ 734978 w 1085071"/>
              <a:gd name="connsiteY122" fmla="*/ 998446 h 1084518"/>
              <a:gd name="connsiteX123" fmla="*/ 759148 w 1085071"/>
              <a:gd name="connsiteY123" fmla="*/ 972388 h 1084518"/>
              <a:gd name="connsiteX124" fmla="*/ 758986 w 1085071"/>
              <a:gd name="connsiteY124" fmla="*/ 889087 h 1084518"/>
              <a:gd name="connsiteX125" fmla="*/ 787958 w 1085071"/>
              <a:gd name="connsiteY125" fmla="*/ 888926 h 1084518"/>
              <a:gd name="connsiteX126" fmla="*/ 787742 w 1085071"/>
              <a:gd name="connsiteY126" fmla="*/ 972496 h 1084518"/>
              <a:gd name="connsiteX127" fmla="*/ 812236 w 1085071"/>
              <a:gd name="connsiteY127" fmla="*/ 998554 h 1084518"/>
              <a:gd name="connsiteX128" fmla="*/ 852645 w 1085071"/>
              <a:gd name="connsiteY128" fmla="*/ 973845 h 1084518"/>
              <a:gd name="connsiteX129" fmla="*/ 857069 w 1085071"/>
              <a:gd name="connsiteY129" fmla="*/ 804114 h 1084518"/>
              <a:gd name="connsiteX130" fmla="*/ 820329 w 1085071"/>
              <a:gd name="connsiteY130" fmla="*/ 779513 h 1084518"/>
              <a:gd name="connsiteX131" fmla="*/ 787580 w 1085071"/>
              <a:gd name="connsiteY131" fmla="*/ 805356 h 1084518"/>
              <a:gd name="connsiteX132" fmla="*/ 787958 w 1085071"/>
              <a:gd name="connsiteY132" fmla="*/ 888926 h 1084518"/>
              <a:gd name="connsiteX133" fmla="*/ 823997 w 1085071"/>
              <a:gd name="connsiteY133" fmla="*/ 92553 h 1084518"/>
              <a:gd name="connsiteX134" fmla="*/ 771611 w 1085071"/>
              <a:gd name="connsiteY134" fmla="*/ 28999 h 1084518"/>
              <a:gd name="connsiteX135" fmla="*/ 717768 w 1085071"/>
              <a:gd name="connsiteY135" fmla="*/ 90988 h 1084518"/>
              <a:gd name="connsiteX136" fmla="*/ 771557 w 1085071"/>
              <a:gd name="connsiteY136" fmla="*/ 152115 h 1084518"/>
              <a:gd name="connsiteX137" fmla="*/ 823997 w 1085071"/>
              <a:gd name="connsiteY137" fmla="*/ 92553 h 1084518"/>
              <a:gd name="connsiteX138" fmla="*/ 642344 w 1085071"/>
              <a:gd name="connsiteY138" fmla="*/ 553350 h 1084518"/>
              <a:gd name="connsiteX139" fmla="*/ 642344 w 1085071"/>
              <a:gd name="connsiteY139" fmla="*/ 570236 h 1084518"/>
              <a:gd name="connsiteX140" fmla="*/ 676333 w 1085071"/>
              <a:gd name="connsiteY140" fmla="*/ 604657 h 1084518"/>
              <a:gd name="connsiteX141" fmla="*/ 885502 w 1085071"/>
              <a:gd name="connsiteY141" fmla="*/ 598021 h 1084518"/>
              <a:gd name="connsiteX142" fmla="*/ 901093 w 1085071"/>
              <a:gd name="connsiteY142" fmla="*/ 589281 h 1084518"/>
              <a:gd name="connsiteX143" fmla="*/ 885232 w 1085071"/>
              <a:gd name="connsiteY143" fmla="*/ 570290 h 1084518"/>
              <a:gd name="connsiteX144" fmla="*/ 869532 w 1085071"/>
              <a:gd name="connsiteY144" fmla="*/ 573312 h 1084518"/>
              <a:gd name="connsiteX145" fmla="*/ 785692 w 1085071"/>
              <a:gd name="connsiteY145" fmla="*/ 552594 h 1084518"/>
              <a:gd name="connsiteX146" fmla="*/ 762547 w 1085071"/>
              <a:gd name="connsiteY146" fmla="*/ 551947 h 1084518"/>
              <a:gd name="connsiteX147" fmla="*/ 642344 w 1085071"/>
              <a:gd name="connsiteY147" fmla="*/ 553404 h 1084518"/>
              <a:gd name="connsiteX148" fmla="*/ 999069 w 1085071"/>
              <a:gd name="connsiteY148" fmla="*/ 632334 h 1084518"/>
              <a:gd name="connsiteX149" fmla="*/ 1054531 w 1085071"/>
              <a:gd name="connsiteY149" fmla="*/ 591925 h 1084518"/>
              <a:gd name="connsiteX150" fmla="*/ 1001712 w 1085071"/>
              <a:gd name="connsiteY150" fmla="*/ 546066 h 1084518"/>
              <a:gd name="connsiteX151" fmla="*/ 945603 w 1085071"/>
              <a:gd name="connsiteY151" fmla="*/ 591655 h 1084518"/>
              <a:gd name="connsiteX152" fmla="*/ 999069 w 1085071"/>
              <a:gd name="connsiteY152" fmla="*/ 632334 h 1084518"/>
              <a:gd name="connsiteX153" fmla="*/ 636679 w 1085071"/>
              <a:gd name="connsiteY153" fmla="*/ 370995 h 1084518"/>
              <a:gd name="connsiteX154" fmla="*/ 675362 w 1085071"/>
              <a:gd name="connsiteY154" fmla="*/ 495730 h 1084518"/>
              <a:gd name="connsiteX155" fmla="*/ 687555 w 1085071"/>
              <a:gd name="connsiteY155" fmla="*/ 502743 h 1084518"/>
              <a:gd name="connsiteX156" fmla="*/ 692195 w 1085071"/>
              <a:gd name="connsiteY156" fmla="*/ 488878 h 1084518"/>
              <a:gd name="connsiteX157" fmla="*/ 666676 w 1085071"/>
              <a:gd name="connsiteY157" fmla="*/ 349414 h 1084518"/>
              <a:gd name="connsiteX158" fmla="*/ 652163 w 1085071"/>
              <a:gd name="connsiteY158" fmla="*/ 337060 h 1084518"/>
              <a:gd name="connsiteX159" fmla="*/ 637704 w 1085071"/>
              <a:gd name="connsiteY159" fmla="*/ 349576 h 1084518"/>
              <a:gd name="connsiteX160" fmla="*/ 636679 w 1085071"/>
              <a:gd name="connsiteY160" fmla="*/ 370995 h 1084518"/>
              <a:gd name="connsiteX161" fmla="*/ 860792 w 1085071"/>
              <a:gd name="connsiteY161" fmla="*/ 503445 h 1084518"/>
              <a:gd name="connsiteX162" fmla="*/ 904870 w 1085071"/>
              <a:gd name="connsiteY162" fmla="*/ 358262 h 1084518"/>
              <a:gd name="connsiteX163" fmla="*/ 893001 w 1085071"/>
              <a:gd name="connsiteY163" fmla="*/ 337869 h 1084518"/>
              <a:gd name="connsiteX164" fmla="*/ 878866 w 1085071"/>
              <a:gd name="connsiteY164" fmla="*/ 356104 h 1084518"/>
              <a:gd name="connsiteX165" fmla="*/ 858256 w 1085071"/>
              <a:gd name="connsiteY165" fmla="*/ 469024 h 1084518"/>
              <a:gd name="connsiteX166" fmla="*/ 860846 w 1085071"/>
              <a:gd name="connsiteY166" fmla="*/ 503391 h 10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085071" h="1084518">
                <a:moveTo>
                  <a:pt x="543829" y="663248"/>
                </a:moveTo>
                <a:cubicBezTo>
                  <a:pt x="390122" y="663248"/>
                  <a:pt x="236416" y="663248"/>
                  <a:pt x="82709" y="663248"/>
                </a:cubicBezTo>
                <a:cubicBezTo>
                  <a:pt x="49043" y="663248"/>
                  <a:pt x="29621" y="678678"/>
                  <a:pt x="28596" y="706733"/>
                </a:cubicBezTo>
                <a:cubicBezTo>
                  <a:pt x="27625" y="733385"/>
                  <a:pt x="47748" y="750541"/>
                  <a:pt x="81468" y="750649"/>
                </a:cubicBezTo>
                <a:cubicBezTo>
                  <a:pt x="162395" y="750919"/>
                  <a:pt x="243267" y="750649"/>
                  <a:pt x="324194" y="750703"/>
                </a:cubicBezTo>
                <a:cubicBezTo>
                  <a:pt x="332287" y="750703"/>
                  <a:pt x="340433" y="750325"/>
                  <a:pt x="348472" y="751027"/>
                </a:cubicBezTo>
                <a:cubicBezTo>
                  <a:pt x="359101" y="751890"/>
                  <a:pt x="372480" y="751836"/>
                  <a:pt x="371779" y="766888"/>
                </a:cubicBezTo>
                <a:cubicBezTo>
                  <a:pt x="371132" y="780376"/>
                  <a:pt x="358561" y="779459"/>
                  <a:pt x="348796" y="779513"/>
                </a:cubicBezTo>
                <a:cubicBezTo>
                  <a:pt x="297542" y="779729"/>
                  <a:pt x="246289" y="780915"/>
                  <a:pt x="195089" y="779189"/>
                </a:cubicBezTo>
                <a:cubicBezTo>
                  <a:pt x="168437" y="778272"/>
                  <a:pt x="161262" y="788469"/>
                  <a:pt x="161639" y="813664"/>
                </a:cubicBezTo>
                <a:cubicBezTo>
                  <a:pt x="162880" y="891839"/>
                  <a:pt x="162233" y="970068"/>
                  <a:pt x="162017" y="1048297"/>
                </a:cubicBezTo>
                <a:cubicBezTo>
                  <a:pt x="161963" y="1079158"/>
                  <a:pt x="159212" y="1081261"/>
                  <a:pt x="124359" y="1081423"/>
                </a:cubicBezTo>
                <a:cubicBezTo>
                  <a:pt x="86863" y="1081639"/>
                  <a:pt x="84111" y="1079805"/>
                  <a:pt x="84004" y="1048513"/>
                </a:cubicBezTo>
                <a:cubicBezTo>
                  <a:pt x="83734" y="974816"/>
                  <a:pt x="83896" y="901065"/>
                  <a:pt x="83896" y="827367"/>
                </a:cubicBezTo>
                <a:cubicBezTo>
                  <a:pt x="83896" y="822890"/>
                  <a:pt x="83896" y="818358"/>
                  <a:pt x="84435" y="813880"/>
                </a:cubicBezTo>
                <a:cubicBezTo>
                  <a:pt x="85245" y="806435"/>
                  <a:pt x="87133" y="798989"/>
                  <a:pt x="96305" y="798450"/>
                </a:cubicBezTo>
                <a:cubicBezTo>
                  <a:pt x="106663" y="797856"/>
                  <a:pt x="110278" y="805625"/>
                  <a:pt x="111519" y="813988"/>
                </a:cubicBezTo>
                <a:cubicBezTo>
                  <a:pt x="112706" y="821919"/>
                  <a:pt x="112706" y="830119"/>
                  <a:pt x="112706" y="838158"/>
                </a:cubicBezTo>
                <a:cubicBezTo>
                  <a:pt x="112814" y="901065"/>
                  <a:pt x="112706" y="964026"/>
                  <a:pt x="112976" y="1026933"/>
                </a:cubicBezTo>
                <a:cubicBezTo>
                  <a:pt x="112976" y="1035349"/>
                  <a:pt x="110332" y="1048513"/>
                  <a:pt x="122039" y="1049107"/>
                </a:cubicBezTo>
                <a:cubicBezTo>
                  <a:pt x="137038" y="1049862"/>
                  <a:pt x="132938" y="1035295"/>
                  <a:pt x="132991" y="1026555"/>
                </a:cubicBezTo>
                <a:cubicBezTo>
                  <a:pt x="133369" y="953721"/>
                  <a:pt x="132776" y="880941"/>
                  <a:pt x="133477" y="808107"/>
                </a:cubicBezTo>
                <a:cubicBezTo>
                  <a:pt x="133693" y="787605"/>
                  <a:pt x="126787" y="777786"/>
                  <a:pt x="105422" y="779405"/>
                </a:cubicBezTo>
                <a:cubicBezTo>
                  <a:pt x="92906" y="780322"/>
                  <a:pt x="80227" y="780052"/>
                  <a:pt x="67710" y="779243"/>
                </a:cubicBezTo>
                <a:cubicBezTo>
                  <a:pt x="21151" y="776222"/>
                  <a:pt x="-3397" y="733223"/>
                  <a:pt x="380" y="687634"/>
                </a:cubicBezTo>
                <a:cubicBezTo>
                  <a:pt x="5235" y="628935"/>
                  <a:pt x="55679" y="607948"/>
                  <a:pt x="83033" y="568348"/>
                </a:cubicBezTo>
                <a:cubicBezTo>
                  <a:pt x="89129" y="559500"/>
                  <a:pt x="101646" y="558151"/>
                  <a:pt x="112706" y="557828"/>
                </a:cubicBezTo>
                <a:cubicBezTo>
                  <a:pt x="235930" y="554213"/>
                  <a:pt x="358939" y="547469"/>
                  <a:pt x="481084" y="529341"/>
                </a:cubicBezTo>
                <a:cubicBezTo>
                  <a:pt x="499967" y="526536"/>
                  <a:pt x="517285" y="518983"/>
                  <a:pt x="535035" y="512509"/>
                </a:cubicBezTo>
                <a:cubicBezTo>
                  <a:pt x="561849" y="502689"/>
                  <a:pt x="588825" y="498373"/>
                  <a:pt x="616609" y="509326"/>
                </a:cubicBezTo>
                <a:cubicBezTo>
                  <a:pt x="624864" y="512563"/>
                  <a:pt x="634305" y="516609"/>
                  <a:pt x="641697" y="508462"/>
                </a:cubicBezTo>
                <a:cubicBezTo>
                  <a:pt x="648279" y="501233"/>
                  <a:pt x="643909" y="492601"/>
                  <a:pt x="640186" y="485749"/>
                </a:cubicBezTo>
                <a:cubicBezTo>
                  <a:pt x="597618" y="408059"/>
                  <a:pt x="607546" y="323518"/>
                  <a:pt x="608894" y="240487"/>
                </a:cubicBezTo>
                <a:cubicBezTo>
                  <a:pt x="609650" y="196085"/>
                  <a:pt x="642020" y="162150"/>
                  <a:pt x="686260" y="157402"/>
                </a:cubicBezTo>
                <a:cubicBezTo>
                  <a:pt x="705898" y="155298"/>
                  <a:pt x="706006" y="150335"/>
                  <a:pt x="698345" y="134959"/>
                </a:cubicBezTo>
                <a:cubicBezTo>
                  <a:pt x="685289" y="108685"/>
                  <a:pt x="685451" y="81008"/>
                  <a:pt x="696079" y="53816"/>
                </a:cubicBezTo>
                <a:cubicBezTo>
                  <a:pt x="709351" y="19773"/>
                  <a:pt x="741237" y="-1484"/>
                  <a:pt x="775441" y="81"/>
                </a:cubicBezTo>
                <a:cubicBezTo>
                  <a:pt x="809215" y="1645"/>
                  <a:pt x="837162" y="23981"/>
                  <a:pt x="848545" y="58456"/>
                </a:cubicBezTo>
                <a:cubicBezTo>
                  <a:pt x="857501" y="85486"/>
                  <a:pt x="854858" y="111814"/>
                  <a:pt x="842826" y="137117"/>
                </a:cubicBezTo>
                <a:cubicBezTo>
                  <a:pt x="837377" y="148662"/>
                  <a:pt x="833871" y="154651"/>
                  <a:pt x="852214" y="157241"/>
                </a:cubicBezTo>
                <a:cubicBezTo>
                  <a:pt x="905571" y="164847"/>
                  <a:pt x="932871" y="197164"/>
                  <a:pt x="933626" y="250630"/>
                </a:cubicBezTo>
                <a:cubicBezTo>
                  <a:pt x="934274" y="294654"/>
                  <a:pt x="933842" y="338732"/>
                  <a:pt x="933788" y="382756"/>
                </a:cubicBezTo>
                <a:cubicBezTo>
                  <a:pt x="933788" y="417393"/>
                  <a:pt x="915283" y="446257"/>
                  <a:pt x="903144" y="476847"/>
                </a:cubicBezTo>
                <a:cubicBezTo>
                  <a:pt x="893595" y="500909"/>
                  <a:pt x="895105" y="521626"/>
                  <a:pt x="909294" y="543045"/>
                </a:cubicBezTo>
                <a:cubicBezTo>
                  <a:pt x="917873" y="556047"/>
                  <a:pt x="922998" y="558097"/>
                  <a:pt x="934921" y="545527"/>
                </a:cubicBezTo>
                <a:cubicBezTo>
                  <a:pt x="966213" y="512671"/>
                  <a:pt x="1006028" y="506304"/>
                  <a:pt x="1042662" y="525727"/>
                </a:cubicBezTo>
                <a:cubicBezTo>
                  <a:pt x="1083341" y="547307"/>
                  <a:pt x="1096235" y="589281"/>
                  <a:pt x="1071795" y="628180"/>
                </a:cubicBezTo>
                <a:cubicBezTo>
                  <a:pt x="1062192" y="643448"/>
                  <a:pt x="1062246" y="652836"/>
                  <a:pt x="1072550" y="668265"/>
                </a:cubicBezTo>
                <a:cubicBezTo>
                  <a:pt x="1104489" y="715904"/>
                  <a:pt x="1071795" y="776707"/>
                  <a:pt x="1014391" y="779405"/>
                </a:cubicBezTo>
                <a:cubicBezTo>
                  <a:pt x="1012611" y="779513"/>
                  <a:pt x="1010776" y="779459"/>
                  <a:pt x="1008996" y="779513"/>
                </a:cubicBezTo>
                <a:cubicBezTo>
                  <a:pt x="962652" y="780592"/>
                  <a:pt x="939437" y="804746"/>
                  <a:pt x="939399" y="851969"/>
                </a:cubicBezTo>
                <a:cubicBezTo>
                  <a:pt x="939399" y="908618"/>
                  <a:pt x="939075" y="965266"/>
                  <a:pt x="939669" y="1021861"/>
                </a:cubicBezTo>
                <a:cubicBezTo>
                  <a:pt x="939777" y="1032274"/>
                  <a:pt x="933788" y="1049484"/>
                  <a:pt x="950945" y="1050078"/>
                </a:cubicBezTo>
                <a:cubicBezTo>
                  <a:pt x="968856" y="1050671"/>
                  <a:pt x="963030" y="1033137"/>
                  <a:pt x="963137" y="1022887"/>
                </a:cubicBezTo>
                <a:cubicBezTo>
                  <a:pt x="963731" y="959979"/>
                  <a:pt x="963245" y="897018"/>
                  <a:pt x="963623" y="834111"/>
                </a:cubicBezTo>
                <a:cubicBezTo>
                  <a:pt x="963677" y="823213"/>
                  <a:pt x="960116" y="807028"/>
                  <a:pt x="977003" y="806704"/>
                </a:cubicBezTo>
                <a:cubicBezTo>
                  <a:pt x="993188" y="806381"/>
                  <a:pt x="991947" y="822026"/>
                  <a:pt x="992001" y="833356"/>
                </a:cubicBezTo>
                <a:cubicBezTo>
                  <a:pt x="992325" y="905273"/>
                  <a:pt x="991839" y="977190"/>
                  <a:pt x="992379" y="1049107"/>
                </a:cubicBezTo>
                <a:cubicBezTo>
                  <a:pt x="992541" y="1071443"/>
                  <a:pt x="984448" y="1081531"/>
                  <a:pt x="960763" y="1081639"/>
                </a:cubicBezTo>
                <a:cubicBezTo>
                  <a:pt x="912639" y="1081909"/>
                  <a:pt x="910643" y="1080992"/>
                  <a:pt x="910643" y="1032813"/>
                </a:cubicBezTo>
                <a:cubicBezTo>
                  <a:pt x="910643" y="958199"/>
                  <a:pt x="910805" y="883585"/>
                  <a:pt x="910373" y="808970"/>
                </a:cubicBezTo>
                <a:cubicBezTo>
                  <a:pt x="910319" y="799259"/>
                  <a:pt x="915606" y="783559"/>
                  <a:pt x="900608" y="782264"/>
                </a:cubicBezTo>
                <a:cubicBezTo>
                  <a:pt x="885556" y="780969"/>
                  <a:pt x="886958" y="797155"/>
                  <a:pt x="886743" y="806758"/>
                </a:cubicBezTo>
                <a:cubicBezTo>
                  <a:pt x="885394" y="881211"/>
                  <a:pt x="883937" y="955717"/>
                  <a:pt x="884638" y="1030170"/>
                </a:cubicBezTo>
                <a:cubicBezTo>
                  <a:pt x="884962" y="1064375"/>
                  <a:pt x="857069" y="1091081"/>
                  <a:pt x="816714" y="1083096"/>
                </a:cubicBezTo>
                <a:cubicBezTo>
                  <a:pt x="786178" y="1077053"/>
                  <a:pt x="758878" y="1075489"/>
                  <a:pt x="727587" y="1082233"/>
                </a:cubicBezTo>
                <a:cubicBezTo>
                  <a:pt x="682699" y="1091836"/>
                  <a:pt x="661712" y="1061138"/>
                  <a:pt x="664032" y="1015010"/>
                </a:cubicBezTo>
                <a:cubicBezTo>
                  <a:pt x="666838" y="959602"/>
                  <a:pt x="661712" y="903816"/>
                  <a:pt x="659932" y="848247"/>
                </a:cubicBezTo>
                <a:cubicBezTo>
                  <a:pt x="659770" y="842852"/>
                  <a:pt x="658583" y="837564"/>
                  <a:pt x="658152" y="832169"/>
                </a:cubicBezTo>
                <a:cubicBezTo>
                  <a:pt x="655562" y="797101"/>
                  <a:pt x="636194" y="779583"/>
                  <a:pt x="600046" y="779621"/>
                </a:cubicBezTo>
                <a:cubicBezTo>
                  <a:pt x="556885" y="779621"/>
                  <a:pt x="513724" y="780268"/>
                  <a:pt x="470617" y="779243"/>
                </a:cubicBezTo>
                <a:cubicBezTo>
                  <a:pt x="457184" y="778919"/>
                  <a:pt x="433985" y="787282"/>
                  <a:pt x="434416" y="764676"/>
                </a:cubicBezTo>
                <a:cubicBezTo>
                  <a:pt x="434740" y="746279"/>
                  <a:pt x="456698" y="751027"/>
                  <a:pt x="470132" y="750973"/>
                </a:cubicBezTo>
                <a:cubicBezTo>
                  <a:pt x="630151" y="750595"/>
                  <a:pt x="790170" y="750757"/>
                  <a:pt x="950189" y="750703"/>
                </a:cubicBezTo>
                <a:cubicBezTo>
                  <a:pt x="968155" y="750703"/>
                  <a:pt x="986174" y="750973"/>
                  <a:pt x="1004140" y="750595"/>
                </a:cubicBezTo>
                <a:cubicBezTo>
                  <a:pt x="1035594" y="749948"/>
                  <a:pt x="1055286" y="733277"/>
                  <a:pt x="1055610" y="707542"/>
                </a:cubicBezTo>
                <a:cubicBezTo>
                  <a:pt x="1055933" y="680890"/>
                  <a:pt x="1037752" y="664597"/>
                  <a:pt x="1005165" y="664489"/>
                </a:cubicBezTo>
                <a:cubicBezTo>
                  <a:pt x="851459" y="664219"/>
                  <a:pt x="697698" y="664381"/>
                  <a:pt x="543991" y="664381"/>
                </a:cubicBezTo>
                <a:cubicBezTo>
                  <a:pt x="543991" y="664003"/>
                  <a:pt x="543991" y="663572"/>
                  <a:pt x="543991" y="663194"/>
                </a:cubicBezTo>
                <a:close/>
                <a:moveTo>
                  <a:pt x="770478" y="185511"/>
                </a:moveTo>
                <a:lnTo>
                  <a:pt x="770478" y="185349"/>
                </a:lnTo>
                <a:cubicBezTo>
                  <a:pt x="747117" y="185349"/>
                  <a:pt x="723756" y="184809"/>
                  <a:pt x="700449" y="185457"/>
                </a:cubicBezTo>
                <a:cubicBezTo>
                  <a:pt x="662522" y="186482"/>
                  <a:pt x="640402" y="207415"/>
                  <a:pt x="637488" y="245181"/>
                </a:cubicBezTo>
                <a:cubicBezTo>
                  <a:pt x="636302" y="260341"/>
                  <a:pt x="637165" y="275717"/>
                  <a:pt x="637273" y="290931"/>
                </a:cubicBezTo>
                <a:cubicBezTo>
                  <a:pt x="637381" y="304095"/>
                  <a:pt x="645635" y="307279"/>
                  <a:pt x="656965" y="307171"/>
                </a:cubicBezTo>
                <a:cubicBezTo>
                  <a:pt x="667647" y="307063"/>
                  <a:pt x="677089" y="305876"/>
                  <a:pt x="677952" y="292226"/>
                </a:cubicBezTo>
                <a:cubicBezTo>
                  <a:pt x="678221" y="287748"/>
                  <a:pt x="678437" y="283270"/>
                  <a:pt x="678815" y="278792"/>
                </a:cubicBezTo>
                <a:cubicBezTo>
                  <a:pt x="679624" y="270160"/>
                  <a:pt x="682214" y="262068"/>
                  <a:pt x="692303" y="261636"/>
                </a:cubicBezTo>
                <a:cubicBezTo>
                  <a:pt x="702607" y="261204"/>
                  <a:pt x="706168" y="269189"/>
                  <a:pt x="706438" y="277821"/>
                </a:cubicBezTo>
                <a:cubicBezTo>
                  <a:pt x="706977" y="294762"/>
                  <a:pt x="710862" y="312512"/>
                  <a:pt x="703201" y="328373"/>
                </a:cubicBezTo>
                <a:cubicBezTo>
                  <a:pt x="693112" y="349252"/>
                  <a:pt x="694730" y="370779"/>
                  <a:pt x="698615" y="391658"/>
                </a:cubicBezTo>
                <a:cubicBezTo>
                  <a:pt x="704496" y="423382"/>
                  <a:pt x="714045" y="454403"/>
                  <a:pt x="721005" y="485965"/>
                </a:cubicBezTo>
                <a:cubicBezTo>
                  <a:pt x="724674" y="502528"/>
                  <a:pt x="734439" y="511322"/>
                  <a:pt x="750300" y="512563"/>
                </a:cubicBezTo>
                <a:cubicBezTo>
                  <a:pt x="765461" y="513750"/>
                  <a:pt x="780783" y="513480"/>
                  <a:pt x="795997" y="512563"/>
                </a:cubicBezTo>
                <a:cubicBezTo>
                  <a:pt x="808675" y="511861"/>
                  <a:pt x="818494" y="505279"/>
                  <a:pt x="821678" y="492331"/>
                </a:cubicBezTo>
                <a:cubicBezTo>
                  <a:pt x="831119" y="454079"/>
                  <a:pt x="841694" y="416206"/>
                  <a:pt x="847412" y="376875"/>
                </a:cubicBezTo>
                <a:cubicBezTo>
                  <a:pt x="851944" y="345853"/>
                  <a:pt x="828152" y="320928"/>
                  <a:pt x="834518" y="290662"/>
                </a:cubicBezTo>
                <a:cubicBezTo>
                  <a:pt x="836784" y="279817"/>
                  <a:pt x="831658" y="263956"/>
                  <a:pt x="847466" y="262122"/>
                </a:cubicBezTo>
                <a:cubicBezTo>
                  <a:pt x="864784" y="260125"/>
                  <a:pt x="863166" y="276095"/>
                  <a:pt x="863328" y="287155"/>
                </a:cubicBezTo>
                <a:cubicBezTo>
                  <a:pt x="863544" y="302423"/>
                  <a:pt x="870719" y="307333"/>
                  <a:pt x="885178" y="307279"/>
                </a:cubicBezTo>
                <a:cubicBezTo>
                  <a:pt x="900986" y="307171"/>
                  <a:pt x="905248" y="298754"/>
                  <a:pt x="904870" y="284997"/>
                </a:cubicBezTo>
                <a:cubicBezTo>
                  <a:pt x="904546" y="273343"/>
                  <a:pt x="905086" y="261636"/>
                  <a:pt x="904654" y="249983"/>
                </a:cubicBezTo>
                <a:cubicBezTo>
                  <a:pt x="903306" y="209573"/>
                  <a:pt x="881347" y="187129"/>
                  <a:pt x="840506" y="185511"/>
                </a:cubicBezTo>
                <a:cubicBezTo>
                  <a:pt x="817200" y="184594"/>
                  <a:pt x="793785" y="185349"/>
                  <a:pt x="770478" y="185349"/>
                </a:cubicBezTo>
                <a:close/>
                <a:moveTo>
                  <a:pt x="423410" y="632334"/>
                </a:moveTo>
                <a:cubicBezTo>
                  <a:pt x="442563" y="632334"/>
                  <a:pt x="455188" y="631471"/>
                  <a:pt x="467650" y="632550"/>
                </a:cubicBezTo>
                <a:cubicBezTo>
                  <a:pt x="482433" y="633791"/>
                  <a:pt x="492414" y="621814"/>
                  <a:pt x="504930" y="619709"/>
                </a:cubicBezTo>
                <a:cubicBezTo>
                  <a:pt x="530449" y="615501"/>
                  <a:pt x="556670" y="615771"/>
                  <a:pt x="582404" y="612642"/>
                </a:cubicBezTo>
                <a:cubicBezTo>
                  <a:pt x="614127" y="608812"/>
                  <a:pt x="619361" y="598399"/>
                  <a:pt x="613156" y="556425"/>
                </a:cubicBezTo>
                <a:cubicBezTo>
                  <a:pt x="610297" y="537110"/>
                  <a:pt x="592385" y="527939"/>
                  <a:pt x="567190" y="533118"/>
                </a:cubicBezTo>
                <a:cubicBezTo>
                  <a:pt x="561957" y="534197"/>
                  <a:pt x="556616" y="535546"/>
                  <a:pt x="551760" y="537758"/>
                </a:cubicBezTo>
                <a:cubicBezTo>
                  <a:pt x="505092" y="558745"/>
                  <a:pt x="455134" y="564248"/>
                  <a:pt x="405067" y="568456"/>
                </a:cubicBezTo>
                <a:cubicBezTo>
                  <a:pt x="334553" y="574391"/>
                  <a:pt x="263877" y="579030"/>
                  <a:pt x="193309" y="584264"/>
                </a:cubicBezTo>
                <a:cubicBezTo>
                  <a:pt x="184353" y="584911"/>
                  <a:pt x="173940" y="584803"/>
                  <a:pt x="174318" y="597751"/>
                </a:cubicBezTo>
                <a:cubicBezTo>
                  <a:pt x="174642" y="608758"/>
                  <a:pt x="183651" y="609135"/>
                  <a:pt x="191906" y="609944"/>
                </a:cubicBezTo>
                <a:cubicBezTo>
                  <a:pt x="271214" y="617552"/>
                  <a:pt x="350576" y="625213"/>
                  <a:pt x="423410" y="632226"/>
                </a:cubicBezTo>
                <a:close/>
                <a:moveTo>
                  <a:pt x="758986" y="889034"/>
                </a:moveTo>
                <a:cubicBezTo>
                  <a:pt x="758986" y="862166"/>
                  <a:pt x="758015" y="835244"/>
                  <a:pt x="759310" y="808431"/>
                </a:cubicBezTo>
                <a:cubicBezTo>
                  <a:pt x="760389" y="785717"/>
                  <a:pt x="750732" y="777355"/>
                  <a:pt x="729098" y="779459"/>
                </a:cubicBezTo>
                <a:cubicBezTo>
                  <a:pt x="721113" y="780214"/>
                  <a:pt x="712966" y="779729"/>
                  <a:pt x="704927" y="779783"/>
                </a:cubicBezTo>
                <a:cubicBezTo>
                  <a:pt x="691385" y="779890"/>
                  <a:pt x="685451" y="786958"/>
                  <a:pt x="686098" y="800176"/>
                </a:cubicBezTo>
                <a:cubicBezTo>
                  <a:pt x="689012" y="859145"/>
                  <a:pt x="691979" y="918167"/>
                  <a:pt x="694892" y="977136"/>
                </a:cubicBezTo>
                <a:cubicBezTo>
                  <a:pt x="696349" y="1006647"/>
                  <a:pt x="718901" y="996720"/>
                  <a:pt x="734978" y="998446"/>
                </a:cubicBezTo>
                <a:cubicBezTo>
                  <a:pt x="754347" y="1000497"/>
                  <a:pt x="759634" y="989868"/>
                  <a:pt x="759148" y="972388"/>
                </a:cubicBezTo>
                <a:cubicBezTo>
                  <a:pt x="758393" y="944657"/>
                  <a:pt x="758932" y="916872"/>
                  <a:pt x="758986" y="889087"/>
                </a:cubicBezTo>
                <a:close/>
                <a:moveTo>
                  <a:pt x="787958" y="888926"/>
                </a:moveTo>
                <a:cubicBezTo>
                  <a:pt x="787958" y="916764"/>
                  <a:pt x="788551" y="944657"/>
                  <a:pt x="787742" y="972496"/>
                </a:cubicBezTo>
                <a:cubicBezTo>
                  <a:pt x="787257" y="990300"/>
                  <a:pt x="792922" y="1000065"/>
                  <a:pt x="812236" y="998554"/>
                </a:cubicBezTo>
                <a:cubicBezTo>
                  <a:pt x="829878" y="997152"/>
                  <a:pt x="850218" y="1004759"/>
                  <a:pt x="852645" y="973845"/>
                </a:cubicBezTo>
                <a:cubicBezTo>
                  <a:pt x="857069" y="917250"/>
                  <a:pt x="854696" y="860655"/>
                  <a:pt x="857069" y="804114"/>
                </a:cubicBezTo>
                <a:cubicBezTo>
                  <a:pt x="858310" y="774441"/>
                  <a:pt x="837647" y="780322"/>
                  <a:pt x="820329" y="779513"/>
                </a:cubicBezTo>
                <a:cubicBezTo>
                  <a:pt x="801770" y="778650"/>
                  <a:pt x="786124" y="779135"/>
                  <a:pt x="787580" y="805356"/>
                </a:cubicBezTo>
                <a:cubicBezTo>
                  <a:pt x="789145" y="833140"/>
                  <a:pt x="787958" y="861033"/>
                  <a:pt x="787958" y="888926"/>
                </a:cubicBezTo>
                <a:close/>
                <a:moveTo>
                  <a:pt x="823997" y="92553"/>
                </a:moveTo>
                <a:cubicBezTo>
                  <a:pt x="824213" y="58078"/>
                  <a:pt x="800529" y="29376"/>
                  <a:pt x="771611" y="28999"/>
                </a:cubicBezTo>
                <a:cubicBezTo>
                  <a:pt x="742046" y="28621"/>
                  <a:pt x="717606" y="56676"/>
                  <a:pt x="717768" y="90988"/>
                </a:cubicBezTo>
                <a:cubicBezTo>
                  <a:pt x="717930" y="126974"/>
                  <a:pt x="740427" y="152493"/>
                  <a:pt x="771557" y="152115"/>
                </a:cubicBezTo>
                <a:cubicBezTo>
                  <a:pt x="801770" y="151737"/>
                  <a:pt x="823782" y="126758"/>
                  <a:pt x="823997" y="92553"/>
                </a:cubicBezTo>
                <a:close/>
                <a:moveTo>
                  <a:pt x="642344" y="553350"/>
                </a:moveTo>
                <a:cubicBezTo>
                  <a:pt x="642344" y="561388"/>
                  <a:pt x="642398" y="565812"/>
                  <a:pt x="642344" y="570236"/>
                </a:cubicBezTo>
                <a:cubicBezTo>
                  <a:pt x="641982" y="594121"/>
                  <a:pt x="653312" y="605590"/>
                  <a:pt x="676333" y="604657"/>
                </a:cubicBezTo>
                <a:cubicBezTo>
                  <a:pt x="746038" y="601906"/>
                  <a:pt x="815365" y="588526"/>
                  <a:pt x="885502" y="598021"/>
                </a:cubicBezTo>
                <a:cubicBezTo>
                  <a:pt x="891922" y="598884"/>
                  <a:pt x="902011" y="600449"/>
                  <a:pt x="901093" y="589281"/>
                </a:cubicBezTo>
                <a:cubicBezTo>
                  <a:pt x="900338" y="580325"/>
                  <a:pt x="895914" y="571423"/>
                  <a:pt x="885232" y="570290"/>
                </a:cubicBezTo>
                <a:cubicBezTo>
                  <a:pt x="880161" y="569751"/>
                  <a:pt x="874766" y="572125"/>
                  <a:pt x="869532" y="573312"/>
                </a:cubicBezTo>
                <a:cubicBezTo>
                  <a:pt x="838133" y="580379"/>
                  <a:pt x="808729" y="578922"/>
                  <a:pt x="785692" y="552594"/>
                </a:cubicBezTo>
                <a:cubicBezTo>
                  <a:pt x="777815" y="543585"/>
                  <a:pt x="770910" y="545689"/>
                  <a:pt x="762547" y="551947"/>
                </a:cubicBezTo>
                <a:cubicBezTo>
                  <a:pt x="719656" y="584156"/>
                  <a:pt x="687015" y="585127"/>
                  <a:pt x="642344" y="553404"/>
                </a:cubicBezTo>
                <a:close/>
                <a:moveTo>
                  <a:pt x="999069" y="632334"/>
                </a:moveTo>
                <a:cubicBezTo>
                  <a:pt x="1034461" y="632496"/>
                  <a:pt x="1054099" y="618199"/>
                  <a:pt x="1054531" y="591925"/>
                </a:cubicBezTo>
                <a:cubicBezTo>
                  <a:pt x="1054962" y="566622"/>
                  <a:pt x="1031817" y="546552"/>
                  <a:pt x="1001712" y="546066"/>
                </a:cubicBezTo>
                <a:cubicBezTo>
                  <a:pt x="970745" y="545581"/>
                  <a:pt x="944902" y="566568"/>
                  <a:pt x="945603" y="591655"/>
                </a:cubicBezTo>
                <a:cubicBezTo>
                  <a:pt x="946251" y="615447"/>
                  <a:pt x="968317" y="632172"/>
                  <a:pt x="999069" y="632334"/>
                </a:cubicBezTo>
                <a:close/>
                <a:moveTo>
                  <a:pt x="636679" y="370995"/>
                </a:moveTo>
                <a:cubicBezTo>
                  <a:pt x="637812" y="416260"/>
                  <a:pt x="661874" y="454349"/>
                  <a:pt x="675362" y="495730"/>
                </a:cubicBezTo>
                <a:cubicBezTo>
                  <a:pt x="677089" y="501017"/>
                  <a:pt x="681027" y="505441"/>
                  <a:pt x="687555" y="502743"/>
                </a:cubicBezTo>
                <a:cubicBezTo>
                  <a:pt x="693867" y="500100"/>
                  <a:pt x="693382" y="494219"/>
                  <a:pt x="692195" y="488878"/>
                </a:cubicBezTo>
                <a:cubicBezTo>
                  <a:pt x="681944" y="442696"/>
                  <a:pt x="665921" y="397647"/>
                  <a:pt x="666676" y="349414"/>
                </a:cubicBezTo>
                <a:cubicBezTo>
                  <a:pt x="666784" y="340944"/>
                  <a:pt x="660580" y="337060"/>
                  <a:pt x="652163" y="337060"/>
                </a:cubicBezTo>
                <a:cubicBezTo>
                  <a:pt x="643693" y="337060"/>
                  <a:pt x="638513" y="341052"/>
                  <a:pt x="637704" y="349576"/>
                </a:cubicBezTo>
                <a:cubicBezTo>
                  <a:pt x="637003" y="356698"/>
                  <a:pt x="637003" y="363873"/>
                  <a:pt x="636679" y="370995"/>
                </a:cubicBezTo>
                <a:close/>
                <a:moveTo>
                  <a:pt x="860792" y="503445"/>
                </a:moveTo>
                <a:cubicBezTo>
                  <a:pt x="879405" y="452839"/>
                  <a:pt x="909294" y="411189"/>
                  <a:pt x="904870" y="358262"/>
                </a:cubicBezTo>
                <a:cubicBezTo>
                  <a:pt x="904115" y="349468"/>
                  <a:pt x="905571" y="338786"/>
                  <a:pt x="893001" y="337869"/>
                </a:cubicBezTo>
                <a:cubicBezTo>
                  <a:pt x="880484" y="336952"/>
                  <a:pt x="878488" y="346987"/>
                  <a:pt x="878866" y="356104"/>
                </a:cubicBezTo>
                <a:cubicBezTo>
                  <a:pt x="880322" y="395327"/>
                  <a:pt x="865594" y="431474"/>
                  <a:pt x="858256" y="469024"/>
                </a:cubicBezTo>
                <a:cubicBezTo>
                  <a:pt x="856476" y="478142"/>
                  <a:pt x="849840" y="487260"/>
                  <a:pt x="860846" y="50339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94AC7E6-630C-47CF-AC09-0D73DA0010B4}"/>
              </a:ext>
            </a:extLst>
          </p:cNvPr>
          <p:cNvSpPr/>
          <p:nvPr/>
        </p:nvSpPr>
        <p:spPr>
          <a:xfrm>
            <a:off x="6220719" y="2488913"/>
            <a:ext cx="510788" cy="1012513"/>
          </a:xfrm>
          <a:custGeom>
            <a:avLst/>
            <a:gdLst>
              <a:gd name="connsiteX0" fmla="*/ 49738 w 547487"/>
              <a:gd name="connsiteY0" fmla="*/ 281297 h 1085261"/>
              <a:gd name="connsiteX1" fmla="*/ 78332 w 547487"/>
              <a:gd name="connsiteY1" fmla="*/ 253350 h 1085261"/>
              <a:gd name="connsiteX2" fmla="*/ 266891 w 547487"/>
              <a:gd name="connsiteY2" fmla="*/ 247685 h 1085261"/>
              <a:gd name="connsiteX3" fmla="*/ 303200 w 547487"/>
              <a:gd name="connsiteY3" fmla="*/ 211160 h 1085261"/>
              <a:gd name="connsiteX4" fmla="*/ 302985 w 547487"/>
              <a:gd name="connsiteY4" fmla="*/ 189580 h 1085261"/>
              <a:gd name="connsiteX5" fmla="*/ 357638 w 547487"/>
              <a:gd name="connsiteY5" fmla="*/ 130288 h 1085261"/>
              <a:gd name="connsiteX6" fmla="*/ 389468 w 547487"/>
              <a:gd name="connsiteY6" fmla="*/ 116800 h 1085261"/>
              <a:gd name="connsiteX7" fmla="*/ 355641 w 547487"/>
              <a:gd name="connsiteY7" fmla="*/ 104930 h 1085261"/>
              <a:gd name="connsiteX8" fmla="*/ 289443 w 547487"/>
              <a:gd name="connsiteY8" fmla="*/ 87936 h 1085261"/>
              <a:gd name="connsiteX9" fmla="*/ 269050 w 547487"/>
              <a:gd name="connsiteY9" fmla="*/ 86209 h 1085261"/>
              <a:gd name="connsiteX10" fmla="*/ 63711 w 547487"/>
              <a:gd name="connsiteY10" fmla="*/ 94248 h 1085261"/>
              <a:gd name="connsiteX11" fmla="*/ 33931 w 547487"/>
              <a:gd name="connsiteY11" fmla="*/ 130665 h 1085261"/>
              <a:gd name="connsiteX12" fmla="*/ 35927 w 547487"/>
              <a:gd name="connsiteY12" fmla="*/ 210297 h 1085261"/>
              <a:gd name="connsiteX13" fmla="*/ 19418 w 547487"/>
              <a:gd name="connsiteY13" fmla="*/ 227454 h 1085261"/>
              <a:gd name="connsiteX14" fmla="*/ 8735 w 547487"/>
              <a:gd name="connsiteY14" fmla="*/ 206359 h 1085261"/>
              <a:gd name="connsiteX15" fmla="*/ 3016 w 547487"/>
              <a:gd name="connsiteY15" fmla="*/ 129370 h 1085261"/>
              <a:gd name="connsiteX16" fmla="*/ 58209 w 547487"/>
              <a:gd name="connsiteY16" fmla="*/ 64090 h 1085261"/>
              <a:gd name="connsiteX17" fmla="*/ 90255 w 547487"/>
              <a:gd name="connsiteY17" fmla="*/ 68190 h 1085261"/>
              <a:gd name="connsiteX18" fmla="*/ 234359 w 547487"/>
              <a:gd name="connsiteY18" fmla="*/ 63712 h 1085261"/>
              <a:gd name="connsiteX19" fmla="*/ 295324 w 547487"/>
              <a:gd name="connsiteY19" fmla="*/ 54864 h 1085261"/>
              <a:gd name="connsiteX20" fmla="*/ 331309 w 547487"/>
              <a:gd name="connsiteY20" fmla="*/ 30316 h 1085261"/>
              <a:gd name="connsiteX21" fmla="*/ 395997 w 547487"/>
              <a:gd name="connsiteY21" fmla="*/ 6092 h 1085261"/>
              <a:gd name="connsiteX22" fmla="*/ 411103 w 547487"/>
              <a:gd name="connsiteY22" fmla="*/ 71804 h 1085261"/>
              <a:gd name="connsiteX23" fmla="*/ 462950 w 547487"/>
              <a:gd name="connsiteY23" fmla="*/ 133740 h 1085261"/>
              <a:gd name="connsiteX24" fmla="*/ 520192 w 547487"/>
              <a:gd name="connsiteY24" fmla="*/ 178196 h 1085261"/>
              <a:gd name="connsiteX25" fmla="*/ 461763 w 547487"/>
              <a:gd name="connsiteY25" fmla="*/ 237542 h 1085261"/>
              <a:gd name="connsiteX26" fmla="*/ 436352 w 547487"/>
              <a:gd name="connsiteY26" fmla="*/ 258206 h 1085261"/>
              <a:gd name="connsiteX27" fmla="*/ 434248 w 547487"/>
              <a:gd name="connsiteY27" fmla="*/ 301205 h 1085261"/>
              <a:gd name="connsiteX28" fmla="*/ 481509 w 547487"/>
              <a:gd name="connsiteY28" fmla="*/ 350084 h 1085261"/>
              <a:gd name="connsiteX29" fmla="*/ 530659 w 547487"/>
              <a:gd name="connsiteY29" fmla="*/ 400421 h 1085261"/>
              <a:gd name="connsiteX30" fmla="*/ 483505 w 547487"/>
              <a:gd name="connsiteY30" fmla="*/ 449301 h 1085261"/>
              <a:gd name="connsiteX31" fmla="*/ 455882 w 547487"/>
              <a:gd name="connsiteY31" fmla="*/ 472499 h 1085261"/>
              <a:gd name="connsiteX32" fmla="*/ 475143 w 547487"/>
              <a:gd name="connsiteY32" fmla="*/ 530659 h 1085261"/>
              <a:gd name="connsiteX33" fmla="*/ 518088 w 547487"/>
              <a:gd name="connsiteY33" fmla="*/ 581805 h 1085261"/>
              <a:gd name="connsiteX34" fmla="*/ 470503 w 547487"/>
              <a:gd name="connsiteY34" fmla="*/ 628095 h 1085261"/>
              <a:gd name="connsiteX35" fmla="*/ 450757 w 547487"/>
              <a:gd name="connsiteY35" fmla="*/ 678809 h 1085261"/>
              <a:gd name="connsiteX36" fmla="*/ 480268 w 547487"/>
              <a:gd name="connsiteY36" fmla="*/ 693699 h 1085261"/>
              <a:gd name="connsiteX37" fmla="*/ 539399 w 547487"/>
              <a:gd name="connsiteY37" fmla="*/ 715765 h 1085261"/>
              <a:gd name="connsiteX38" fmla="*/ 538428 w 547487"/>
              <a:gd name="connsiteY38" fmla="*/ 768961 h 1085261"/>
              <a:gd name="connsiteX39" fmla="*/ 500176 w 547487"/>
              <a:gd name="connsiteY39" fmla="*/ 790380 h 1085261"/>
              <a:gd name="connsiteX40" fmla="*/ 472877 w 547487"/>
              <a:gd name="connsiteY40" fmla="*/ 811852 h 1085261"/>
              <a:gd name="connsiteX41" fmla="*/ 445524 w 547487"/>
              <a:gd name="connsiteY41" fmla="*/ 879129 h 1085261"/>
              <a:gd name="connsiteX42" fmla="*/ 453508 w 547487"/>
              <a:gd name="connsiteY42" fmla="*/ 935454 h 1085261"/>
              <a:gd name="connsiteX43" fmla="*/ 499421 w 547487"/>
              <a:gd name="connsiteY43" fmla="*/ 995124 h 1085261"/>
              <a:gd name="connsiteX44" fmla="*/ 446872 w 547487"/>
              <a:gd name="connsiteY44" fmla="*/ 1085169 h 1085261"/>
              <a:gd name="connsiteX45" fmla="*/ 409215 w 547487"/>
              <a:gd name="connsiteY45" fmla="*/ 1063372 h 1085261"/>
              <a:gd name="connsiteX46" fmla="*/ 344905 w 547487"/>
              <a:gd name="connsiteY46" fmla="*/ 1026092 h 1085261"/>
              <a:gd name="connsiteX47" fmla="*/ 243423 w 547487"/>
              <a:gd name="connsiteY47" fmla="*/ 964858 h 1085261"/>
              <a:gd name="connsiteX48" fmla="*/ 216447 w 547487"/>
              <a:gd name="connsiteY48" fmla="*/ 956873 h 1085261"/>
              <a:gd name="connsiteX49" fmla="*/ 138865 w 547487"/>
              <a:gd name="connsiteY49" fmla="*/ 904432 h 1085261"/>
              <a:gd name="connsiteX50" fmla="*/ 101801 w 547487"/>
              <a:gd name="connsiteY50" fmla="*/ 779320 h 1085261"/>
              <a:gd name="connsiteX51" fmla="*/ 101531 w 547487"/>
              <a:gd name="connsiteY51" fmla="*/ 749323 h 1085261"/>
              <a:gd name="connsiteX52" fmla="*/ 127050 w 547487"/>
              <a:gd name="connsiteY52" fmla="*/ 759627 h 1085261"/>
              <a:gd name="connsiteX53" fmla="*/ 136384 w 547487"/>
              <a:gd name="connsiteY53" fmla="*/ 763620 h 1085261"/>
              <a:gd name="connsiteX54" fmla="*/ 330769 w 547487"/>
              <a:gd name="connsiteY54" fmla="*/ 704058 h 1085261"/>
              <a:gd name="connsiteX55" fmla="*/ 190335 w 547487"/>
              <a:gd name="connsiteY55" fmla="*/ 726771 h 1085261"/>
              <a:gd name="connsiteX56" fmla="*/ 131798 w 547487"/>
              <a:gd name="connsiteY56" fmla="*/ 736321 h 1085261"/>
              <a:gd name="connsiteX57" fmla="*/ 101855 w 547487"/>
              <a:gd name="connsiteY57" fmla="*/ 729145 h 1085261"/>
              <a:gd name="connsiteX58" fmla="*/ 127751 w 547487"/>
              <a:gd name="connsiteY58" fmla="*/ 709615 h 1085261"/>
              <a:gd name="connsiteX59" fmla="*/ 294892 w 547487"/>
              <a:gd name="connsiteY59" fmla="*/ 679834 h 1085261"/>
              <a:gd name="connsiteX60" fmla="*/ 329637 w 547487"/>
              <a:gd name="connsiteY60" fmla="*/ 632519 h 1085261"/>
              <a:gd name="connsiteX61" fmla="*/ 377168 w 547487"/>
              <a:gd name="connsiteY61" fmla="*/ 565188 h 1085261"/>
              <a:gd name="connsiteX62" fmla="*/ 393677 w 547487"/>
              <a:gd name="connsiteY62" fmla="*/ 554397 h 1085261"/>
              <a:gd name="connsiteX63" fmla="*/ 374578 w 547487"/>
              <a:gd name="connsiteY63" fmla="*/ 546467 h 1085261"/>
              <a:gd name="connsiteX64" fmla="*/ 302661 w 547487"/>
              <a:gd name="connsiteY64" fmla="*/ 538320 h 1085261"/>
              <a:gd name="connsiteX65" fmla="*/ 282429 w 547487"/>
              <a:gd name="connsiteY65" fmla="*/ 542258 h 1085261"/>
              <a:gd name="connsiteX66" fmla="*/ 122195 w 547487"/>
              <a:gd name="connsiteY66" fmla="*/ 568964 h 1085261"/>
              <a:gd name="connsiteX67" fmla="*/ 90579 w 547487"/>
              <a:gd name="connsiteY67" fmla="*/ 612233 h 1085261"/>
              <a:gd name="connsiteX68" fmla="*/ 98779 w 547487"/>
              <a:gd name="connsiteY68" fmla="*/ 651617 h 1085261"/>
              <a:gd name="connsiteX69" fmla="*/ 87828 w 547487"/>
              <a:gd name="connsiteY69" fmla="*/ 667533 h 1085261"/>
              <a:gd name="connsiteX70" fmla="*/ 74609 w 547487"/>
              <a:gd name="connsiteY70" fmla="*/ 656797 h 1085261"/>
              <a:gd name="connsiteX71" fmla="*/ 59612 w 547487"/>
              <a:gd name="connsiteY71" fmla="*/ 545388 h 1085261"/>
              <a:gd name="connsiteX72" fmla="*/ 86101 w 547487"/>
              <a:gd name="connsiteY72" fmla="*/ 535568 h 1085261"/>
              <a:gd name="connsiteX73" fmla="*/ 111135 w 547487"/>
              <a:gd name="connsiteY73" fmla="*/ 544093 h 1085261"/>
              <a:gd name="connsiteX74" fmla="*/ 294784 w 547487"/>
              <a:gd name="connsiteY74" fmla="*/ 502874 h 1085261"/>
              <a:gd name="connsiteX75" fmla="*/ 176361 w 547487"/>
              <a:gd name="connsiteY75" fmla="*/ 515822 h 1085261"/>
              <a:gd name="connsiteX76" fmla="*/ 101424 w 547487"/>
              <a:gd name="connsiteY76" fmla="*/ 523645 h 1085261"/>
              <a:gd name="connsiteX77" fmla="*/ 79195 w 547487"/>
              <a:gd name="connsiteY77" fmla="*/ 511075 h 1085261"/>
              <a:gd name="connsiteX78" fmla="*/ 98294 w 547487"/>
              <a:gd name="connsiteY78" fmla="*/ 496724 h 1085261"/>
              <a:gd name="connsiteX79" fmla="*/ 288256 w 547487"/>
              <a:gd name="connsiteY79" fmla="*/ 474334 h 1085261"/>
              <a:gd name="connsiteX80" fmla="*/ 327856 w 547487"/>
              <a:gd name="connsiteY80" fmla="*/ 424915 h 1085261"/>
              <a:gd name="connsiteX81" fmla="*/ 383264 w 547487"/>
              <a:gd name="connsiteY81" fmla="*/ 349977 h 1085261"/>
              <a:gd name="connsiteX82" fmla="*/ 406355 w 547487"/>
              <a:gd name="connsiteY82" fmla="*/ 336111 h 1085261"/>
              <a:gd name="connsiteX83" fmla="*/ 383480 w 547487"/>
              <a:gd name="connsiteY83" fmla="*/ 324835 h 1085261"/>
              <a:gd name="connsiteX84" fmla="*/ 299909 w 547487"/>
              <a:gd name="connsiteY84" fmla="*/ 311671 h 1085261"/>
              <a:gd name="connsiteX85" fmla="*/ 279300 w 547487"/>
              <a:gd name="connsiteY85" fmla="*/ 313883 h 1085261"/>
              <a:gd name="connsiteX86" fmla="*/ 85993 w 547487"/>
              <a:gd name="connsiteY86" fmla="*/ 337352 h 1085261"/>
              <a:gd name="connsiteX87" fmla="*/ 53892 w 547487"/>
              <a:gd name="connsiteY87" fmla="*/ 382401 h 1085261"/>
              <a:gd name="connsiteX88" fmla="*/ 60852 w 547487"/>
              <a:gd name="connsiteY88" fmla="*/ 456638 h 1085261"/>
              <a:gd name="connsiteX89" fmla="*/ 46339 w 547487"/>
              <a:gd name="connsiteY89" fmla="*/ 472823 h 1085261"/>
              <a:gd name="connsiteX90" fmla="*/ 33283 w 547487"/>
              <a:gd name="connsiteY90" fmla="*/ 455775 h 1085261"/>
              <a:gd name="connsiteX91" fmla="*/ 19094 w 547487"/>
              <a:gd name="connsiteY91" fmla="*/ 366270 h 1085261"/>
              <a:gd name="connsiteX92" fmla="*/ 50008 w 547487"/>
              <a:gd name="connsiteY92" fmla="*/ 281135 h 1085261"/>
              <a:gd name="connsiteX93" fmla="*/ 110056 w 547487"/>
              <a:gd name="connsiteY93" fmla="*/ 308542 h 1085261"/>
              <a:gd name="connsiteX94" fmla="*/ 136707 w 547487"/>
              <a:gd name="connsiteY94" fmla="*/ 311347 h 1085261"/>
              <a:gd name="connsiteX95" fmla="*/ 273959 w 547487"/>
              <a:gd name="connsiteY95" fmla="*/ 277088 h 1085261"/>
              <a:gd name="connsiteX96" fmla="*/ 49846 w 547487"/>
              <a:gd name="connsiteY96" fmla="*/ 281351 h 1085261"/>
              <a:gd name="connsiteX97" fmla="*/ 266622 w 547487"/>
              <a:gd name="connsiteY97" fmla="*/ 936479 h 1085261"/>
              <a:gd name="connsiteX98" fmla="*/ 279246 w 547487"/>
              <a:gd name="connsiteY98" fmla="*/ 966314 h 1085261"/>
              <a:gd name="connsiteX99" fmla="*/ 351541 w 547487"/>
              <a:gd name="connsiteY99" fmla="*/ 997714 h 1085261"/>
              <a:gd name="connsiteX100" fmla="*/ 428799 w 547487"/>
              <a:gd name="connsiteY100" fmla="*/ 1042169 h 1085261"/>
              <a:gd name="connsiteX101" fmla="*/ 462087 w 547487"/>
              <a:gd name="connsiteY101" fmla="*/ 1047295 h 1085261"/>
              <a:gd name="connsiteX102" fmla="*/ 469532 w 547487"/>
              <a:gd name="connsiteY102" fmla="*/ 1001436 h 1085261"/>
              <a:gd name="connsiteX103" fmla="*/ 421678 w 547487"/>
              <a:gd name="connsiteY103" fmla="*/ 939932 h 1085261"/>
              <a:gd name="connsiteX104" fmla="*/ 416822 w 547487"/>
              <a:gd name="connsiteY104" fmla="*/ 872170 h 1085261"/>
              <a:gd name="connsiteX105" fmla="*/ 441801 w 547487"/>
              <a:gd name="connsiteY105" fmla="*/ 815629 h 1085261"/>
              <a:gd name="connsiteX106" fmla="*/ 441477 w 547487"/>
              <a:gd name="connsiteY106" fmla="*/ 790434 h 1085261"/>
              <a:gd name="connsiteX107" fmla="*/ 413908 w 547487"/>
              <a:gd name="connsiteY107" fmla="*/ 787466 h 1085261"/>
              <a:gd name="connsiteX108" fmla="*/ 389576 w 547487"/>
              <a:gd name="connsiteY108" fmla="*/ 798742 h 1085261"/>
              <a:gd name="connsiteX109" fmla="*/ 282267 w 547487"/>
              <a:gd name="connsiteY109" fmla="*/ 895800 h 1085261"/>
              <a:gd name="connsiteX110" fmla="*/ 266622 w 547487"/>
              <a:gd name="connsiteY110" fmla="*/ 936533 h 1085261"/>
              <a:gd name="connsiteX111" fmla="*/ 195838 w 547487"/>
              <a:gd name="connsiteY111" fmla="*/ 932649 h 1085261"/>
              <a:gd name="connsiteX112" fmla="*/ 242397 w 547487"/>
              <a:gd name="connsiteY112" fmla="*/ 907723 h 1085261"/>
              <a:gd name="connsiteX113" fmla="*/ 425238 w 547487"/>
              <a:gd name="connsiteY113" fmla="*/ 754664 h 1085261"/>
              <a:gd name="connsiteX114" fmla="*/ 433007 w 547487"/>
              <a:gd name="connsiteY114" fmla="*/ 746032 h 1085261"/>
              <a:gd name="connsiteX115" fmla="*/ 423458 w 547487"/>
              <a:gd name="connsiteY115" fmla="*/ 738641 h 1085261"/>
              <a:gd name="connsiteX116" fmla="*/ 332712 w 547487"/>
              <a:gd name="connsiteY116" fmla="*/ 742579 h 1085261"/>
              <a:gd name="connsiteX117" fmla="*/ 327694 w 547487"/>
              <a:gd name="connsiteY117" fmla="*/ 744305 h 1085261"/>
              <a:gd name="connsiteX118" fmla="*/ 158180 w 547487"/>
              <a:gd name="connsiteY118" fmla="*/ 790056 h 1085261"/>
              <a:gd name="connsiteX119" fmla="*/ 142696 w 547487"/>
              <a:gd name="connsiteY119" fmla="*/ 810611 h 1085261"/>
              <a:gd name="connsiteX120" fmla="*/ 169240 w 547487"/>
              <a:gd name="connsiteY120" fmla="*/ 913388 h 1085261"/>
              <a:gd name="connsiteX121" fmla="*/ 195784 w 547487"/>
              <a:gd name="connsiteY121" fmla="*/ 932649 h 1085261"/>
              <a:gd name="connsiteX122" fmla="*/ 410240 w 547487"/>
              <a:gd name="connsiteY122" fmla="*/ 150141 h 1085261"/>
              <a:gd name="connsiteX123" fmla="*/ 373984 w 547487"/>
              <a:gd name="connsiteY123" fmla="*/ 168323 h 1085261"/>
              <a:gd name="connsiteX124" fmla="*/ 409215 w 547487"/>
              <a:gd name="connsiteY124" fmla="*/ 194166 h 1085261"/>
              <a:gd name="connsiteX125" fmla="*/ 460252 w 547487"/>
              <a:gd name="connsiteY125" fmla="*/ 206790 h 1085261"/>
              <a:gd name="connsiteX126" fmla="*/ 489764 w 547487"/>
              <a:gd name="connsiteY126" fmla="*/ 193302 h 1085261"/>
              <a:gd name="connsiteX127" fmla="*/ 473740 w 547487"/>
              <a:gd name="connsiteY127" fmla="*/ 164654 h 1085261"/>
              <a:gd name="connsiteX128" fmla="*/ 410240 w 547487"/>
              <a:gd name="connsiteY128" fmla="*/ 150141 h 1085261"/>
              <a:gd name="connsiteX129" fmla="*/ 500985 w 547487"/>
              <a:gd name="connsiteY129" fmla="*/ 399881 h 1085261"/>
              <a:gd name="connsiteX130" fmla="*/ 492353 w 547487"/>
              <a:gd name="connsiteY130" fmla="*/ 384289 h 1085261"/>
              <a:gd name="connsiteX131" fmla="*/ 414286 w 547487"/>
              <a:gd name="connsiteY131" fmla="*/ 373283 h 1085261"/>
              <a:gd name="connsiteX132" fmla="*/ 395727 w 547487"/>
              <a:gd name="connsiteY132" fmla="*/ 390818 h 1085261"/>
              <a:gd name="connsiteX133" fmla="*/ 420976 w 547487"/>
              <a:gd name="connsiteY133" fmla="*/ 408837 h 1085261"/>
              <a:gd name="connsiteX134" fmla="*/ 470072 w 547487"/>
              <a:gd name="connsiteY134" fmla="*/ 416768 h 1085261"/>
              <a:gd name="connsiteX135" fmla="*/ 501039 w 547487"/>
              <a:gd name="connsiteY135" fmla="*/ 399827 h 1085261"/>
              <a:gd name="connsiteX136" fmla="*/ 421516 w 547487"/>
              <a:gd name="connsiteY136" fmla="*/ 523160 h 1085261"/>
              <a:gd name="connsiteX137" fmla="*/ 425346 w 547487"/>
              <a:gd name="connsiteY137" fmla="*/ 480161 h 1085261"/>
              <a:gd name="connsiteX138" fmla="*/ 418926 w 547487"/>
              <a:gd name="connsiteY138" fmla="*/ 440507 h 1085261"/>
              <a:gd name="connsiteX139" fmla="*/ 395943 w 547487"/>
              <a:gd name="connsiteY139" fmla="*/ 474658 h 1085261"/>
              <a:gd name="connsiteX140" fmla="*/ 421516 w 547487"/>
              <a:gd name="connsiteY140" fmla="*/ 523160 h 10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47487" h="1085261">
                <a:moveTo>
                  <a:pt x="49738" y="281297"/>
                </a:moveTo>
                <a:cubicBezTo>
                  <a:pt x="45908" y="258314"/>
                  <a:pt x="59504" y="253836"/>
                  <a:pt x="78332" y="253350"/>
                </a:cubicBezTo>
                <a:cubicBezTo>
                  <a:pt x="141186" y="251732"/>
                  <a:pt x="204038" y="249574"/>
                  <a:pt x="266891" y="247685"/>
                </a:cubicBezTo>
                <a:cubicBezTo>
                  <a:pt x="297913" y="246768"/>
                  <a:pt x="302823" y="241858"/>
                  <a:pt x="303200" y="211160"/>
                </a:cubicBezTo>
                <a:cubicBezTo>
                  <a:pt x="303308" y="203985"/>
                  <a:pt x="303092" y="196755"/>
                  <a:pt x="302985" y="189580"/>
                </a:cubicBezTo>
                <a:cubicBezTo>
                  <a:pt x="301906" y="126187"/>
                  <a:pt x="300017" y="138272"/>
                  <a:pt x="357638" y="130288"/>
                </a:cubicBezTo>
                <a:cubicBezTo>
                  <a:pt x="369345" y="128669"/>
                  <a:pt x="390548" y="136438"/>
                  <a:pt x="389468" y="116800"/>
                </a:cubicBezTo>
                <a:cubicBezTo>
                  <a:pt x="388497" y="99320"/>
                  <a:pt x="368266" y="105200"/>
                  <a:pt x="355641" y="104930"/>
                </a:cubicBezTo>
                <a:cubicBezTo>
                  <a:pt x="332226" y="104337"/>
                  <a:pt x="306869" y="113886"/>
                  <a:pt x="289443" y="87936"/>
                </a:cubicBezTo>
                <a:cubicBezTo>
                  <a:pt x="285235" y="81624"/>
                  <a:pt x="276063" y="84375"/>
                  <a:pt x="269050" y="86209"/>
                </a:cubicBezTo>
                <a:cubicBezTo>
                  <a:pt x="201179" y="104067"/>
                  <a:pt x="133200" y="108599"/>
                  <a:pt x="63711" y="94248"/>
                </a:cubicBezTo>
                <a:cubicBezTo>
                  <a:pt x="32150" y="87720"/>
                  <a:pt x="24057" y="99212"/>
                  <a:pt x="33931" y="130665"/>
                </a:cubicBezTo>
                <a:cubicBezTo>
                  <a:pt x="42293" y="157371"/>
                  <a:pt x="42994" y="183537"/>
                  <a:pt x="35927" y="210297"/>
                </a:cubicBezTo>
                <a:cubicBezTo>
                  <a:pt x="33553" y="219253"/>
                  <a:pt x="31287" y="229342"/>
                  <a:pt x="19418" y="227454"/>
                </a:cubicBezTo>
                <a:cubicBezTo>
                  <a:pt x="7926" y="225673"/>
                  <a:pt x="6631" y="215854"/>
                  <a:pt x="8735" y="206359"/>
                </a:cubicBezTo>
                <a:cubicBezTo>
                  <a:pt x="14616" y="180030"/>
                  <a:pt x="9760" y="155051"/>
                  <a:pt x="3016" y="129370"/>
                </a:cubicBezTo>
                <a:cubicBezTo>
                  <a:pt x="-8367" y="86156"/>
                  <a:pt x="12998" y="61824"/>
                  <a:pt x="58209" y="64090"/>
                </a:cubicBezTo>
                <a:cubicBezTo>
                  <a:pt x="68945" y="64629"/>
                  <a:pt x="79681" y="66140"/>
                  <a:pt x="90255" y="68190"/>
                </a:cubicBezTo>
                <a:cubicBezTo>
                  <a:pt x="138649" y="77577"/>
                  <a:pt x="186504" y="76984"/>
                  <a:pt x="234359" y="63712"/>
                </a:cubicBezTo>
                <a:cubicBezTo>
                  <a:pt x="254051" y="58263"/>
                  <a:pt x="274067" y="53245"/>
                  <a:pt x="295324" y="54864"/>
                </a:cubicBezTo>
                <a:cubicBezTo>
                  <a:pt x="312373" y="56159"/>
                  <a:pt x="322569" y="43426"/>
                  <a:pt x="331309" y="30316"/>
                </a:cubicBezTo>
                <a:cubicBezTo>
                  <a:pt x="350894" y="1021"/>
                  <a:pt x="372420" y="-7018"/>
                  <a:pt x="395997" y="6092"/>
                </a:cubicBezTo>
                <a:cubicBezTo>
                  <a:pt x="418333" y="18501"/>
                  <a:pt x="423512" y="41106"/>
                  <a:pt x="411103" y="71804"/>
                </a:cubicBezTo>
                <a:cubicBezTo>
                  <a:pt x="401553" y="95435"/>
                  <a:pt x="432414" y="132230"/>
                  <a:pt x="462950" y="133740"/>
                </a:cubicBezTo>
                <a:cubicBezTo>
                  <a:pt x="498773" y="135521"/>
                  <a:pt x="516955" y="149602"/>
                  <a:pt x="520192" y="178196"/>
                </a:cubicBezTo>
                <a:cubicBezTo>
                  <a:pt x="524239" y="214020"/>
                  <a:pt x="498288" y="242290"/>
                  <a:pt x="461763" y="237542"/>
                </a:cubicBezTo>
                <a:cubicBezTo>
                  <a:pt x="442233" y="235007"/>
                  <a:pt x="437593" y="242776"/>
                  <a:pt x="436352" y="258206"/>
                </a:cubicBezTo>
                <a:cubicBezTo>
                  <a:pt x="435219" y="272503"/>
                  <a:pt x="433817" y="286908"/>
                  <a:pt x="434248" y="301205"/>
                </a:cubicBezTo>
                <a:cubicBezTo>
                  <a:pt x="435381" y="340697"/>
                  <a:pt x="441855" y="347009"/>
                  <a:pt x="481509" y="350084"/>
                </a:cubicBezTo>
                <a:cubicBezTo>
                  <a:pt x="510858" y="352350"/>
                  <a:pt x="530983" y="372960"/>
                  <a:pt x="530659" y="400421"/>
                </a:cubicBezTo>
                <a:cubicBezTo>
                  <a:pt x="530335" y="427450"/>
                  <a:pt x="512100" y="447574"/>
                  <a:pt x="483505" y="449301"/>
                </a:cubicBezTo>
                <a:cubicBezTo>
                  <a:pt x="467158" y="450272"/>
                  <a:pt x="453185" y="452700"/>
                  <a:pt x="455882" y="472499"/>
                </a:cubicBezTo>
                <a:cubicBezTo>
                  <a:pt x="458634" y="492731"/>
                  <a:pt x="438780" y="520624"/>
                  <a:pt x="475143" y="530659"/>
                </a:cubicBezTo>
                <a:cubicBezTo>
                  <a:pt x="504276" y="538698"/>
                  <a:pt x="519005" y="557527"/>
                  <a:pt x="518088" y="581805"/>
                </a:cubicBezTo>
                <a:cubicBezTo>
                  <a:pt x="517171" y="605489"/>
                  <a:pt x="501039" y="621243"/>
                  <a:pt x="470503" y="628095"/>
                </a:cubicBezTo>
                <a:cubicBezTo>
                  <a:pt x="439158" y="635108"/>
                  <a:pt x="451674" y="660681"/>
                  <a:pt x="450757" y="678809"/>
                </a:cubicBezTo>
                <a:cubicBezTo>
                  <a:pt x="449624" y="700335"/>
                  <a:pt x="467536" y="695803"/>
                  <a:pt x="480268" y="693699"/>
                </a:cubicBezTo>
                <a:cubicBezTo>
                  <a:pt x="504600" y="689653"/>
                  <a:pt x="525371" y="694401"/>
                  <a:pt x="539399" y="715765"/>
                </a:cubicBezTo>
                <a:cubicBezTo>
                  <a:pt x="550836" y="733245"/>
                  <a:pt x="549811" y="751373"/>
                  <a:pt x="538428" y="768961"/>
                </a:cubicBezTo>
                <a:cubicBezTo>
                  <a:pt x="529364" y="782934"/>
                  <a:pt x="515930" y="791351"/>
                  <a:pt x="500176" y="790380"/>
                </a:cubicBezTo>
                <a:cubicBezTo>
                  <a:pt x="482750" y="789301"/>
                  <a:pt x="476276" y="796098"/>
                  <a:pt x="472877" y="811852"/>
                </a:cubicBezTo>
                <a:cubicBezTo>
                  <a:pt x="467751" y="835699"/>
                  <a:pt x="457015" y="857765"/>
                  <a:pt x="445524" y="879129"/>
                </a:cubicBezTo>
                <a:cubicBezTo>
                  <a:pt x="433924" y="900602"/>
                  <a:pt x="438294" y="917704"/>
                  <a:pt x="453508" y="935454"/>
                </a:cubicBezTo>
                <a:cubicBezTo>
                  <a:pt x="469802" y="954499"/>
                  <a:pt x="488091" y="972087"/>
                  <a:pt x="499421" y="995124"/>
                </a:cubicBezTo>
                <a:cubicBezTo>
                  <a:pt x="519221" y="1035426"/>
                  <a:pt x="492029" y="1082255"/>
                  <a:pt x="446872" y="1085169"/>
                </a:cubicBezTo>
                <a:cubicBezTo>
                  <a:pt x="429446" y="1086302"/>
                  <a:pt x="417145" y="1076968"/>
                  <a:pt x="409215" y="1063372"/>
                </a:cubicBezTo>
                <a:cubicBezTo>
                  <a:pt x="394594" y="1038231"/>
                  <a:pt x="372852" y="1029059"/>
                  <a:pt x="344905" y="1026092"/>
                </a:cubicBezTo>
                <a:cubicBezTo>
                  <a:pt x="302230" y="1021614"/>
                  <a:pt x="264248" y="1006454"/>
                  <a:pt x="243423" y="964858"/>
                </a:cubicBezTo>
                <a:cubicBezTo>
                  <a:pt x="236733" y="951478"/>
                  <a:pt x="227723" y="953852"/>
                  <a:pt x="216447" y="956873"/>
                </a:cubicBezTo>
                <a:cubicBezTo>
                  <a:pt x="164546" y="970846"/>
                  <a:pt x="139405" y="957035"/>
                  <a:pt x="138865" y="904432"/>
                </a:cubicBezTo>
                <a:cubicBezTo>
                  <a:pt x="138434" y="857657"/>
                  <a:pt x="110541" y="821941"/>
                  <a:pt x="101801" y="779320"/>
                </a:cubicBezTo>
                <a:cubicBezTo>
                  <a:pt x="99697" y="769015"/>
                  <a:pt x="91334" y="757847"/>
                  <a:pt x="101531" y="749323"/>
                </a:cubicBezTo>
                <a:cubicBezTo>
                  <a:pt x="114156" y="738748"/>
                  <a:pt x="119875" y="752128"/>
                  <a:pt x="127050" y="759627"/>
                </a:cubicBezTo>
                <a:cubicBezTo>
                  <a:pt x="129262" y="761947"/>
                  <a:pt x="133416" y="763997"/>
                  <a:pt x="136384" y="763620"/>
                </a:cubicBezTo>
                <a:cubicBezTo>
                  <a:pt x="201881" y="755635"/>
                  <a:pt x="269373" y="754448"/>
                  <a:pt x="330769" y="704058"/>
                </a:cubicBezTo>
                <a:cubicBezTo>
                  <a:pt x="279138" y="712420"/>
                  <a:pt x="234737" y="719542"/>
                  <a:pt x="190335" y="726771"/>
                </a:cubicBezTo>
                <a:cubicBezTo>
                  <a:pt x="170805" y="729954"/>
                  <a:pt x="151382" y="733461"/>
                  <a:pt x="131798" y="736321"/>
                </a:cubicBezTo>
                <a:cubicBezTo>
                  <a:pt x="120846" y="737939"/>
                  <a:pt x="105308" y="744953"/>
                  <a:pt x="101855" y="729145"/>
                </a:cubicBezTo>
                <a:cubicBezTo>
                  <a:pt x="97809" y="710694"/>
                  <a:pt x="116961" y="711665"/>
                  <a:pt x="127751" y="709615"/>
                </a:cubicBezTo>
                <a:cubicBezTo>
                  <a:pt x="183321" y="698986"/>
                  <a:pt x="239160" y="689761"/>
                  <a:pt x="294892" y="679834"/>
                </a:cubicBezTo>
                <a:cubicBezTo>
                  <a:pt x="332982" y="673036"/>
                  <a:pt x="334438" y="670878"/>
                  <a:pt x="329637" y="632519"/>
                </a:cubicBezTo>
                <a:cubicBezTo>
                  <a:pt x="325051" y="596048"/>
                  <a:pt x="340858" y="573604"/>
                  <a:pt x="377168" y="565188"/>
                </a:cubicBezTo>
                <a:cubicBezTo>
                  <a:pt x="384019" y="563569"/>
                  <a:pt x="394055" y="562814"/>
                  <a:pt x="393677" y="554397"/>
                </a:cubicBezTo>
                <a:cubicBezTo>
                  <a:pt x="393137" y="542474"/>
                  <a:pt x="381808" y="545711"/>
                  <a:pt x="374578" y="546467"/>
                </a:cubicBezTo>
                <a:cubicBezTo>
                  <a:pt x="350030" y="549056"/>
                  <a:pt x="325321" y="557527"/>
                  <a:pt x="302661" y="538320"/>
                </a:cubicBezTo>
                <a:cubicBezTo>
                  <a:pt x="299370" y="535515"/>
                  <a:pt x="289065" y="539938"/>
                  <a:pt x="282429" y="542258"/>
                </a:cubicBezTo>
                <a:cubicBezTo>
                  <a:pt x="230528" y="560062"/>
                  <a:pt x="179275" y="576733"/>
                  <a:pt x="122195" y="568964"/>
                </a:cubicBezTo>
                <a:cubicBezTo>
                  <a:pt x="85778" y="564001"/>
                  <a:pt x="78818" y="577758"/>
                  <a:pt x="90579" y="612233"/>
                </a:cubicBezTo>
                <a:cubicBezTo>
                  <a:pt x="94895" y="624858"/>
                  <a:pt x="96945" y="638345"/>
                  <a:pt x="98779" y="651617"/>
                </a:cubicBezTo>
                <a:cubicBezTo>
                  <a:pt x="99805" y="659170"/>
                  <a:pt x="96622" y="666184"/>
                  <a:pt x="87828" y="667533"/>
                </a:cubicBezTo>
                <a:cubicBezTo>
                  <a:pt x="80059" y="668720"/>
                  <a:pt x="75689" y="663055"/>
                  <a:pt x="74609" y="656797"/>
                </a:cubicBezTo>
                <a:cubicBezTo>
                  <a:pt x="68136" y="620002"/>
                  <a:pt x="42778" y="586498"/>
                  <a:pt x="59612" y="545388"/>
                </a:cubicBezTo>
                <a:cubicBezTo>
                  <a:pt x="66787" y="527907"/>
                  <a:pt x="70294" y="521164"/>
                  <a:pt x="86101" y="535568"/>
                </a:cubicBezTo>
                <a:cubicBezTo>
                  <a:pt x="93061" y="541881"/>
                  <a:pt x="102017" y="544093"/>
                  <a:pt x="111135" y="544093"/>
                </a:cubicBezTo>
                <a:cubicBezTo>
                  <a:pt x="172639" y="544039"/>
                  <a:pt x="232309" y="535353"/>
                  <a:pt x="294784" y="502874"/>
                </a:cubicBezTo>
                <a:cubicBezTo>
                  <a:pt x="250329" y="507730"/>
                  <a:pt x="213372" y="511830"/>
                  <a:pt x="176361" y="515822"/>
                </a:cubicBezTo>
                <a:cubicBezTo>
                  <a:pt x="151382" y="518520"/>
                  <a:pt x="126402" y="520894"/>
                  <a:pt x="101424" y="523645"/>
                </a:cubicBezTo>
                <a:cubicBezTo>
                  <a:pt x="90687" y="524832"/>
                  <a:pt x="79897" y="524293"/>
                  <a:pt x="79195" y="511075"/>
                </a:cubicBezTo>
                <a:cubicBezTo>
                  <a:pt x="78602" y="499583"/>
                  <a:pt x="88961" y="497857"/>
                  <a:pt x="98294" y="496724"/>
                </a:cubicBezTo>
                <a:cubicBezTo>
                  <a:pt x="161633" y="489224"/>
                  <a:pt x="224863" y="481294"/>
                  <a:pt x="288256" y="474334"/>
                </a:cubicBezTo>
                <a:cubicBezTo>
                  <a:pt x="327478" y="470018"/>
                  <a:pt x="332874" y="463705"/>
                  <a:pt x="327856" y="424915"/>
                </a:cubicBezTo>
                <a:cubicBezTo>
                  <a:pt x="317552" y="344635"/>
                  <a:pt x="314423" y="359742"/>
                  <a:pt x="383264" y="349977"/>
                </a:cubicBezTo>
                <a:cubicBezTo>
                  <a:pt x="393029" y="348574"/>
                  <a:pt x="406140" y="348034"/>
                  <a:pt x="406355" y="336111"/>
                </a:cubicBezTo>
                <a:cubicBezTo>
                  <a:pt x="406625" y="321922"/>
                  <a:pt x="392706" y="324835"/>
                  <a:pt x="383480" y="324835"/>
                </a:cubicBezTo>
                <a:cubicBezTo>
                  <a:pt x="354994" y="324727"/>
                  <a:pt x="324727" y="338755"/>
                  <a:pt x="299909" y="311671"/>
                </a:cubicBezTo>
                <a:cubicBezTo>
                  <a:pt x="295324" y="306654"/>
                  <a:pt x="286152" y="311671"/>
                  <a:pt x="279300" y="313883"/>
                </a:cubicBezTo>
                <a:cubicBezTo>
                  <a:pt x="216393" y="334169"/>
                  <a:pt x="153271" y="347603"/>
                  <a:pt x="85993" y="337352"/>
                </a:cubicBezTo>
                <a:cubicBezTo>
                  <a:pt x="46555" y="331309"/>
                  <a:pt x="38570" y="344420"/>
                  <a:pt x="53892" y="382401"/>
                </a:cubicBezTo>
                <a:cubicBezTo>
                  <a:pt x="63765" y="406895"/>
                  <a:pt x="63118" y="431551"/>
                  <a:pt x="60852" y="456638"/>
                </a:cubicBezTo>
                <a:cubicBezTo>
                  <a:pt x="60097" y="465270"/>
                  <a:pt x="56536" y="473093"/>
                  <a:pt x="46339" y="472823"/>
                </a:cubicBezTo>
                <a:cubicBezTo>
                  <a:pt x="35981" y="472553"/>
                  <a:pt x="32420" y="464299"/>
                  <a:pt x="33283" y="455775"/>
                </a:cubicBezTo>
                <a:cubicBezTo>
                  <a:pt x="36520" y="424483"/>
                  <a:pt x="25460" y="396051"/>
                  <a:pt x="19094" y="366270"/>
                </a:cubicBezTo>
                <a:cubicBezTo>
                  <a:pt x="12242" y="334385"/>
                  <a:pt x="28266" y="305467"/>
                  <a:pt x="50008" y="281135"/>
                </a:cubicBezTo>
                <a:cubicBezTo>
                  <a:pt x="62686" y="306384"/>
                  <a:pt x="84860" y="310215"/>
                  <a:pt x="110056" y="308542"/>
                </a:cubicBezTo>
                <a:cubicBezTo>
                  <a:pt x="118850" y="307949"/>
                  <a:pt x="127805" y="310484"/>
                  <a:pt x="136707" y="311347"/>
                </a:cubicBezTo>
                <a:cubicBezTo>
                  <a:pt x="174851" y="315178"/>
                  <a:pt x="252540" y="296403"/>
                  <a:pt x="273959" y="277088"/>
                </a:cubicBezTo>
                <a:cubicBezTo>
                  <a:pt x="197996" y="275524"/>
                  <a:pt x="124029" y="285937"/>
                  <a:pt x="49846" y="281351"/>
                </a:cubicBezTo>
                <a:close/>
                <a:moveTo>
                  <a:pt x="266622" y="936479"/>
                </a:moveTo>
                <a:cubicBezTo>
                  <a:pt x="265705" y="947485"/>
                  <a:pt x="270830" y="957304"/>
                  <a:pt x="279246" y="966314"/>
                </a:cubicBezTo>
                <a:cubicBezTo>
                  <a:pt x="298885" y="987301"/>
                  <a:pt x="324133" y="995394"/>
                  <a:pt x="351541" y="997714"/>
                </a:cubicBezTo>
                <a:cubicBezTo>
                  <a:pt x="384451" y="1000519"/>
                  <a:pt x="412829" y="1009583"/>
                  <a:pt x="428799" y="1042169"/>
                </a:cubicBezTo>
                <a:cubicBezTo>
                  <a:pt x="436729" y="1058301"/>
                  <a:pt x="448922" y="1056952"/>
                  <a:pt x="462087" y="1047295"/>
                </a:cubicBezTo>
                <a:cubicBezTo>
                  <a:pt x="479782" y="1034239"/>
                  <a:pt x="483397" y="1019294"/>
                  <a:pt x="469532" y="1001436"/>
                </a:cubicBezTo>
                <a:cubicBezTo>
                  <a:pt x="453616" y="980881"/>
                  <a:pt x="437270" y="960757"/>
                  <a:pt x="421678" y="939932"/>
                </a:cubicBezTo>
                <a:cubicBezTo>
                  <a:pt x="405708" y="918621"/>
                  <a:pt x="403603" y="896448"/>
                  <a:pt x="416822" y="872170"/>
                </a:cubicBezTo>
                <a:cubicBezTo>
                  <a:pt x="426641" y="854150"/>
                  <a:pt x="433978" y="834727"/>
                  <a:pt x="441801" y="815629"/>
                </a:cubicBezTo>
                <a:cubicBezTo>
                  <a:pt x="445146" y="807536"/>
                  <a:pt x="449246" y="798472"/>
                  <a:pt x="441477" y="790434"/>
                </a:cubicBezTo>
                <a:cubicBezTo>
                  <a:pt x="433331" y="782071"/>
                  <a:pt x="423404" y="783798"/>
                  <a:pt x="413908" y="787466"/>
                </a:cubicBezTo>
                <a:cubicBezTo>
                  <a:pt x="405600" y="790703"/>
                  <a:pt x="397022" y="793886"/>
                  <a:pt x="389576" y="798742"/>
                </a:cubicBezTo>
                <a:cubicBezTo>
                  <a:pt x="348736" y="825448"/>
                  <a:pt x="313829" y="858897"/>
                  <a:pt x="282267" y="895800"/>
                </a:cubicBezTo>
                <a:cubicBezTo>
                  <a:pt x="272880" y="906752"/>
                  <a:pt x="266622" y="919862"/>
                  <a:pt x="266622" y="936533"/>
                </a:cubicBezTo>
                <a:close/>
                <a:moveTo>
                  <a:pt x="195838" y="932649"/>
                </a:moveTo>
                <a:cubicBezTo>
                  <a:pt x="211268" y="926984"/>
                  <a:pt x="231338" y="925905"/>
                  <a:pt x="242397" y="907723"/>
                </a:cubicBezTo>
                <a:cubicBezTo>
                  <a:pt x="286152" y="836130"/>
                  <a:pt x="342908" y="780075"/>
                  <a:pt x="425238" y="754664"/>
                </a:cubicBezTo>
                <a:cubicBezTo>
                  <a:pt x="429716" y="753261"/>
                  <a:pt x="434302" y="752020"/>
                  <a:pt x="433007" y="746032"/>
                </a:cubicBezTo>
                <a:cubicBezTo>
                  <a:pt x="431982" y="741176"/>
                  <a:pt x="428097" y="737184"/>
                  <a:pt x="423458" y="738641"/>
                </a:cubicBezTo>
                <a:cubicBezTo>
                  <a:pt x="393515" y="747866"/>
                  <a:pt x="363464" y="752128"/>
                  <a:pt x="332712" y="742579"/>
                </a:cubicBezTo>
                <a:cubicBezTo>
                  <a:pt x="331363" y="742147"/>
                  <a:pt x="329259" y="743442"/>
                  <a:pt x="327694" y="744305"/>
                </a:cubicBezTo>
                <a:cubicBezTo>
                  <a:pt x="274984" y="773601"/>
                  <a:pt x="218659" y="789193"/>
                  <a:pt x="158180" y="790056"/>
                </a:cubicBezTo>
                <a:cubicBezTo>
                  <a:pt x="146365" y="790218"/>
                  <a:pt x="133956" y="797987"/>
                  <a:pt x="142696" y="810611"/>
                </a:cubicBezTo>
                <a:cubicBezTo>
                  <a:pt x="164546" y="842119"/>
                  <a:pt x="165356" y="877888"/>
                  <a:pt x="169240" y="913388"/>
                </a:cubicBezTo>
                <a:cubicBezTo>
                  <a:pt x="170805" y="927739"/>
                  <a:pt x="180138" y="933026"/>
                  <a:pt x="195784" y="932649"/>
                </a:cubicBezTo>
                <a:close/>
                <a:moveTo>
                  <a:pt x="410240" y="150141"/>
                </a:moveTo>
                <a:cubicBezTo>
                  <a:pt x="399935" y="160662"/>
                  <a:pt x="375495" y="151976"/>
                  <a:pt x="373984" y="168323"/>
                </a:cubicBezTo>
                <a:cubicBezTo>
                  <a:pt x="372258" y="187260"/>
                  <a:pt x="388767" y="196593"/>
                  <a:pt x="409215" y="194166"/>
                </a:cubicBezTo>
                <a:cubicBezTo>
                  <a:pt x="427666" y="191954"/>
                  <a:pt x="443905" y="198536"/>
                  <a:pt x="460252" y="206790"/>
                </a:cubicBezTo>
                <a:cubicBezTo>
                  <a:pt x="473633" y="213534"/>
                  <a:pt x="485339" y="207653"/>
                  <a:pt x="489764" y="193302"/>
                </a:cubicBezTo>
                <a:cubicBezTo>
                  <a:pt x="494080" y="179275"/>
                  <a:pt x="488415" y="166866"/>
                  <a:pt x="473740" y="164654"/>
                </a:cubicBezTo>
                <a:cubicBezTo>
                  <a:pt x="452591" y="161417"/>
                  <a:pt x="431173" y="160500"/>
                  <a:pt x="410240" y="150141"/>
                </a:cubicBezTo>
                <a:close/>
                <a:moveTo>
                  <a:pt x="500985" y="399881"/>
                </a:moveTo>
                <a:cubicBezTo>
                  <a:pt x="500985" y="393030"/>
                  <a:pt x="498018" y="385368"/>
                  <a:pt x="492353" y="384289"/>
                </a:cubicBezTo>
                <a:cubicBezTo>
                  <a:pt x="466457" y="379488"/>
                  <a:pt x="441154" y="368320"/>
                  <a:pt x="414286" y="373283"/>
                </a:cubicBezTo>
                <a:cubicBezTo>
                  <a:pt x="406086" y="374794"/>
                  <a:pt x="392544" y="375441"/>
                  <a:pt x="395727" y="390818"/>
                </a:cubicBezTo>
                <a:cubicBezTo>
                  <a:pt x="398532" y="404467"/>
                  <a:pt x="407110" y="411319"/>
                  <a:pt x="420976" y="408837"/>
                </a:cubicBezTo>
                <a:cubicBezTo>
                  <a:pt x="438456" y="405708"/>
                  <a:pt x="453940" y="408244"/>
                  <a:pt x="470072" y="416768"/>
                </a:cubicBezTo>
                <a:cubicBezTo>
                  <a:pt x="485718" y="425077"/>
                  <a:pt x="501201" y="415149"/>
                  <a:pt x="501039" y="399827"/>
                </a:cubicBezTo>
                <a:close/>
                <a:moveTo>
                  <a:pt x="421516" y="523160"/>
                </a:moveTo>
                <a:cubicBezTo>
                  <a:pt x="423026" y="508377"/>
                  <a:pt x="426371" y="494080"/>
                  <a:pt x="425346" y="480161"/>
                </a:cubicBezTo>
                <a:cubicBezTo>
                  <a:pt x="424321" y="466511"/>
                  <a:pt x="438078" y="444823"/>
                  <a:pt x="418926" y="440507"/>
                </a:cubicBezTo>
                <a:cubicBezTo>
                  <a:pt x="394648" y="435057"/>
                  <a:pt x="403172" y="462411"/>
                  <a:pt x="395943" y="474658"/>
                </a:cubicBezTo>
                <a:cubicBezTo>
                  <a:pt x="379110" y="503198"/>
                  <a:pt x="384505" y="520624"/>
                  <a:pt x="421516" y="5231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2E9F436F-A061-48E4-8FC9-9769B1A41D3D}"/>
              </a:ext>
            </a:extLst>
          </p:cNvPr>
          <p:cNvSpPr/>
          <p:nvPr/>
        </p:nvSpPr>
        <p:spPr>
          <a:xfrm>
            <a:off x="1903580" y="2474203"/>
            <a:ext cx="963080" cy="1043118"/>
          </a:xfrm>
          <a:custGeom>
            <a:avLst/>
            <a:gdLst>
              <a:gd name="connsiteX0" fmla="*/ 361236 w 1032276"/>
              <a:gd name="connsiteY0" fmla="*/ 405127 h 1118065"/>
              <a:gd name="connsiteX1" fmla="*/ 417777 w 1032276"/>
              <a:gd name="connsiteY1" fmla="*/ 376803 h 1118065"/>
              <a:gd name="connsiteX2" fmla="*/ 587669 w 1032276"/>
              <a:gd name="connsiteY2" fmla="*/ 377019 h 1118065"/>
              <a:gd name="connsiteX3" fmla="*/ 628402 w 1032276"/>
              <a:gd name="connsiteY3" fmla="*/ 400811 h 1118065"/>
              <a:gd name="connsiteX4" fmla="*/ 651547 w 1032276"/>
              <a:gd name="connsiteY4" fmla="*/ 422122 h 1118065"/>
              <a:gd name="connsiteX5" fmla="*/ 688072 w 1032276"/>
              <a:gd name="connsiteY5" fmla="*/ 449367 h 1118065"/>
              <a:gd name="connsiteX6" fmla="*/ 690176 w 1032276"/>
              <a:gd name="connsiteY6" fmla="*/ 469329 h 1118065"/>
              <a:gd name="connsiteX7" fmla="*/ 671132 w 1032276"/>
              <a:gd name="connsiteY7" fmla="*/ 471002 h 1118065"/>
              <a:gd name="connsiteX8" fmla="*/ 591770 w 1032276"/>
              <a:gd name="connsiteY8" fmla="*/ 457190 h 1118065"/>
              <a:gd name="connsiteX9" fmla="*/ 468060 w 1032276"/>
              <a:gd name="connsiteY9" fmla="*/ 459294 h 1118065"/>
              <a:gd name="connsiteX10" fmla="*/ 414108 w 1032276"/>
              <a:gd name="connsiteY10" fmla="*/ 459402 h 1118065"/>
              <a:gd name="connsiteX11" fmla="*/ 365606 w 1032276"/>
              <a:gd name="connsiteY11" fmla="*/ 437120 h 1118065"/>
              <a:gd name="connsiteX12" fmla="*/ 385838 w 1032276"/>
              <a:gd name="connsiteY12" fmla="*/ 478177 h 1118065"/>
              <a:gd name="connsiteX13" fmla="*/ 580332 w 1032276"/>
              <a:gd name="connsiteY13" fmla="*/ 599459 h 1118065"/>
              <a:gd name="connsiteX14" fmla="*/ 612595 w 1032276"/>
              <a:gd name="connsiteY14" fmla="*/ 614727 h 1118065"/>
              <a:gd name="connsiteX15" fmla="*/ 647663 w 1032276"/>
              <a:gd name="connsiteY15" fmla="*/ 614674 h 1118065"/>
              <a:gd name="connsiteX16" fmla="*/ 703125 w 1032276"/>
              <a:gd name="connsiteY16" fmla="*/ 558187 h 1118065"/>
              <a:gd name="connsiteX17" fmla="*/ 702046 w 1032276"/>
              <a:gd name="connsiteY17" fmla="*/ 542109 h 1118065"/>
              <a:gd name="connsiteX18" fmla="*/ 714400 w 1032276"/>
              <a:gd name="connsiteY18" fmla="*/ 526895 h 1118065"/>
              <a:gd name="connsiteX19" fmla="*/ 730046 w 1032276"/>
              <a:gd name="connsiteY19" fmla="*/ 538764 h 1118065"/>
              <a:gd name="connsiteX20" fmla="*/ 733229 w 1032276"/>
              <a:gd name="connsiteY20" fmla="*/ 584245 h 1118065"/>
              <a:gd name="connsiteX21" fmla="*/ 761823 w 1032276"/>
              <a:gd name="connsiteY21" fmla="*/ 615375 h 1118065"/>
              <a:gd name="connsiteX22" fmla="*/ 813293 w 1032276"/>
              <a:gd name="connsiteY22" fmla="*/ 670567 h 1118065"/>
              <a:gd name="connsiteX23" fmla="*/ 825863 w 1032276"/>
              <a:gd name="connsiteY23" fmla="*/ 693550 h 1118065"/>
              <a:gd name="connsiteX24" fmla="*/ 900316 w 1032276"/>
              <a:gd name="connsiteY24" fmla="*/ 786238 h 1118065"/>
              <a:gd name="connsiteX25" fmla="*/ 918929 w 1032276"/>
              <a:gd name="connsiteY25" fmla="*/ 853785 h 1118065"/>
              <a:gd name="connsiteX26" fmla="*/ 945959 w 1032276"/>
              <a:gd name="connsiteY26" fmla="*/ 870941 h 1118065"/>
              <a:gd name="connsiteX27" fmla="*/ 1026939 w 1032276"/>
              <a:gd name="connsiteY27" fmla="*/ 919983 h 1118065"/>
              <a:gd name="connsiteX28" fmla="*/ 1003039 w 1032276"/>
              <a:gd name="connsiteY28" fmla="*/ 966111 h 1118065"/>
              <a:gd name="connsiteX29" fmla="*/ 930259 w 1032276"/>
              <a:gd name="connsiteY29" fmla="*/ 986181 h 1118065"/>
              <a:gd name="connsiteX30" fmla="*/ 910189 w 1032276"/>
              <a:gd name="connsiteY30" fmla="*/ 964331 h 1118065"/>
              <a:gd name="connsiteX31" fmla="*/ 911430 w 1032276"/>
              <a:gd name="connsiteY31" fmla="*/ 935898 h 1118065"/>
              <a:gd name="connsiteX32" fmla="*/ 867028 w 1032276"/>
              <a:gd name="connsiteY32" fmla="*/ 780357 h 1118065"/>
              <a:gd name="connsiteX33" fmla="*/ 749577 w 1032276"/>
              <a:gd name="connsiteY33" fmla="*/ 713296 h 1118065"/>
              <a:gd name="connsiteX34" fmla="*/ 742401 w 1032276"/>
              <a:gd name="connsiteY34" fmla="*/ 733528 h 1118065"/>
              <a:gd name="connsiteX35" fmla="*/ 772020 w 1032276"/>
              <a:gd name="connsiteY35" fmla="*/ 814562 h 1118065"/>
              <a:gd name="connsiteX36" fmla="*/ 770456 w 1032276"/>
              <a:gd name="connsiteY36" fmla="*/ 885454 h 1118065"/>
              <a:gd name="connsiteX37" fmla="*/ 784267 w 1032276"/>
              <a:gd name="connsiteY37" fmla="*/ 933147 h 1118065"/>
              <a:gd name="connsiteX38" fmla="*/ 807574 w 1032276"/>
              <a:gd name="connsiteY38" fmla="*/ 1077952 h 1118065"/>
              <a:gd name="connsiteX39" fmla="*/ 659532 w 1032276"/>
              <a:gd name="connsiteY39" fmla="*/ 1091817 h 1118065"/>
              <a:gd name="connsiteX40" fmla="*/ 695464 w 1032276"/>
              <a:gd name="connsiteY40" fmla="*/ 919821 h 1118065"/>
              <a:gd name="connsiteX41" fmla="*/ 739542 w 1032276"/>
              <a:gd name="connsiteY41" fmla="*/ 810462 h 1118065"/>
              <a:gd name="connsiteX42" fmla="*/ 719634 w 1032276"/>
              <a:gd name="connsiteY42" fmla="*/ 804527 h 1118065"/>
              <a:gd name="connsiteX43" fmla="*/ 652734 w 1032276"/>
              <a:gd name="connsiteY43" fmla="*/ 849954 h 1118065"/>
              <a:gd name="connsiteX44" fmla="*/ 633744 w 1032276"/>
              <a:gd name="connsiteY44" fmla="*/ 884213 h 1118065"/>
              <a:gd name="connsiteX45" fmla="*/ 305990 w 1032276"/>
              <a:gd name="connsiteY45" fmla="*/ 1117768 h 1118065"/>
              <a:gd name="connsiteX46" fmla="*/ 7101 w 1032276"/>
              <a:gd name="connsiteY46" fmla="*/ 861392 h 1118065"/>
              <a:gd name="connsiteX47" fmla="*/ 255384 w 1032276"/>
              <a:gd name="connsiteY47" fmla="*/ 478824 h 1118065"/>
              <a:gd name="connsiteX48" fmla="*/ 284842 w 1032276"/>
              <a:gd name="connsiteY48" fmla="*/ 458053 h 1118065"/>
              <a:gd name="connsiteX49" fmla="*/ 261535 w 1032276"/>
              <a:gd name="connsiteY49" fmla="*/ 432804 h 1118065"/>
              <a:gd name="connsiteX50" fmla="*/ 244108 w 1032276"/>
              <a:gd name="connsiteY50" fmla="*/ 419586 h 1118065"/>
              <a:gd name="connsiteX51" fmla="*/ 257165 w 1032276"/>
              <a:gd name="connsiteY51" fmla="*/ 405289 h 1118065"/>
              <a:gd name="connsiteX52" fmla="*/ 273620 w 1032276"/>
              <a:gd name="connsiteY52" fmla="*/ 378044 h 1118065"/>
              <a:gd name="connsiteX53" fmla="*/ 212115 w 1032276"/>
              <a:gd name="connsiteY53" fmla="*/ 124042 h 1118065"/>
              <a:gd name="connsiteX54" fmla="*/ 210497 w 1032276"/>
              <a:gd name="connsiteY54" fmla="*/ 118916 h 1118065"/>
              <a:gd name="connsiteX55" fmla="*/ 197603 w 1032276"/>
              <a:gd name="connsiteY55" fmla="*/ 70630 h 1118065"/>
              <a:gd name="connsiteX56" fmla="*/ 156114 w 1032276"/>
              <a:gd name="connsiteY56" fmla="*/ 82176 h 1118065"/>
              <a:gd name="connsiteX57" fmla="*/ 72598 w 1032276"/>
              <a:gd name="connsiteY57" fmla="*/ 81205 h 1118065"/>
              <a:gd name="connsiteX58" fmla="*/ 39849 w 1032276"/>
              <a:gd name="connsiteY58" fmla="*/ 39716 h 1118065"/>
              <a:gd name="connsiteX59" fmla="*/ 69684 w 1032276"/>
              <a:gd name="connsiteY59" fmla="*/ 1519 h 1118065"/>
              <a:gd name="connsiteX60" fmla="*/ 155790 w 1032276"/>
              <a:gd name="connsiteY60" fmla="*/ 925 h 1118065"/>
              <a:gd name="connsiteX61" fmla="*/ 183629 w 1032276"/>
              <a:gd name="connsiteY61" fmla="*/ 20024 h 1118065"/>
              <a:gd name="connsiteX62" fmla="*/ 233534 w 1032276"/>
              <a:gd name="connsiteY62" fmla="*/ 28656 h 1118065"/>
              <a:gd name="connsiteX63" fmla="*/ 306260 w 1032276"/>
              <a:gd name="connsiteY63" fmla="*/ 59408 h 1118065"/>
              <a:gd name="connsiteX64" fmla="*/ 346184 w 1032276"/>
              <a:gd name="connsiteY64" fmla="*/ 314867 h 1118065"/>
              <a:gd name="connsiteX65" fmla="*/ 361344 w 1032276"/>
              <a:gd name="connsiteY65" fmla="*/ 405289 h 1118065"/>
              <a:gd name="connsiteX66" fmla="*/ 614969 w 1032276"/>
              <a:gd name="connsiteY66" fmla="*/ 793629 h 1118065"/>
              <a:gd name="connsiteX67" fmla="*/ 324657 w 1032276"/>
              <a:gd name="connsiteY67" fmla="*/ 502131 h 1118065"/>
              <a:gd name="connsiteX68" fmla="*/ 28843 w 1032276"/>
              <a:gd name="connsiteY68" fmla="*/ 792982 h 1118065"/>
              <a:gd name="connsiteX69" fmla="*/ 326654 w 1032276"/>
              <a:gd name="connsiteY69" fmla="*/ 1088796 h 1118065"/>
              <a:gd name="connsiteX70" fmla="*/ 614969 w 1032276"/>
              <a:gd name="connsiteY70" fmla="*/ 793629 h 1118065"/>
              <a:gd name="connsiteX71" fmla="*/ 323686 w 1032276"/>
              <a:gd name="connsiteY71" fmla="*/ 372109 h 1118065"/>
              <a:gd name="connsiteX72" fmla="*/ 298060 w 1032276"/>
              <a:gd name="connsiteY72" fmla="*/ 181392 h 1118065"/>
              <a:gd name="connsiteX73" fmla="*/ 278206 w 1032276"/>
              <a:gd name="connsiteY73" fmla="*/ 67447 h 1118065"/>
              <a:gd name="connsiteX74" fmla="*/ 264610 w 1032276"/>
              <a:gd name="connsiteY74" fmla="*/ 49050 h 1118065"/>
              <a:gd name="connsiteX75" fmla="*/ 242436 w 1032276"/>
              <a:gd name="connsiteY75" fmla="*/ 61135 h 1118065"/>
              <a:gd name="connsiteX76" fmla="*/ 238066 w 1032276"/>
              <a:gd name="connsiteY76" fmla="*/ 107047 h 1118065"/>
              <a:gd name="connsiteX77" fmla="*/ 303563 w 1032276"/>
              <a:gd name="connsiteY77" fmla="*/ 376155 h 1118065"/>
              <a:gd name="connsiteX78" fmla="*/ 317698 w 1032276"/>
              <a:gd name="connsiteY78" fmla="*/ 400919 h 1118065"/>
              <a:gd name="connsiteX79" fmla="*/ 323740 w 1032276"/>
              <a:gd name="connsiteY79" fmla="*/ 372109 h 1118065"/>
              <a:gd name="connsiteX80" fmla="*/ 728158 w 1032276"/>
              <a:gd name="connsiteY80" fmla="*/ 944908 h 1118065"/>
              <a:gd name="connsiteX81" fmla="*/ 654784 w 1032276"/>
              <a:gd name="connsiteY81" fmla="*/ 1015584 h 1118065"/>
              <a:gd name="connsiteX82" fmla="*/ 726917 w 1032276"/>
              <a:gd name="connsiteY82" fmla="*/ 1088364 h 1118065"/>
              <a:gd name="connsiteX83" fmla="*/ 797755 w 1032276"/>
              <a:gd name="connsiteY83" fmla="*/ 1018012 h 1118065"/>
              <a:gd name="connsiteX84" fmla="*/ 728158 w 1032276"/>
              <a:gd name="connsiteY84" fmla="*/ 944908 h 1118065"/>
              <a:gd name="connsiteX85" fmla="*/ 695248 w 1032276"/>
              <a:gd name="connsiteY85" fmla="*/ 643753 h 1118065"/>
              <a:gd name="connsiteX86" fmla="*/ 627917 w 1032276"/>
              <a:gd name="connsiteY86" fmla="*/ 643861 h 1118065"/>
              <a:gd name="connsiteX87" fmla="*/ 615346 w 1032276"/>
              <a:gd name="connsiteY87" fmla="*/ 655407 h 1118065"/>
              <a:gd name="connsiteX88" fmla="*/ 643293 w 1032276"/>
              <a:gd name="connsiteY88" fmla="*/ 683677 h 1118065"/>
              <a:gd name="connsiteX89" fmla="*/ 759126 w 1032276"/>
              <a:gd name="connsiteY89" fmla="*/ 683461 h 1118065"/>
              <a:gd name="connsiteX90" fmla="*/ 782271 w 1032276"/>
              <a:gd name="connsiteY90" fmla="*/ 662636 h 1118065"/>
              <a:gd name="connsiteX91" fmla="*/ 757238 w 1032276"/>
              <a:gd name="connsiteY91" fmla="*/ 643915 h 1118065"/>
              <a:gd name="connsiteX92" fmla="*/ 695302 w 1032276"/>
              <a:gd name="connsiteY92" fmla="*/ 643753 h 1118065"/>
              <a:gd name="connsiteX93" fmla="*/ 676796 w 1032276"/>
              <a:gd name="connsiteY93" fmla="*/ 713134 h 1118065"/>
              <a:gd name="connsiteX94" fmla="*/ 642861 w 1032276"/>
              <a:gd name="connsiteY94" fmla="*/ 748472 h 1118065"/>
              <a:gd name="connsiteX95" fmla="*/ 645181 w 1032276"/>
              <a:gd name="connsiteY95" fmla="*/ 764388 h 1118065"/>
              <a:gd name="connsiteX96" fmla="*/ 695787 w 1032276"/>
              <a:gd name="connsiteY96" fmla="*/ 783595 h 1118065"/>
              <a:gd name="connsiteX97" fmla="*/ 716235 w 1032276"/>
              <a:gd name="connsiteY97" fmla="*/ 746368 h 1118065"/>
              <a:gd name="connsiteX98" fmla="*/ 676796 w 1032276"/>
              <a:gd name="connsiteY98" fmla="*/ 713080 h 1118065"/>
              <a:gd name="connsiteX99" fmla="*/ 498542 w 1032276"/>
              <a:gd name="connsiteY99" fmla="*/ 406314 h 1118065"/>
              <a:gd name="connsiteX100" fmla="*/ 498542 w 1032276"/>
              <a:gd name="connsiteY100" fmla="*/ 406206 h 1118065"/>
              <a:gd name="connsiteX101" fmla="*/ 415026 w 1032276"/>
              <a:gd name="connsiteY101" fmla="*/ 406314 h 1118065"/>
              <a:gd name="connsiteX102" fmla="*/ 396466 w 1032276"/>
              <a:gd name="connsiteY102" fmla="*/ 416781 h 1118065"/>
              <a:gd name="connsiteX103" fmla="*/ 412975 w 1032276"/>
              <a:gd name="connsiteY103" fmla="*/ 429891 h 1118065"/>
              <a:gd name="connsiteX104" fmla="*/ 582706 w 1032276"/>
              <a:gd name="connsiteY104" fmla="*/ 429945 h 1118065"/>
              <a:gd name="connsiteX105" fmla="*/ 598729 w 1032276"/>
              <a:gd name="connsiteY105" fmla="*/ 419209 h 1118065"/>
              <a:gd name="connsiteX106" fmla="*/ 582112 w 1032276"/>
              <a:gd name="connsiteY106" fmla="*/ 406422 h 1118065"/>
              <a:gd name="connsiteX107" fmla="*/ 498596 w 1032276"/>
              <a:gd name="connsiteY107" fmla="*/ 406368 h 1118065"/>
              <a:gd name="connsiteX108" fmla="*/ 975794 w 1032276"/>
              <a:gd name="connsiteY108" fmla="*/ 893709 h 1118065"/>
              <a:gd name="connsiteX109" fmla="*/ 938136 w 1032276"/>
              <a:gd name="connsiteY109" fmla="*/ 914480 h 1118065"/>
              <a:gd name="connsiteX110" fmla="*/ 957720 w 1032276"/>
              <a:gd name="connsiteY110" fmla="*/ 946095 h 1118065"/>
              <a:gd name="connsiteX111" fmla="*/ 995971 w 1032276"/>
              <a:gd name="connsiteY111" fmla="*/ 926781 h 1118065"/>
              <a:gd name="connsiteX112" fmla="*/ 975794 w 1032276"/>
              <a:gd name="connsiteY112" fmla="*/ 893709 h 11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032276" h="1118065">
                <a:moveTo>
                  <a:pt x="361236" y="405127"/>
                </a:moveTo>
                <a:cubicBezTo>
                  <a:pt x="376451" y="379069"/>
                  <a:pt x="395981" y="376479"/>
                  <a:pt x="417777" y="376803"/>
                </a:cubicBezTo>
                <a:cubicBezTo>
                  <a:pt x="474372" y="377612"/>
                  <a:pt x="531021" y="377289"/>
                  <a:pt x="587669" y="377019"/>
                </a:cubicBezTo>
                <a:cubicBezTo>
                  <a:pt x="606282" y="376911"/>
                  <a:pt x="621712" y="381389"/>
                  <a:pt x="628402" y="400811"/>
                </a:cubicBezTo>
                <a:cubicBezTo>
                  <a:pt x="632341" y="412303"/>
                  <a:pt x="642484" y="416511"/>
                  <a:pt x="651547" y="422122"/>
                </a:cubicBezTo>
                <a:cubicBezTo>
                  <a:pt x="664496" y="430161"/>
                  <a:pt x="678253" y="437336"/>
                  <a:pt x="688072" y="449367"/>
                </a:cubicBezTo>
                <a:cubicBezTo>
                  <a:pt x="692820" y="455194"/>
                  <a:pt x="695086" y="462531"/>
                  <a:pt x="690176" y="469329"/>
                </a:cubicBezTo>
                <a:cubicBezTo>
                  <a:pt x="684889" y="476612"/>
                  <a:pt x="676095" y="476289"/>
                  <a:pt x="671132" y="471002"/>
                </a:cubicBezTo>
                <a:cubicBezTo>
                  <a:pt x="647609" y="446022"/>
                  <a:pt x="622576" y="451471"/>
                  <a:pt x="591770" y="457190"/>
                </a:cubicBezTo>
                <a:cubicBezTo>
                  <a:pt x="551792" y="464581"/>
                  <a:pt x="509386" y="459186"/>
                  <a:pt x="468060" y="459294"/>
                </a:cubicBezTo>
                <a:cubicBezTo>
                  <a:pt x="450094" y="459294"/>
                  <a:pt x="432074" y="458863"/>
                  <a:pt x="414108" y="459402"/>
                </a:cubicBezTo>
                <a:cubicBezTo>
                  <a:pt x="395333" y="459942"/>
                  <a:pt x="378069" y="457622"/>
                  <a:pt x="365606" y="437120"/>
                </a:cubicBezTo>
                <a:cubicBezTo>
                  <a:pt x="357568" y="461560"/>
                  <a:pt x="362909" y="473861"/>
                  <a:pt x="385838" y="478177"/>
                </a:cubicBezTo>
                <a:cubicBezTo>
                  <a:pt x="466333" y="493229"/>
                  <a:pt x="530211" y="535635"/>
                  <a:pt x="580332" y="599459"/>
                </a:cubicBezTo>
                <a:cubicBezTo>
                  <a:pt x="589018" y="610519"/>
                  <a:pt x="598891" y="615375"/>
                  <a:pt x="612595" y="614727"/>
                </a:cubicBezTo>
                <a:cubicBezTo>
                  <a:pt x="624248" y="614188"/>
                  <a:pt x="635956" y="614674"/>
                  <a:pt x="647663" y="614674"/>
                </a:cubicBezTo>
                <a:cubicBezTo>
                  <a:pt x="685537" y="614674"/>
                  <a:pt x="704026" y="595844"/>
                  <a:pt x="703125" y="558187"/>
                </a:cubicBezTo>
                <a:cubicBezTo>
                  <a:pt x="703017" y="552792"/>
                  <a:pt x="701938" y="547450"/>
                  <a:pt x="702046" y="542109"/>
                </a:cubicBezTo>
                <a:cubicBezTo>
                  <a:pt x="702208" y="534071"/>
                  <a:pt x="705930" y="527974"/>
                  <a:pt x="714400" y="526895"/>
                </a:cubicBezTo>
                <a:cubicBezTo>
                  <a:pt x="722979" y="525762"/>
                  <a:pt x="727618" y="531319"/>
                  <a:pt x="730046" y="538764"/>
                </a:cubicBezTo>
                <a:cubicBezTo>
                  <a:pt x="734848" y="553655"/>
                  <a:pt x="734201" y="569085"/>
                  <a:pt x="733229" y="584245"/>
                </a:cubicBezTo>
                <a:cubicBezTo>
                  <a:pt x="731881" y="605448"/>
                  <a:pt x="738732" y="614889"/>
                  <a:pt x="761823" y="615375"/>
                </a:cubicBezTo>
                <a:cubicBezTo>
                  <a:pt x="796892" y="616130"/>
                  <a:pt x="813724" y="635013"/>
                  <a:pt x="813293" y="670567"/>
                </a:cubicBezTo>
                <a:cubicBezTo>
                  <a:pt x="813185" y="682004"/>
                  <a:pt x="814534" y="689018"/>
                  <a:pt x="825863" y="693550"/>
                </a:cubicBezTo>
                <a:cubicBezTo>
                  <a:pt x="867945" y="710383"/>
                  <a:pt x="889903" y="743563"/>
                  <a:pt x="900316" y="786238"/>
                </a:cubicBezTo>
                <a:cubicBezTo>
                  <a:pt x="905873" y="808898"/>
                  <a:pt x="913103" y="831179"/>
                  <a:pt x="918929" y="853785"/>
                </a:cubicBezTo>
                <a:cubicBezTo>
                  <a:pt x="922706" y="868406"/>
                  <a:pt x="929504" y="874124"/>
                  <a:pt x="945959" y="870941"/>
                </a:cubicBezTo>
                <a:cubicBezTo>
                  <a:pt x="1008650" y="858910"/>
                  <a:pt x="1008704" y="859450"/>
                  <a:pt x="1026939" y="919983"/>
                </a:cubicBezTo>
                <a:cubicBezTo>
                  <a:pt x="1036866" y="953001"/>
                  <a:pt x="1035086" y="956724"/>
                  <a:pt x="1003039" y="966111"/>
                </a:cubicBezTo>
                <a:cubicBezTo>
                  <a:pt x="978923" y="973179"/>
                  <a:pt x="954753" y="980516"/>
                  <a:pt x="930259" y="986181"/>
                </a:cubicBezTo>
                <a:cubicBezTo>
                  <a:pt x="909326" y="990983"/>
                  <a:pt x="901935" y="982944"/>
                  <a:pt x="910189" y="964331"/>
                </a:cubicBezTo>
                <a:cubicBezTo>
                  <a:pt x="914667" y="954188"/>
                  <a:pt x="914235" y="945610"/>
                  <a:pt x="911430" y="935898"/>
                </a:cubicBezTo>
                <a:cubicBezTo>
                  <a:pt x="896647" y="884051"/>
                  <a:pt x="882674" y="831989"/>
                  <a:pt x="867028" y="780357"/>
                </a:cubicBezTo>
                <a:cubicBezTo>
                  <a:pt x="851814" y="730183"/>
                  <a:pt x="800183" y="701858"/>
                  <a:pt x="749577" y="713296"/>
                </a:cubicBezTo>
                <a:cubicBezTo>
                  <a:pt x="734362" y="716749"/>
                  <a:pt x="739596" y="725543"/>
                  <a:pt x="742401" y="733528"/>
                </a:cubicBezTo>
                <a:cubicBezTo>
                  <a:pt x="752004" y="760611"/>
                  <a:pt x="762579" y="787371"/>
                  <a:pt x="772020" y="814562"/>
                </a:cubicBezTo>
                <a:cubicBezTo>
                  <a:pt x="780221" y="838247"/>
                  <a:pt x="782217" y="863011"/>
                  <a:pt x="770456" y="885454"/>
                </a:cubicBezTo>
                <a:cubicBezTo>
                  <a:pt x="758910" y="907574"/>
                  <a:pt x="763604" y="919174"/>
                  <a:pt x="784267" y="933147"/>
                </a:cubicBezTo>
                <a:cubicBezTo>
                  <a:pt x="833201" y="966111"/>
                  <a:pt x="842696" y="1033712"/>
                  <a:pt x="807574" y="1077952"/>
                </a:cubicBezTo>
                <a:cubicBezTo>
                  <a:pt x="769862" y="1125429"/>
                  <a:pt x="703610" y="1131633"/>
                  <a:pt x="659532" y="1091817"/>
                </a:cubicBezTo>
                <a:cubicBezTo>
                  <a:pt x="600995" y="1038945"/>
                  <a:pt x="620741" y="944369"/>
                  <a:pt x="695464" y="919821"/>
                </a:cubicBezTo>
                <a:cubicBezTo>
                  <a:pt x="741754" y="904607"/>
                  <a:pt x="760691" y="856429"/>
                  <a:pt x="739542" y="810462"/>
                </a:cubicBezTo>
                <a:cubicBezTo>
                  <a:pt x="734255" y="798970"/>
                  <a:pt x="729507" y="797568"/>
                  <a:pt x="719634" y="804527"/>
                </a:cubicBezTo>
                <a:cubicBezTo>
                  <a:pt x="697568" y="820012"/>
                  <a:pt x="675340" y="835280"/>
                  <a:pt x="652734" y="849954"/>
                </a:cubicBezTo>
                <a:cubicBezTo>
                  <a:pt x="640002" y="858209"/>
                  <a:pt x="637574" y="871319"/>
                  <a:pt x="633744" y="884213"/>
                </a:cubicBezTo>
                <a:cubicBezTo>
                  <a:pt x="590367" y="1029612"/>
                  <a:pt x="457701" y="1124080"/>
                  <a:pt x="305990" y="1117768"/>
                </a:cubicBezTo>
                <a:cubicBezTo>
                  <a:pt x="163074" y="1111833"/>
                  <a:pt x="37314" y="1003985"/>
                  <a:pt x="7101" y="861392"/>
                </a:cubicBezTo>
                <a:cubicBezTo>
                  <a:pt x="-29855" y="687022"/>
                  <a:pt x="81068" y="516321"/>
                  <a:pt x="255384" y="478824"/>
                </a:cubicBezTo>
                <a:cubicBezTo>
                  <a:pt x="267577" y="476181"/>
                  <a:pt x="284032" y="477907"/>
                  <a:pt x="284842" y="458053"/>
                </a:cubicBezTo>
                <a:cubicBezTo>
                  <a:pt x="285543" y="441598"/>
                  <a:pt x="279123" y="432588"/>
                  <a:pt x="261535" y="432804"/>
                </a:cubicBezTo>
                <a:cubicBezTo>
                  <a:pt x="252956" y="432912"/>
                  <a:pt x="244918" y="429567"/>
                  <a:pt x="244108" y="419586"/>
                </a:cubicBezTo>
                <a:cubicBezTo>
                  <a:pt x="243407" y="411170"/>
                  <a:pt x="249396" y="405289"/>
                  <a:pt x="257165" y="405289"/>
                </a:cubicBezTo>
                <a:cubicBezTo>
                  <a:pt x="278799" y="405289"/>
                  <a:pt x="276209" y="392287"/>
                  <a:pt x="273620" y="378044"/>
                </a:cubicBezTo>
                <a:cubicBezTo>
                  <a:pt x="257812" y="292262"/>
                  <a:pt x="237688" y="207504"/>
                  <a:pt x="212115" y="124042"/>
                </a:cubicBezTo>
                <a:cubicBezTo>
                  <a:pt x="211576" y="122315"/>
                  <a:pt x="210929" y="120643"/>
                  <a:pt x="210497" y="118916"/>
                </a:cubicBezTo>
                <a:cubicBezTo>
                  <a:pt x="206558" y="102515"/>
                  <a:pt x="207422" y="81960"/>
                  <a:pt x="197603" y="70630"/>
                </a:cubicBezTo>
                <a:cubicBezTo>
                  <a:pt x="182820" y="53528"/>
                  <a:pt x="173001" y="83579"/>
                  <a:pt x="156114" y="82176"/>
                </a:cubicBezTo>
                <a:cubicBezTo>
                  <a:pt x="128437" y="79856"/>
                  <a:pt x="100383" y="82499"/>
                  <a:pt x="72598" y="81205"/>
                </a:cubicBezTo>
                <a:cubicBezTo>
                  <a:pt x="47079" y="80018"/>
                  <a:pt x="40767" y="61243"/>
                  <a:pt x="39849" y="39716"/>
                </a:cubicBezTo>
                <a:cubicBezTo>
                  <a:pt x="38986" y="18783"/>
                  <a:pt x="49021" y="3299"/>
                  <a:pt x="69684" y="1519"/>
                </a:cubicBezTo>
                <a:cubicBezTo>
                  <a:pt x="98225" y="-963"/>
                  <a:pt x="127088" y="170"/>
                  <a:pt x="155790" y="925"/>
                </a:cubicBezTo>
                <a:cubicBezTo>
                  <a:pt x="168307" y="1249"/>
                  <a:pt x="175806" y="10745"/>
                  <a:pt x="183629" y="20024"/>
                </a:cubicBezTo>
                <a:cubicBezTo>
                  <a:pt x="197225" y="36155"/>
                  <a:pt x="211414" y="45597"/>
                  <a:pt x="233534" y="28656"/>
                </a:cubicBezTo>
                <a:cubicBezTo>
                  <a:pt x="263855" y="5349"/>
                  <a:pt x="297089" y="19592"/>
                  <a:pt x="306260" y="59408"/>
                </a:cubicBezTo>
                <a:cubicBezTo>
                  <a:pt x="325683" y="143572"/>
                  <a:pt x="335664" y="229247"/>
                  <a:pt x="346184" y="314867"/>
                </a:cubicBezTo>
                <a:cubicBezTo>
                  <a:pt x="349637" y="342922"/>
                  <a:pt x="349367" y="371785"/>
                  <a:pt x="361344" y="405289"/>
                </a:cubicBezTo>
                <a:close/>
                <a:moveTo>
                  <a:pt x="614969" y="793629"/>
                </a:moveTo>
                <a:cubicBezTo>
                  <a:pt x="614321" y="630643"/>
                  <a:pt x="486025" y="501808"/>
                  <a:pt x="324657" y="502131"/>
                </a:cubicBezTo>
                <a:cubicBezTo>
                  <a:pt x="161725" y="502455"/>
                  <a:pt x="29383" y="632639"/>
                  <a:pt x="28843" y="792982"/>
                </a:cubicBezTo>
                <a:cubicBezTo>
                  <a:pt x="28304" y="955051"/>
                  <a:pt x="164531" y="1090361"/>
                  <a:pt x="326654" y="1088796"/>
                </a:cubicBezTo>
                <a:cubicBezTo>
                  <a:pt x="486835" y="1087231"/>
                  <a:pt x="615562" y="955429"/>
                  <a:pt x="614969" y="793629"/>
                </a:cubicBezTo>
                <a:close/>
                <a:moveTo>
                  <a:pt x="323686" y="372109"/>
                </a:moveTo>
                <a:cubicBezTo>
                  <a:pt x="315324" y="309256"/>
                  <a:pt x="307339" y="245216"/>
                  <a:pt x="298060" y="181392"/>
                </a:cubicBezTo>
                <a:cubicBezTo>
                  <a:pt x="292503" y="143248"/>
                  <a:pt x="285111" y="105375"/>
                  <a:pt x="278206" y="67447"/>
                </a:cubicBezTo>
                <a:cubicBezTo>
                  <a:pt x="276749" y="59408"/>
                  <a:pt x="273674" y="51208"/>
                  <a:pt x="264610" y="49050"/>
                </a:cubicBezTo>
                <a:cubicBezTo>
                  <a:pt x="254143" y="46514"/>
                  <a:pt x="248047" y="54013"/>
                  <a:pt x="242436" y="61135"/>
                </a:cubicBezTo>
                <a:cubicBezTo>
                  <a:pt x="231160" y="75432"/>
                  <a:pt x="232995" y="90808"/>
                  <a:pt x="238066" y="107047"/>
                </a:cubicBezTo>
                <a:cubicBezTo>
                  <a:pt x="265419" y="195419"/>
                  <a:pt x="286892" y="285194"/>
                  <a:pt x="303563" y="376155"/>
                </a:cubicBezTo>
                <a:cubicBezTo>
                  <a:pt x="305343" y="385921"/>
                  <a:pt x="304372" y="403077"/>
                  <a:pt x="317698" y="400919"/>
                </a:cubicBezTo>
                <a:cubicBezTo>
                  <a:pt x="332372" y="398545"/>
                  <a:pt x="319964" y="382791"/>
                  <a:pt x="323740" y="372109"/>
                </a:cubicBezTo>
                <a:close/>
                <a:moveTo>
                  <a:pt x="728158" y="944908"/>
                </a:moveTo>
                <a:cubicBezTo>
                  <a:pt x="688612" y="944477"/>
                  <a:pt x="655864" y="976092"/>
                  <a:pt x="654784" y="1015584"/>
                </a:cubicBezTo>
                <a:cubicBezTo>
                  <a:pt x="653759" y="1052433"/>
                  <a:pt x="689853" y="1088796"/>
                  <a:pt x="726917" y="1088364"/>
                </a:cubicBezTo>
                <a:cubicBezTo>
                  <a:pt x="764575" y="1087933"/>
                  <a:pt x="797215" y="1055508"/>
                  <a:pt x="797755" y="1018012"/>
                </a:cubicBezTo>
                <a:cubicBezTo>
                  <a:pt x="798402" y="976901"/>
                  <a:pt x="768352" y="945340"/>
                  <a:pt x="728158" y="944908"/>
                </a:cubicBezTo>
                <a:close/>
                <a:moveTo>
                  <a:pt x="695248" y="643753"/>
                </a:moveTo>
                <a:cubicBezTo>
                  <a:pt x="672804" y="643753"/>
                  <a:pt x="650360" y="643591"/>
                  <a:pt x="627917" y="643861"/>
                </a:cubicBezTo>
                <a:cubicBezTo>
                  <a:pt x="620741" y="643969"/>
                  <a:pt x="611624" y="644185"/>
                  <a:pt x="615346" y="655407"/>
                </a:cubicBezTo>
                <a:cubicBezTo>
                  <a:pt x="619878" y="669110"/>
                  <a:pt x="625004" y="683569"/>
                  <a:pt x="643293" y="683677"/>
                </a:cubicBezTo>
                <a:cubicBezTo>
                  <a:pt x="681922" y="683893"/>
                  <a:pt x="720497" y="684109"/>
                  <a:pt x="759126" y="683461"/>
                </a:cubicBezTo>
                <a:cubicBezTo>
                  <a:pt x="771858" y="683245"/>
                  <a:pt x="782918" y="677149"/>
                  <a:pt x="782271" y="662636"/>
                </a:cubicBezTo>
                <a:cubicBezTo>
                  <a:pt x="781624" y="648015"/>
                  <a:pt x="769916" y="644077"/>
                  <a:pt x="757238" y="643915"/>
                </a:cubicBezTo>
                <a:cubicBezTo>
                  <a:pt x="736574" y="643645"/>
                  <a:pt x="715911" y="643861"/>
                  <a:pt x="695302" y="643753"/>
                </a:cubicBezTo>
                <a:close/>
                <a:moveTo>
                  <a:pt x="676796" y="713134"/>
                </a:moveTo>
                <a:cubicBezTo>
                  <a:pt x="650970" y="712989"/>
                  <a:pt x="639662" y="724772"/>
                  <a:pt x="642861" y="748472"/>
                </a:cubicBezTo>
                <a:cubicBezTo>
                  <a:pt x="643563" y="753760"/>
                  <a:pt x="644426" y="759101"/>
                  <a:pt x="645181" y="764388"/>
                </a:cubicBezTo>
                <a:cubicBezTo>
                  <a:pt x="652303" y="815102"/>
                  <a:pt x="652518" y="815426"/>
                  <a:pt x="695787" y="783595"/>
                </a:cubicBezTo>
                <a:cubicBezTo>
                  <a:pt x="707711" y="774800"/>
                  <a:pt x="725730" y="768920"/>
                  <a:pt x="716235" y="746368"/>
                </a:cubicBezTo>
                <a:cubicBezTo>
                  <a:pt x="707872" y="726514"/>
                  <a:pt x="701884" y="706228"/>
                  <a:pt x="676796" y="713080"/>
                </a:cubicBezTo>
                <a:close/>
                <a:moveTo>
                  <a:pt x="498542" y="406314"/>
                </a:moveTo>
                <a:cubicBezTo>
                  <a:pt x="498542" y="406314"/>
                  <a:pt x="498542" y="406260"/>
                  <a:pt x="498542" y="406206"/>
                </a:cubicBezTo>
                <a:cubicBezTo>
                  <a:pt x="470703" y="406206"/>
                  <a:pt x="442864" y="406044"/>
                  <a:pt x="415026" y="406314"/>
                </a:cubicBezTo>
                <a:cubicBezTo>
                  <a:pt x="407203" y="406368"/>
                  <a:pt x="397222" y="405343"/>
                  <a:pt x="396466" y="416781"/>
                </a:cubicBezTo>
                <a:cubicBezTo>
                  <a:pt x="395711" y="427679"/>
                  <a:pt x="404397" y="429837"/>
                  <a:pt x="412975" y="429891"/>
                </a:cubicBezTo>
                <a:cubicBezTo>
                  <a:pt x="469570" y="430053"/>
                  <a:pt x="526165" y="430053"/>
                  <a:pt x="582706" y="429945"/>
                </a:cubicBezTo>
                <a:cubicBezTo>
                  <a:pt x="590151" y="429945"/>
                  <a:pt x="598190" y="428488"/>
                  <a:pt x="598729" y="419209"/>
                </a:cubicBezTo>
                <a:cubicBezTo>
                  <a:pt x="599377" y="408095"/>
                  <a:pt x="590583" y="406476"/>
                  <a:pt x="582112" y="406422"/>
                </a:cubicBezTo>
                <a:cubicBezTo>
                  <a:pt x="554273" y="406206"/>
                  <a:pt x="526435" y="406368"/>
                  <a:pt x="498596" y="406368"/>
                </a:cubicBezTo>
                <a:close/>
                <a:moveTo>
                  <a:pt x="975794" y="893709"/>
                </a:moveTo>
                <a:cubicBezTo>
                  <a:pt x="963277" y="901316"/>
                  <a:pt x="939754" y="892360"/>
                  <a:pt x="938136" y="914480"/>
                </a:cubicBezTo>
                <a:cubicBezTo>
                  <a:pt x="937273" y="925971"/>
                  <a:pt x="936895" y="948145"/>
                  <a:pt x="957720" y="946095"/>
                </a:cubicBezTo>
                <a:cubicBezTo>
                  <a:pt x="971316" y="944747"/>
                  <a:pt x="994137" y="948145"/>
                  <a:pt x="995971" y="926781"/>
                </a:cubicBezTo>
                <a:cubicBezTo>
                  <a:pt x="996942" y="915451"/>
                  <a:pt x="996241" y="896838"/>
                  <a:pt x="975794" y="89370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EF405CA-64C6-4A74-A274-4EEF8C9B004A}"/>
              </a:ext>
            </a:extLst>
          </p:cNvPr>
          <p:cNvSpPr/>
          <p:nvPr/>
        </p:nvSpPr>
        <p:spPr>
          <a:xfrm>
            <a:off x="640042" y="4057479"/>
            <a:ext cx="841112" cy="821277"/>
          </a:xfrm>
          <a:custGeom>
            <a:avLst/>
            <a:gdLst>
              <a:gd name="connsiteX0" fmla="*/ 717030 w 901545"/>
              <a:gd name="connsiteY0" fmla="*/ 339738 h 880285"/>
              <a:gd name="connsiteX1" fmla="*/ 693184 w 901545"/>
              <a:gd name="connsiteY1" fmla="*/ 619098 h 880285"/>
              <a:gd name="connsiteX2" fmla="*/ 720914 w 901545"/>
              <a:gd name="connsiteY2" fmla="*/ 816451 h 880285"/>
              <a:gd name="connsiteX3" fmla="*/ 722911 w 901545"/>
              <a:gd name="connsiteY3" fmla="*/ 859504 h 880285"/>
              <a:gd name="connsiteX4" fmla="*/ 709369 w 901545"/>
              <a:gd name="connsiteY4" fmla="*/ 879304 h 880285"/>
              <a:gd name="connsiteX5" fmla="*/ 694802 w 901545"/>
              <a:gd name="connsiteY5" fmla="*/ 860367 h 880285"/>
              <a:gd name="connsiteX6" fmla="*/ 684282 w 901545"/>
              <a:gd name="connsiteY6" fmla="*/ 750468 h 880285"/>
              <a:gd name="connsiteX7" fmla="*/ 650508 w 901545"/>
              <a:gd name="connsiteY7" fmla="*/ 727701 h 880285"/>
              <a:gd name="connsiteX8" fmla="*/ 259794 w 901545"/>
              <a:gd name="connsiteY8" fmla="*/ 729320 h 880285"/>
              <a:gd name="connsiteX9" fmla="*/ 241235 w 901545"/>
              <a:gd name="connsiteY9" fmla="*/ 726136 h 880285"/>
              <a:gd name="connsiteX10" fmla="*/ 206113 w 901545"/>
              <a:gd name="connsiteY10" fmla="*/ 753436 h 880285"/>
              <a:gd name="connsiteX11" fmla="*/ 196132 w 901545"/>
              <a:gd name="connsiteY11" fmla="*/ 855349 h 880285"/>
              <a:gd name="connsiteX12" fmla="*/ 179892 w 901545"/>
              <a:gd name="connsiteY12" fmla="*/ 880005 h 880285"/>
              <a:gd name="connsiteX13" fmla="*/ 167430 w 901545"/>
              <a:gd name="connsiteY13" fmla="*/ 851249 h 880285"/>
              <a:gd name="connsiteX14" fmla="*/ 194783 w 901545"/>
              <a:gd name="connsiteY14" fmla="*/ 648447 h 880285"/>
              <a:gd name="connsiteX15" fmla="*/ 181403 w 901545"/>
              <a:gd name="connsiteY15" fmla="*/ 369735 h 880285"/>
              <a:gd name="connsiteX16" fmla="*/ 176763 w 901545"/>
              <a:gd name="connsiteY16" fmla="*/ 354251 h 880285"/>
              <a:gd name="connsiteX17" fmla="*/ 171638 w 901545"/>
              <a:gd name="connsiteY17" fmla="*/ 349504 h 880285"/>
              <a:gd name="connsiteX18" fmla="*/ 157611 w 901545"/>
              <a:gd name="connsiteY18" fmla="*/ 422769 h 880285"/>
              <a:gd name="connsiteX19" fmla="*/ 80946 w 901545"/>
              <a:gd name="connsiteY19" fmla="*/ 697488 h 880285"/>
              <a:gd name="connsiteX20" fmla="*/ 28398 w 901545"/>
              <a:gd name="connsiteY20" fmla="*/ 855188 h 880285"/>
              <a:gd name="connsiteX21" fmla="*/ 12806 w 901545"/>
              <a:gd name="connsiteY21" fmla="*/ 878764 h 880285"/>
              <a:gd name="connsiteX22" fmla="*/ 1152 w 901545"/>
              <a:gd name="connsiteY22" fmla="*/ 850602 h 880285"/>
              <a:gd name="connsiteX23" fmla="*/ 67135 w 901545"/>
              <a:gd name="connsiteY23" fmla="*/ 661018 h 880285"/>
              <a:gd name="connsiteX24" fmla="*/ 128045 w 901545"/>
              <a:gd name="connsiteY24" fmla="*/ 431563 h 880285"/>
              <a:gd name="connsiteX25" fmla="*/ 152647 w 901545"/>
              <a:gd name="connsiteY25" fmla="*/ 310821 h 880285"/>
              <a:gd name="connsiteX26" fmla="*/ 176494 w 901545"/>
              <a:gd name="connsiteY26" fmla="*/ 289025 h 880285"/>
              <a:gd name="connsiteX27" fmla="*/ 194351 w 901545"/>
              <a:gd name="connsiteY27" fmla="*/ 313141 h 880285"/>
              <a:gd name="connsiteX28" fmla="*/ 309375 w 901545"/>
              <a:gd name="connsiteY28" fmla="*/ 427301 h 880285"/>
              <a:gd name="connsiteX29" fmla="*/ 355719 w 901545"/>
              <a:gd name="connsiteY29" fmla="*/ 441598 h 880285"/>
              <a:gd name="connsiteX30" fmla="*/ 355935 w 901545"/>
              <a:gd name="connsiteY30" fmla="*/ 393096 h 880285"/>
              <a:gd name="connsiteX31" fmla="*/ 298315 w 901545"/>
              <a:gd name="connsiteY31" fmla="*/ 39501 h 880285"/>
              <a:gd name="connsiteX32" fmla="*/ 295618 w 901545"/>
              <a:gd name="connsiteY32" fmla="*/ 26337 h 880285"/>
              <a:gd name="connsiteX33" fmla="*/ 305275 w 901545"/>
              <a:gd name="connsiteY33" fmla="*/ 170 h 880285"/>
              <a:gd name="connsiteX34" fmla="*/ 323942 w 901545"/>
              <a:gd name="connsiteY34" fmla="*/ 22236 h 880285"/>
              <a:gd name="connsiteX35" fmla="*/ 389547 w 901545"/>
              <a:gd name="connsiteY35" fmla="*/ 434477 h 880285"/>
              <a:gd name="connsiteX36" fmla="*/ 391111 w 901545"/>
              <a:gd name="connsiteY36" fmla="*/ 447857 h 880285"/>
              <a:gd name="connsiteX37" fmla="*/ 402063 w 901545"/>
              <a:gd name="connsiteY37" fmla="*/ 464420 h 880285"/>
              <a:gd name="connsiteX38" fmla="*/ 409832 w 901545"/>
              <a:gd name="connsiteY38" fmla="*/ 447695 h 880285"/>
              <a:gd name="connsiteX39" fmla="*/ 450080 w 901545"/>
              <a:gd name="connsiteY39" fmla="*/ 402376 h 880285"/>
              <a:gd name="connsiteX40" fmla="*/ 491190 w 901545"/>
              <a:gd name="connsiteY40" fmla="*/ 446832 h 880285"/>
              <a:gd name="connsiteX41" fmla="*/ 496909 w 901545"/>
              <a:gd name="connsiteY41" fmla="*/ 460265 h 880285"/>
              <a:gd name="connsiteX42" fmla="*/ 508671 w 901545"/>
              <a:gd name="connsiteY42" fmla="*/ 445267 h 880285"/>
              <a:gd name="connsiteX43" fmla="*/ 521295 w 901545"/>
              <a:gd name="connsiteY43" fmla="*/ 338282 h 880285"/>
              <a:gd name="connsiteX44" fmla="*/ 575354 w 901545"/>
              <a:gd name="connsiteY44" fmla="*/ 27739 h 880285"/>
              <a:gd name="connsiteX45" fmla="*/ 595046 w 901545"/>
              <a:gd name="connsiteY45" fmla="*/ 1789 h 880285"/>
              <a:gd name="connsiteX46" fmla="*/ 602977 w 901545"/>
              <a:gd name="connsiteY46" fmla="*/ 33943 h 880285"/>
              <a:gd name="connsiteX47" fmla="*/ 542606 w 901545"/>
              <a:gd name="connsiteY47" fmla="*/ 400811 h 880285"/>
              <a:gd name="connsiteX48" fmla="*/ 545411 w 901545"/>
              <a:gd name="connsiteY48" fmla="*/ 438631 h 880285"/>
              <a:gd name="connsiteX49" fmla="*/ 582206 w 901545"/>
              <a:gd name="connsiteY49" fmla="*/ 427625 h 880285"/>
              <a:gd name="connsiteX50" fmla="*/ 600927 w 901545"/>
              <a:gd name="connsiteY50" fmla="*/ 417159 h 880285"/>
              <a:gd name="connsiteX51" fmla="*/ 695018 w 901545"/>
              <a:gd name="connsiteY51" fmla="*/ 314813 h 880285"/>
              <a:gd name="connsiteX52" fmla="*/ 714710 w 901545"/>
              <a:gd name="connsiteY52" fmla="*/ 286381 h 880285"/>
              <a:gd name="connsiteX53" fmla="*/ 740067 w 901545"/>
              <a:gd name="connsiteY53" fmla="*/ 314489 h 880285"/>
              <a:gd name="connsiteX54" fmla="*/ 777024 w 901545"/>
              <a:gd name="connsiteY54" fmla="*/ 493553 h 880285"/>
              <a:gd name="connsiteX55" fmla="*/ 830489 w 901545"/>
              <a:gd name="connsiteY55" fmla="*/ 645372 h 880285"/>
              <a:gd name="connsiteX56" fmla="*/ 898791 w 901545"/>
              <a:gd name="connsiteY56" fmla="*/ 820389 h 880285"/>
              <a:gd name="connsiteX57" fmla="*/ 900841 w 901545"/>
              <a:gd name="connsiteY57" fmla="*/ 863334 h 880285"/>
              <a:gd name="connsiteX58" fmla="*/ 886167 w 901545"/>
              <a:gd name="connsiteY58" fmla="*/ 879304 h 880285"/>
              <a:gd name="connsiteX59" fmla="*/ 873434 w 901545"/>
              <a:gd name="connsiteY59" fmla="*/ 864521 h 880285"/>
              <a:gd name="connsiteX60" fmla="*/ 792939 w 901545"/>
              <a:gd name="connsiteY60" fmla="*/ 635445 h 880285"/>
              <a:gd name="connsiteX61" fmla="*/ 732784 w 901545"/>
              <a:gd name="connsiteY61" fmla="*/ 398923 h 880285"/>
              <a:gd name="connsiteX62" fmla="*/ 716868 w 901545"/>
              <a:gd name="connsiteY62" fmla="*/ 339846 h 880285"/>
              <a:gd name="connsiteX63" fmla="*/ 409670 w 901545"/>
              <a:gd name="connsiteY63" fmla="*/ 540005 h 880285"/>
              <a:gd name="connsiteX64" fmla="*/ 396290 w 901545"/>
              <a:gd name="connsiteY64" fmla="*/ 496413 h 880285"/>
              <a:gd name="connsiteX65" fmla="*/ 236595 w 901545"/>
              <a:gd name="connsiteY65" fmla="*/ 424766 h 880285"/>
              <a:gd name="connsiteX66" fmla="*/ 222784 w 901545"/>
              <a:gd name="connsiteY66" fmla="*/ 433074 h 880285"/>
              <a:gd name="connsiteX67" fmla="*/ 238861 w 901545"/>
              <a:gd name="connsiteY67" fmla="*/ 480011 h 880285"/>
              <a:gd name="connsiteX68" fmla="*/ 359388 w 901545"/>
              <a:gd name="connsiteY68" fmla="*/ 513137 h 880285"/>
              <a:gd name="connsiteX69" fmla="*/ 372444 w 901545"/>
              <a:gd name="connsiteY69" fmla="*/ 510170 h 880285"/>
              <a:gd name="connsiteX70" fmla="*/ 387550 w 901545"/>
              <a:gd name="connsiteY70" fmla="*/ 518802 h 880285"/>
              <a:gd name="connsiteX71" fmla="*/ 379242 w 901545"/>
              <a:gd name="connsiteY71" fmla="*/ 536390 h 880285"/>
              <a:gd name="connsiteX72" fmla="*/ 358848 w 901545"/>
              <a:gd name="connsiteY72" fmla="*/ 543134 h 880285"/>
              <a:gd name="connsiteX73" fmla="*/ 250461 w 901545"/>
              <a:gd name="connsiteY73" fmla="*/ 563690 h 880285"/>
              <a:gd name="connsiteX74" fmla="*/ 228502 w 901545"/>
              <a:gd name="connsiteY74" fmla="*/ 602319 h 880285"/>
              <a:gd name="connsiteX75" fmla="*/ 257420 w 901545"/>
              <a:gd name="connsiteY75" fmla="*/ 614674 h 880285"/>
              <a:gd name="connsiteX76" fmla="*/ 366078 w 901545"/>
              <a:gd name="connsiteY76" fmla="*/ 595521 h 880285"/>
              <a:gd name="connsiteX77" fmla="*/ 409670 w 901545"/>
              <a:gd name="connsiteY77" fmla="*/ 540005 h 880285"/>
              <a:gd name="connsiteX78" fmla="*/ 667395 w 901545"/>
              <a:gd name="connsiteY78" fmla="*/ 420611 h 880285"/>
              <a:gd name="connsiteX79" fmla="*/ 526528 w 901545"/>
              <a:gd name="connsiteY79" fmla="*/ 483087 h 880285"/>
              <a:gd name="connsiteX80" fmla="*/ 490705 w 901545"/>
              <a:gd name="connsiteY80" fmla="*/ 539034 h 880285"/>
              <a:gd name="connsiteX81" fmla="*/ 515468 w 901545"/>
              <a:gd name="connsiteY81" fmla="*/ 555381 h 880285"/>
              <a:gd name="connsiteX82" fmla="*/ 632650 w 901545"/>
              <a:gd name="connsiteY82" fmla="*/ 496251 h 880285"/>
              <a:gd name="connsiteX83" fmla="*/ 667449 w 901545"/>
              <a:gd name="connsiteY83" fmla="*/ 420611 h 880285"/>
              <a:gd name="connsiteX84" fmla="*/ 559277 w 901545"/>
              <a:gd name="connsiteY84" fmla="*/ 674883 h 880285"/>
              <a:gd name="connsiteX85" fmla="*/ 570229 w 901545"/>
              <a:gd name="connsiteY85" fmla="*/ 653680 h 880285"/>
              <a:gd name="connsiteX86" fmla="*/ 587277 w 901545"/>
              <a:gd name="connsiteY86" fmla="*/ 673480 h 880285"/>
              <a:gd name="connsiteX87" fmla="*/ 632542 w 901545"/>
              <a:gd name="connsiteY87" fmla="*/ 702560 h 880285"/>
              <a:gd name="connsiteX88" fmla="*/ 655903 w 901545"/>
              <a:gd name="connsiteY88" fmla="*/ 696463 h 880285"/>
              <a:gd name="connsiteX89" fmla="*/ 670200 w 901545"/>
              <a:gd name="connsiteY89" fmla="*/ 675261 h 880285"/>
              <a:gd name="connsiteX90" fmla="*/ 652073 w 901545"/>
              <a:gd name="connsiteY90" fmla="*/ 646343 h 880285"/>
              <a:gd name="connsiteX91" fmla="*/ 548702 w 901545"/>
              <a:gd name="connsiteY91" fmla="*/ 630481 h 880285"/>
              <a:gd name="connsiteX92" fmla="*/ 531546 w 901545"/>
              <a:gd name="connsiteY92" fmla="*/ 641541 h 880285"/>
              <a:gd name="connsiteX93" fmla="*/ 536833 w 901545"/>
              <a:gd name="connsiteY93" fmla="*/ 700240 h 880285"/>
              <a:gd name="connsiteX94" fmla="*/ 547462 w 901545"/>
              <a:gd name="connsiteY94" fmla="*/ 710437 h 880285"/>
              <a:gd name="connsiteX95" fmla="*/ 559223 w 901545"/>
              <a:gd name="connsiteY95" fmla="*/ 698190 h 880285"/>
              <a:gd name="connsiteX96" fmla="*/ 559331 w 901545"/>
              <a:gd name="connsiteY96" fmla="*/ 674991 h 880285"/>
              <a:gd name="connsiteX97" fmla="*/ 514551 w 901545"/>
              <a:gd name="connsiteY97" fmla="*/ 589047 h 880285"/>
              <a:gd name="connsiteX98" fmla="*/ 645761 w 901545"/>
              <a:gd name="connsiteY98" fmla="*/ 615968 h 880285"/>
              <a:gd name="connsiteX99" fmla="*/ 661892 w 901545"/>
              <a:gd name="connsiteY99" fmla="*/ 605286 h 880285"/>
              <a:gd name="connsiteX100" fmla="*/ 628550 w 901545"/>
              <a:gd name="connsiteY100" fmla="*/ 535797 h 880285"/>
              <a:gd name="connsiteX101" fmla="*/ 621051 w 901545"/>
              <a:gd name="connsiteY101" fmla="*/ 537955 h 880285"/>
              <a:gd name="connsiteX102" fmla="*/ 514551 w 901545"/>
              <a:gd name="connsiteY102" fmla="*/ 589101 h 880285"/>
              <a:gd name="connsiteX103" fmla="*/ 404383 w 901545"/>
              <a:gd name="connsiteY103" fmla="*/ 617965 h 880285"/>
              <a:gd name="connsiteX104" fmla="*/ 393701 w 901545"/>
              <a:gd name="connsiteY104" fmla="*/ 695654 h 880285"/>
              <a:gd name="connsiteX105" fmla="*/ 410965 w 901545"/>
              <a:gd name="connsiteY105" fmla="*/ 716641 h 880285"/>
              <a:gd name="connsiteX106" fmla="*/ 486281 w 901545"/>
              <a:gd name="connsiteY106" fmla="*/ 717181 h 880285"/>
              <a:gd name="connsiteX107" fmla="*/ 504840 w 901545"/>
              <a:gd name="connsiteY107" fmla="*/ 704448 h 880285"/>
              <a:gd name="connsiteX108" fmla="*/ 495776 w 901545"/>
              <a:gd name="connsiteY108" fmla="*/ 625194 h 880285"/>
              <a:gd name="connsiteX109" fmla="*/ 451698 w 901545"/>
              <a:gd name="connsiteY109" fmla="*/ 678228 h 880285"/>
              <a:gd name="connsiteX110" fmla="*/ 404383 w 901545"/>
              <a:gd name="connsiteY110" fmla="*/ 617965 h 880285"/>
              <a:gd name="connsiteX111" fmla="*/ 462219 w 901545"/>
              <a:gd name="connsiteY111" fmla="*/ 541948 h 880285"/>
              <a:gd name="connsiteX112" fmla="*/ 462165 w 901545"/>
              <a:gd name="connsiteY112" fmla="*/ 455841 h 880285"/>
              <a:gd name="connsiteX113" fmla="*/ 450511 w 901545"/>
              <a:gd name="connsiteY113" fmla="*/ 435178 h 880285"/>
              <a:gd name="connsiteX114" fmla="*/ 439074 w 901545"/>
              <a:gd name="connsiteY114" fmla="*/ 453683 h 880285"/>
              <a:gd name="connsiteX115" fmla="*/ 438966 w 901545"/>
              <a:gd name="connsiteY115" fmla="*/ 628539 h 880285"/>
              <a:gd name="connsiteX116" fmla="*/ 451051 w 901545"/>
              <a:gd name="connsiteY116" fmla="*/ 646289 h 880285"/>
              <a:gd name="connsiteX117" fmla="*/ 462219 w 901545"/>
              <a:gd name="connsiteY117" fmla="*/ 627999 h 880285"/>
              <a:gd name="connsiteX118" fmla="*/ 462273 w 901545"/>
              <a:gd name="connsiteY118" fmla="*/ 541894 h 880285"/>
              <a:gd name="connsiteX119" fmla="*/ 305976 w 901545"/>
              <a:gd name="connsiteY119" fmla="*/ 664255 h 880285"/>
              <a:gd name="connsiteX120" fmla="*/ 281860 w 901545"/>
              <a:gd name="connsiteY120" fmla="*/ 640570 h 880285"/>
              <a:gd name="connsiteX121" fmla="*/ 239455 w 901545"/>
              <a:gd name="connsiteY121" fmla="*/ 646505 h 880285"/>
              <a:gd name="connsiteX122" fmla="*/ 223701 w 901545"/>
              <a:gd name="connsiteY122" fmla="*/ 690097 h 880285"/>
              <a:gd name="connsiteX123" fmla="*/ 293675 w 901545"/>
              <a:gd name="connsiteY123" fmla="*/ 703531 h 880285"/>
              <a:gd name="connsiteX124" fmla="*/ 305922 w 901545"/>
              <a:gd name="connsiteY124" fmla="*/ 664255 h 880285"/>
              <a:gd name="connsiteX125" fmla="*/ 366725 w 901545"/>
              <a:gd name="connsiteY125" fmla="*/ 663338 h 880285"/>
              <a:gd name="connsiteX126" fmla="*/ 366348 w 901545"/>
              <a:gd name="connsiteY126" fmla="*/ 663338 h 880285"/>
              <a:gd name="connsiteX127" fmla="*/ 367049 w 901545"/>
              <a:gd name="connsiteY127" fmla="*/ 652655 h 880285"/>
              <a:gd name="connsiteX128" fmla="*/ 354748 w 901545"/>
              <a:gd name="connsiteY128" fmla="*/ 629294 h 880285"/>
              <a:gd name="connsiteX129" fmla="*/ 335164 w 901545"/>
              <a:gd name="connsiteY129" fmla="*/ 651576 h 880285"/>
              <a:gd name="connsiteX130" fmla="*/ 332197 w 901545"/>
              <a:gd name="connsiteY130" fmla="*/ 691446 h 880285"/>
              <a:gd name="connsiteX131" fmla="*/ 344551 w 901545"/>
              <a:gd name="connsiteY131" fmla="*/ 711192 h 880285"/>
              <a:gd name="connsiteX132" fmla="*/ 364028 w 901545"/>
              <a:gd name="connsiteY132" fmla="*/ 695277 h 880285"/>
              <a:gd name="connsiteX133" fmla="*/ 366779 w 901545"/>
              <a:gd name="connsiteY133" fmla="*/ 663391 h 88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01545" h="880284">
                <a:moveTo>
                  <a:pt x="717030" y="339738"/>
                </a:moveTo>
                <a:cubicBezTo>
                  <a:pt x="693130" y="436473"/>
                  <a:pt x="686386" y="527003"/>
                  <a:pt x="693184" y="619098"/>
                </a:cubicBezTo>
                <a:cubicBezTo>
                  <a:pt x="698093" y="685565"/>
                  <a:pt x="718217" y="749767"/>
                  <a:pt x="720914" y="816451"/>
                </a:cubicBezTo>
                <a:cubicBezTo>
                  <a:pt x="721508" y="830802"/>
                  <a:pt x="722695" y="845153"/>
                  <a:pt x="722911" y="859504"/>
                </a:cubicBezTo>
                <a:cubicBezTo>
                  <a:pt x="723019" y="868891"/>
                  <a:pt x="720914" y="878926"/>
                  <a:pt x="709369" y="879304"/>
                </a:cubicBezTo>
                <a:cubicBezTo>
                  <a:pt x="697715" y="879681"/>
                  <a:pt x="695719" y="869808"/>
                  <a:pt x="694802" y="860367"/>
                </a:cubicBezTo>
                <a:cubicBezTo>
                  <a:pt x="691241" y="823734"/>
                  <a:pt x="686709" y="787155"/>
                  <a:pt x="684282" y="750468"/>
                </a:cubicBezTo>
                <a:cubicBezTo>
                  <a:pt x="682717" y="726460"/>
                  <a:pt x="671387" y="722846"/>
                  <a:pt x="650508" y="727701"/>
                </a:cubicBezTo>
                <a:cubicBezTo>
                  <a:pt x="520486" y="757968"/>
                  <a:pt x="390140" y="752788"/>
                  <a:pt x="259794" y="729320"/>
                </a:cubicBezTo>
                <a:cubicBezTo>
                  <a:pt x="253590" y="728187"/>
                  <a:pt x="247062" y="728187"/>
                  <a:pt x="241235" y="726136"/>
                </a:cubicBezTo>
                <a:cubicBezTo>
                  <a:pt x="214745" y="716641"/>
                  <a:pt x="208055" y="731262"/>
                  <a:pt x="206113" y="753436"/>
                </a:cubicBezTo>
                <a:cubicBezTo>
                  <a:pt x="203145" y="787425"/>
                  <a:pt x="199908" y="821414"/>
                  <a:pt x="196132" y="855349"/>
                </a:cubicBezTo>
                <a:cubicBezTo>
                  <a:pt x="194945" y="865978"/>
                  <a:pt x="197858" y="882649"/>
                  <a:pt x="179892" y="880005"/>
                </a:cubicBezTo>
                <a:cubicBezTo>
                  <a:pt x="164570" y="877739"/>
                  <a:pt x="166998" y="862579"/>
                  <a:pt x="167430" y="851249"/>
                </a:cubicBezTo>
                <a:cubicBezTo>
                  <a:pt x="170073" y="782785"/>
                  <a:pt x="187284" y="716210"/>
                  <a:pt x="194783" y="648447"/>
                </a:cubicBezTo>
                <a:cubicBezTo>
                  <a:pt x="205088" y="555165"/>
                  <a:pt x="202714" y="461830"/>
                  <a:pt x="181403" y="369735"/>
                </a:cubicBezTo>
                <a:cubicBezTo>
                  <a:pt x="180216" y="364502"/>
                  <a:pt x="178544" y="359323"/>
                  <a:pt x="176763" y="354251"/>
                </a:cubicBezTo>
                <a:cubicBezTo>
                  <a:pt x="176278" y="352903"/>
                  <a:pt x="174443" y="351985"/>
                  <a:pt x="171638" y="349504"/>
                </a:cubicBezTo>
                <a:cubicBezTo>
                  <a:pt x="161010" y="373350"/>
                  <a:pt x="158366" y="398222"/>
                  <a:pt x="157611" y="422769"/>
                </a:cubicBezTo>
                <a:cubicBezTo>
                  <a:pt x="154535" y="520745"/>
                  <a:pt x="131175" y="612354"/>
                  <a:pt x="80946" y="697488"/>
                </a:cubicBezTo>
                <a:cubicBezTo>
                  <a:pt x="52460" y="745775"/>
                  <a:pt x="36382" y="799402"/>
                  <a:pt x="28398" y="855188"/>
                </a:cubicBezTo>
                <a:cubicBezTo>
                  <a:pt x="26941" y="865223"/>
                  <a:pt x="28074" y="880437"/>
                  <a:pt x="12806" y="878764"/>
                </a:cubicBezTo>
                <a:cubicBezTo>
                  <a:pt x="-3649" y="876984"/>
                  <a:pt x="19" y="861770"/>
                  <a:pt x="1152" y="850602"/>
                </a:cubicBezTo>
                <a:cubicBezTo>
                  <a:pt x="8058" y="782192"/>
                  <a:pt x="32984" y="719663"/>
                  <a:pt x="67135" y="661018"/>
                </a:cubicBezTo>
                <a:cubicBezTo>
                  <a:pt x="108623" y="589802"/>
                  <a:pt x="123783" y="512220"/>
                  <a:pt x="128045" y="431563"/>
                </a:cubicBezTo>
                <a:cubicBezTo>
                  <a:pt x="130257" y="390021"/>
                  <a:pt x="135437" y="349180"/>
                  <a:pt x="152647" y="310821"/>
                </a:cubicBezTo>
                <a:cubicBezTo>
                  <a:pt x="157341" y="300408"/>
                  <a:pt x="161603" y="287460"/>
                  <a:pt x="176494" y="289025"/>
                </a:cubicBezTo>
                <a:cubicBezTo>
                  <a:pt x="189873" y="290427"/>
                  <a:pt x="193812" y="303267"/>
                  <a:pt x="194351" y="313141"/>
                </a:cubicBezTo>
                <a:cubicBezTo>
                  <a:pt x="198398" y="386244"/>
                  <a:pt x="255964" y="404750"/>
                  <a:pt x="309375" y="427301"/>
                </a:cubicBezTo>
                <a:cubicBezTo>
                  <a:pt x="324697" y="433775"/>
                  <a:pt x="342447" y="451363"/>
                  <a:pt x="355719" y="441598"/>
                </a:cubicBezTo>
                <a:cubicBezTo>
                  <a:pt x="368937" y="431833"/>
                  <a:pt x="357554" y="409713"/>
                  <a:pt x="355935" y="393096"/>
                </a:cubicBezTo>
                <a:cubicBezTo>
                  <a:pt x="344497" y="273972"/>
                  <a:pt x="321730" y="156682"/>
                  <a:pt x="298315" y="39501"/>
                </a:cubicBezTo>
                <a:cubicBezTo>
                  <a:pt x="297452" y="35077"/>
                  <a:pt x="295887" y="30761"/>
                  <a:pt x="295618" y="26337"/>
                </a:cubicBezTo>
                <a:cubicBezTo>
                  <a:pt x="295024" y="16194"/>
                  <a:pt x="289467" y="2220"/>
                  <a:pt x="305275" y="170"/>
                </a:cubicBezTo>
                <a:cubicBezTo>
                  <a:pt x="319302" y="-1664"/>
                  <a:pt x="321730" y="11716"/>
                  <a:pt x="323942" y="22236"/>
                </a:cubicBezTo>
                <a:cubicBezTo>
                  <a:pt x="352482" y="158571"/>
                  <a:pt x="377677" y="295445"/>
                  <a:pt x="389547" y="434477"/>
                </a:cubicBezTo>
                <a:cubicBezTo>
                  <a:pt x="389924" y="438955"/>
                  <a:pt x="389978" y="443540"/>
                  <a:pt x="391111" y="447857"/>
                </a:cubicBezTo>
                <a:cubicBezTo>
                  <a:pt x="392838" y="454601"/>
                  <a:pt x="393377" y="464366"/>
                  <a:pt x="402063" y="464420"/>
                </a:cubicBezTo>
                <a:cubicBezTo>
                  <a:pt x="412961" y="464420"/>
                  <a:pt x="408861" y="453953"/>
                  <a:pt x="409832" y="447695"/>
                </a:cubicBezTo>
                <a:cubicBezTo>
                  <a:pt x="414526" y="417482"/>
                  <a:pt x="427798" y="401297"/>
                  <a:pt x="450080" y="402376"/>
                </a:cubicBezTo>
                <a:cubicBezTo>
                  <a:pt x="477433" y="403725"/>
                  <a:pt x="488979" y="421259"/>
                  <a:pt x="491190" y="446832"/>
                </a:cubicBezTo>
                <a:cubicBezTo>
                  <a:pt x="491622" y="451849"/>
                  <a:pt x="490165" y="459618"/>
                  <a:pt x="496909" y="460265"/>
                </a:cubicBezTo>
                <a:cubicBezTo>
                  <a:pt x="506621" y="461237"/>
                  <a:pt x="507861" y="451741"/>
                  <a:pt x="508671" y="445267"/>
                </a:cubicBezTo>
                <a:cubicBezTo>
                  <a:pt x="513310" y="409659"/>
                  <a:pt x="516925" y="373890"/>
                  <a:pt x="521295" y="338282"/>
                </a:cubicBezTo>
                <a:cubicBezTo>
                  <a:pt x="534082" y="233886"/>
                  <a:pt x="552641" y="130408"/>
                  <a:pt x="575354" y="27739"/>
                </a:cubicBezTo>
                <a:cubicBezTo>
                  <a:pt x="577890" y="16194"/>
                  <a:pt x="577404" y="-2096"/>
                  <a:pt x="595046" y="1789"/>
                </a:cubicBezTo>
                <a:cubicBezTo>
                  <a:pt x="612041" y="5511"/>
                  <a:pt x="605405" y="22560"/>
                  <a:pt x="602977" y="33943"/>
                </a:cubicBezTo>
                <a:cubicBezTo>
                  <a:pt x="577350" y="155334"/>
                  <a:pt x="556525" y="277479"/>
                  <a:pt x="542606" y="400811"/>
                </a:cubicBezTo>
                <a:cubicBezTo>
                  <a:pt x="541149" y="413760"/>
                  <a:pt x="533380" y="430808"/>
                  <a:pt x="545411" y="438631"/>
                </a:cubicBezTo>
                <a:cubicBezTo>
                  <a:pt x="556795" y="446022"/>
                  <a:pt x="570175" y="432912"/>
                  <a:pt x="582206" y="427625"/>
                </a:cubicBezTo>
                <a:cubicBezTo>
                  <a:pt x="588734" y="424766"/>
                  <a:pt x="594237" y="418831"/>
                  <a:pt x="600927" y="417159"/>
                </a:cubicBezTo>
                <a:cubicBezTo>
                  <a:pt x="654824" y="403509"/>
                  <a:pt x="688220" y="372217"/>
                  <a:pt x="695018" y="314813"/>
                </a:cubicBezTo>
                <a:cubicBezTo>
                  <a:pt x="696313" y="303699"/>
                  <a:pt x="698417" y="286651"/>
                  <a:pt x="714710" y="286381"/>
                </a:cubicBezTo>
                <a:cubicBezTo>
                  <a:pt x="731111" y="286111"/>
                  <a:pt x="735158" y="302674"/>
                  <a:pt x="740067" y="314489"/>
                </a:cubicBezTo>
                <a:cubicBezTo>
                  <a:pt x="763806" y="371731"/>
                  <a:pt x="764777" y="433829"/>
                  <a:pt x="777024" y="493553"/>
                </a:cubicBezTo>
                <a:cubicBezTo>
                  <a:pt x="787922" y="546587"/>
                  <a:pt x="803352" y="597895"/>
                  <a:pt x="830489" y="645372"/>
                </a:cubicBezTo>
                <a:cubicBezTo>
                  <a:pt x="861835" y="700240"/>
                  <a:pt x="887246" y="757644"/>
                  <a:pt x="898791" y="820389"/>
                </a:cubicBezTo>
                <a:cubicBezTo>
                  <a:pt x="901435" y="834686"/>
                  <a:pt x="902298" y="848929"/>
                  <a:pt x="900841" y="863334"/>
                </a:cubicBezTo>
                <a:cubicBezTo>
                  <a:pt x="899924" y="871967"/>
                  <a:pt x="896364" y="879627"/>
                  <a:pt x="886167" y="879304"/>
                </a:cubicBezTo>
                <a:cubicBezTo>
                  <a:pt x="877481" y="879034"/>
                  <a:pt x="873596" y="872236"/>
                  <a:pt x="873434" y="864521"/>
                </a:cubicBezTo>
                <a:cubicBezTo>
                  <a:pt x="871438" y="779386"/>
                  <a:pt x="830543" y="708225"/>
                  <a:pt x="792939" y="635445"/>
                </a:cubicBezTo>
                <a:cubicBezTo>
                  <a:pt x="754742" y="561586"/>
                  <a:pt x="743736" y="480119"/>
                  <a:pt x="732784" y="398923"/>
                </a:cubicBezTo>
                <a:cubicBezTo>
                  <a:pt x="730410" y="381227"/>
                  <a:pt x="727443" y="363531"/>
                  <a:pt x="716868" y="339846"/>
                </a:cubicBezTo>
                <a:close/>
                <a:moveTo>
                  <a:pt x="409670" y="540005"/>
                </a:moveTo>
                <a:cubicBezTo>
                  <a:pt x="406811" y="526356"/>
                  <a:pt x="417277" y="506070"/>
                  <a:pt x="396290" y="496413"/>
                </a:cubicBezTo>
                <a:cubicBezTo>
                  <a:pt x="343256" y="472135"/>
                  <a:pt x="289845" y="448612"/>
                  <a:pt x="236595" y="424766"/>
                </a:cubicBezTo>
                <a:cubicBezTo>
                  <a:pt x="227963" y="420935"/>
                  <a:pt x="221489" y="422715"/>
                  <a:pt x="222784" y="433074"/>
                </a:cubicBezTo>
                <a:cubicBezTo>
                  <a:pt x="224888" y="449691"/>
                  <a:pt x="223701" y="467926"/>
                  <a:pt x="238861" y="480011"/>
                </a:cubicBezTo>
                <a:cubicBezTo>
                  <a:pt x="274253" y="508174"/>
                  <a:pt x="309213" y="538171"/>
                  <a:pt x="359388" y="513137"/>
                </a:cubicBezTo>
                <a:cubicBezTo>
                  <a:pt x="363272" y="511195"/>
                  <a:pt x="368020" y="510656"/>
                  <a:pt x="372444" y="510170"/>
                </a:cubicBezTo>
                <a:cubicBezTo>
                  <a:pt x="379404" y="509361"/>
                  <a:pt x="385230" y="512058"/>
                  <a:pt x="387550" y="518802"/>
                </a:cubicBezTo>
                <a:cubicBezTo>
                  <a:pt x="390302" y="526841"/>
                  <a:pt x="386525" y="533099"/>
                  <a:pt x="379242" y="536390"/>
                </a:cubicBezTo>
                <a:cubicBezTo>
                  <a:pt x="372768" y="539304"/>
                  <a:pt x="365700" y="541138"/>
                  <a:pt x="358848" y="543134"/>
                </a:cubicBezTo>
                <a:cubicBezTo>
                  <a:pt x="323402" y="553385"/>
                  <a:pt x="287039" y="559212"/>
                  <a:pt x="250461" y="563690"/>
                </a:cubicBezTo>
                <a:cubicBezTo>
                  <a:pt x="225265" y="566765"/>
                  <a:pt x="227423" y="585810"/>
                  <a:pt x="228502" y="602319"/>
                </a:cubicBezTo>
                <a:cubicBezTo>
                  <a:pt x="229797" y="622443"/>
                  <a:pt x="245875" y="616508"/>
                  <a:pt x="257420" y="614674"/>
                </a:cubicBezTo>
                <a:cubicBezTo>
                  <a:pt x="293729" y="608847"/>
                  <a:pt x="330092" y="602912"/>
                  <a:pt x="366078" y="595521"/>
                </a:cubicBezTo>
                <a:cubicBezTo>
                  <a:pt x="409832" y="586565"/>
                  <a:pt x="409724" y="585918"/>
                  <a:pt x="409670" y="540005"/>
                </a:cubicBezTo>
                <a:close/>
                <a:moveTo>
                  <a:pt x="667395" y="420611"/>
                </a:moveTo>
                <a:cubicBezTo>
                  <a:pt x="619432" y="442192"/>
                  <a:pt x="573952" y="465229"/>
                  <a:pt x="526528" y="483087"/>
                </a:cubicBezTo>
                <a:cubicBezTo>
                  <a:pt x="497773" y="493877"/>
                  <a:pt x="488169" y="509631"/>
                  <a:pt x="490705" y="539034"/>
                </a:cubicBezTo>
                <a:cubicBezTo>
                  <a:pt x="492377" y="558457"/>
                  <a:pt x="498258" y="562395"/>
                  <a:pt x="515468" y="555381"/>
                </a:cubicBezTo>
                <a:cubicBezTo>
                  <a:pt x="556148" y="538872"/>
                  <a:pt x="596018" y="521230"/>
                  <a:pt x="632650" y="496251"/>
                </a:cubicBezTo>
                <a:cubicBezTo>
                  <a:pt x="658709" y="478447"/>
                  <a:pt x="673653" y="457244"/>
                  <a:pt x="667449" y="420611"/>
                </a:cubicBezTo>
                <a:close/>
                <a:moveTo>
                  <a:pt x="559277" y="674883"/>
                </a:moveTo>
                <a:cubicBezTo>
                  <a:pt x="559439" y="671107"/>
                  <a:pt x="553288" y="656324"/>
                  <a:pt x="570229" y="653680"/>
                </a:cubicBezTo>
                <a:cubicBezTo>
                  <a:pt x="582961" y="651684"/>
                  <a:pt x="585335" y="663499"/>
                  <a:pt x="587277" y="673480"/>
                </a:cubicBezTo>
                <a:cubicBezTo>
                  <a:pt x="592133" y="698190"/>
                  <a:pt x="607223" y="707885"/>
                  <a:pt x="632542" y="702560"/>
                </a:cubicBezTo>
                <a:cubicBezTo>
                  <a:pt x="640419" y="700887"/>
                  <a:pt x="648134" y="698676"/>
                  <a:pt x="655903" y="696463"/>
                </a:cubicBezTo>
                <a:cubicBezTo>
                  <a:pt x="666532" y="693442"/>
                  <a:pt x="673815" y="687885"/>
                  <a:pt x="670200" y="675261"/>
                </a:cubicBezTo>
                <a:cubicBezTo>
                  <a:pt x="666963" y="663931"/>
                  <a:pt x="669661" y="648986"/>
                  <a:pt x="652073" y="646343"/>
                </a:cubicBezTo>
                <a:cubicBezTo>
                  <a:pt x="617598" y="641217"/>
                  <a:pt x="583177" y="635661"/>
                  <a:pt x="548702" y="630481"/>
                </a:cubicBezTo>
                <a:cubicBezTo>
                  <a:pt x="539962" y="629186"/>
                  <a:pt x="531060" y="630373"/>
                  <a:pt x="531546" y="641541"/>
                </a:cubicBezTo>
                <a:cubicBezTo>
                  <a:pt x="532355" y="661125"/>
                  <a:pt x="534567" y="680710"/>
                  <a:pt x="536833" y="700240"/>
                </a:cubicBezTo>
                <a:cubicBezTo>
                  <a:pt x="537481" y="705689"/>
                  <a:pt x="541149" y="710599"/>
                  <a:pt x="547462" y="710437"/>
                </a:cubicBezTo>
                <a:cubicBezTo>
                  <a:pt x="554907" y="710221"/>
                  <a:pt x="558575" y="705096"/>
                  <a:pt x="559223" y="698190"/>
                </a:cubicBezTo>
                <a:cubicBezTo>
                  <a:pt x="559708" y="692903"/>
                  <a:pt x="559331" y="687454"/>
                  <a:pt x="559331" y="674991"/>
                </a:cubicBezTo>
                <a:close/>
                <a:moveTo>
                  <a:pt x="514551" y="589047"/>
                </a:moveTo>
                <a:cubicBezTo>
                  <a:pt x="557550" y="604854"/>
                  <a:pt x="601790" y="609764"/>
                  <a:pt x="645761" y="615968"/>
                </a:cubicBezTo>
                <a:cubicBezTo>
                  <a:pt x="653476" y="617047"/>
                  <a:pt x="659302" y="613918"/>
                  <a:pt x="661892" y="605286"/>
                </a:cubicBezTo>
                <a:cubicBezTo>
                  <a:pt x="666748" y="589101"/>
                  <a:pt x="643710" y="539681"/>
                  <a:pt x="628550" y="535797"/>
                </a:cubicBezTo>
                <a:cubicBezTo>
                  <a:pt x="626338" y="535204"/>
                  <a:pt x="623209" y="536606"/>
                  <a:pt x="621051" y="537955"/>
                </a:cubicBezTo>
                <a:cubicBezTo>
                  <a:pt x="587655" y="558726"/>
                  <a:pt x="550807" y="572322"/>
                  <a:pt x="514551" y="589101"/>
                </a:cubicBezTo>
                <a:close/>
                <a:moveTo>
                  <a:pt x="404383" y="617965"/>
                </a:moveTo>
                <a:cubicBezTo>
                  <a:pt x="394618" y="647746"/>
                  <a:pt x="396668" y="672024"/>
                  <a:pt x="393701" y="695654"/>
                </a:cubicBezTo>
                <a:cubicBezTo>
                  <a:pt x="391920" y="709789"/>
                  <a:pt x="397747" y="715131"/>
                  <a:pt x="410965" y="716641"/>
                </a:cubicBezTo>
                <a:cubicBezTo>
                  <a:pt x="436106" y="719501"/>
                  <a:pt x="461194" y="719501"/>
                  <a:pt x="486281" y="717181"/>
                </a:cubicBezTo>
                <a:cubicBezTo>
                  <a:pt x="494374" y="716425"/>
                  <a:pt x="503653" y="714105"/>
                  <a:pt x="504840" y="704448"/>
                </a:cubicBezTo>
                <a:cubicBezTo>
                  <a:pt x="508131" y="677527"/>
                  <a:pt x="503222" y="651468"/>
                  <a:pt x="495776" y="625194"/>
                </a:cubicBezTo>
                <a:cubicBezTo>
                  <a:pt x="490651" y="652008"/>
                  <a:pt x="485256" y="676879"/>
                  <a:pt x="451698" y="678228"/>
                </a:cubicBezTo>
                <a:cubicBezTo>
                  <a:pt x="426935" y="679253"/>
                  <a:pt x="417170" y="667546"/>
                  <a:pt x="404383" y="617965"/>
                </a:cubicBezTo>
                <a:close/>
                <a:moveTo>
                  <a:pt x="462219" y="541948"/>
                </a:moveTo>
                <a:cubicBezTo>
                  <a:pt x="462219" y="513245"/>
                  <a:pt x="462327" y="484543"/>
                  <a:pt x="462165" y="455841"/>
                </a:cubicBezTo>
                <a:cubicBezTo>
                  <a:pt x="462111" y="446886"/>
                  <a:pt x="462381" y="435394"/>
                  <a:pt x="450511" y="435178"/>
                </a:cubicBezTo>
                <a:cubicBezTo>
                  <a:pt x="440638" y="435016"/>
                  <a:pt x="439128" y="445753"/>
                  <a:pt x="439074" y="453683"/>
                </a:cubicBezTo>
                <a:cubicBezTo>
                  <a:pt x="438750" y="511951"/>
                  <a:pt x="438750" y="570272"/>
                  <a:pt x="438966" y="628539"/>
                </a:cubicBezTo>
                <a:cubicBezTo>
                  <a:pt x="438966" y="636686"/>
                  <a:pt x="440584" y="646505"/>
                  <a:pt x="451051" y="646289"/>
                </a:cubicBezTo>
                <a:cubicBezTo>
                  <a:pt x="461679" y="646073"/>
                  <a:pt x="462165" y="636092"/>
                  <a:pt x="462219" y="627999"/>
                </a:cubicBezTo>
                <a:cubicBezTo>
                  <a:pt x="462435" y="599298"/>
                  <a:pt x="462327" y="570596"/>
                  <a:pt x="462273" y="541894"/>
                </a:cubicBezTo>
                <a:close/>
                <a:moveTo>
                  <a:pt x="305976" y="664255"/>
                </a:moveTo>
                <a:cubicBezTo>
                  <a:pt x="306516" y="638952"/>
                  <a:pt x="305437" y="637818"/>
                  <a:pt x="281860" y="640570"/>
                </a:cubicBezTo>
                <a:cubicBezTo>
                  <a:pt x="267671" y="642189"/>
                  <a:pt x="253428" y="643753"/>
                  <a:pt x="239455" y="646505"/>
                </a:cubicBezTo>
                <a:cubicBezTo>
                  <a:pt x="224834" y="649418"/>
                  <a:pt x="214475" y="679361"/>
                  <a:pt x="223701" y="690097"/>
                </a:cubicBezTo>
                <a:cubicBezTo>
                  <a:pt x="228502" y="695708"/>
                  <a:pt x="287039" y="708225"/>
                  <a:pt x="293675" y="703531"/>
                </a:cubicBezTo>
                <a:cubicBezTo>
                  <a:pt x="307972" y="693334"/>
                  <a:pt x="303117" y="676394"/>
                  <a:pt x="305922" y="664255"/>
                </a:cubicBezTo>
                <a:close/>
                <a:moveTo>
                  <a:pt x="366725" y="663338"/>
                </a:moveTo>
                <a:cubicBezTo>
                  <a:pt x="366725" y="663338"/>
                  <a:pt x="366455" y="663338"/>
                  <a:pt x="366348" y="663338"/>
                </a:cubicBezTo>
                <a:cubicBezTo>
                  <a:pt x="366563" y="659777"/>
                  <a:pt x="366941" y="656216"/>
                  <a:pt x="367049" y="652655"/>
                </a:cubicBezTo>
                <a:cubicBezTo>
                  <a:pt x="367265" y="642620"/>
                  <a:pt x="372552" y="629888"/>
                  <a:pt x="354748" y="629294"/>
                </a:cubicBezTo>
                <a:cubicBezTo>
                  <a:pt x="339102" y="628755"/>
                  <a:pt x="335434" y="638142"/>
                  <a:pt x="335164" y="651576"/>
                </a:cubicBezTo>
                <a:cubicBezTo>
                  <a:pt x="334894" y="664902"/>
                  <a:pt x="334031" y="678282"/>
                  <a:pt x="332197" y="691446"/>
                </a:cubicBezTo>
                <a:cubicBezTo>
                  <a:pt x="330686" y="702182"/>
                  <a:pt x="333815" y="708764"/>
                  <a:pt x="344551" y="711192"/>
                </a:cubicBezTo>
                <a:cubicBezTo>
                  <a:pt x="357769" y="714159"/>
                  <a:pt x="362463" y="706013"/>
                  <a:pt x="364028" y="695277"/>
                </a:cubicBezTo>
                <a:cubicBezTo>
                  <a:pt x="365538" y="684756"/>
                  <a:pt x="365916" y="674020"/>
                  <a:pt x="366779" y="66339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0FF51825-C7C7-441D-9187-557D4292C02A}"/>
              </a:ext>
            </a:extLst>
          </p:cNvPr>
          <p:cNvSpPr/>
          <p:nvPr/>
        </p:nvSpPr>
        <p:spPr>
          <a:xfrm>
            <a:off x="6191092" y="3868764"/>
            <a:ext cx="729506" cy="1015481"/>
          </a:xfrm>
          <a:custGeom>
            <a:avLst/>
            <a:gdLst>
              <a:gd name="connsiteX0" fmla="*/ 355727 w 781920"/>
              <a:gd name="connsiteY0" fmla="*/ 789703 h 1088442"/>
              <a:gd name="connsiteX1" fmla="*/ 402071 w 781920"/>
              <a:gd name="connsiteY1" fmla="*/ 577513 h 1088442"/>
              <a:gd name="connsiteX2" fmla="*/ 390471 w 781920"/>
              <a:gd name="connsiteY2" fmla="*/ 535323 h 1088442"/>
              <a:gd name="connsiteX3" fmla="*/ 194089 w 781920"/>
              <a:gd name="connsiteY3" fmla="*/ 295564 h 1088442"/>
              <a:gd name="connsiteX4" fmla="*/ 181626 w 781920"/>
              <a:gd name="connsiteY4" fmla="*/ 278354 h 1088442"/>
              <a:gd name="connsiteX5" fmla="*/ 86510 w 781920"/>
              <a:gd name="connsiteY5" fmla="*/ 131660 h 1088442"/>
              <a:gd name="connsiteX6" fmla="*/ 10871 w 781920"/>
              <a:gd name="connsiteY6" fmla="*/ 33469 h 1088442"/>
              <a:gd name="connsiteX7" fmla="*/ 6069 w 781920"/>
              <a:gd name="connsiteY7" fmla="*/ 3257 h 1088442"/>
              <a:gd name="connsiteX8" fmla="*/ 34339 w 781920"/>
              <a:gd name="connsiteY8" fmla="*/ 15827 h 1088442"/>
              <a:gd name="connsiteX9" fmla="*/ 173642 w 781920"/>
              <a:gd name="connsiteY9" fmla="*/ 194298 h 1088442"/>
              <a:gd name="connsiteX10" fmla="*/ 220795 w 781920"/>
              <a:gd name="connsiteY10" fmla="*/ 205196 h 1088442"/>
              <a:gd name="connsiteX11" fmla="*/ 488932 w 781920"/>
              <a:gd name="connsiteY11" fmla="*/ 55104 h 1088442"/>
              <a:gd name="connsiteX12" fmla="*/ 506520 w 781920"/>
              <a:gd name="connsiteY12" fmla="*/ 22787 h 1088442"/>
              <a:gd name="connsiteX13" fmla="*/ 513803 w 781920"/>
              <a:gd name="connsiteY13" fmla="*/ 7249 h 1088442"/>
              <a:gd name="connsiteX14" fmla="*/ 530906 w 781920"/>
              <a:gd name="connsiteY14" fmla="*/ 11835 h 1088442"/>
              <a:gd name="connsiteX15" fmla="*/ 674793 w 781920"/>
              <a:gd name="connsiteY15" fmla="*/ 242476 h 1088442"/>
              <a:gd name="connsiteX16" fmla="*/ 744552 w 781920"/>
              <a:gd name="connsiteY16" fmla="*/ 381184 h 1088442"/>
              <a:gd name="connsiteX17" fmla="*/ 771096 w 781920"/>
              <a:gd name="connsiteY17" fmla="*/ 542229 h 1088442"/>
              <a:gd name="connsiteX18" fmla="*/ 776707 w 781920"/>
              <a:gd name="connsiteY18" fmla="*/ 622562 h 1088442"/>
              <a:gd name="connsiteX19" fmla="*/ 778703 w 781920"/>
              <a:gd name="connsiteY19" fmla="*/ 672898 h 1088442"/>
              <a:gd name="connsiteX20" fmla="*/ 756044 w 781920"/>
              <a:gd name="connsiteY20" fmla="*/ 903324 h 1088442"/>
              <a:gd name="connsiteX21" fmla="*/ 729932 w 781920"/>
              <a:gd name="connsiteY21" fmla="*/ 963749 h 1088442"/>
              <a:gd name="connsiteX22" fmla="*/ 714448 w 781920"/>
              <a:gd name="connsiteY22" fmla="*/ 1027465 h 1088442"/>
              <a:gd name="connsiteX23" fmla="*/ 711210 w 781920"/>
              <a:gd name="connsiteY23" fmla="*/ 1073108 h 1088442"/>
              <a:gd name="connsiteX24" fmla="*/ 695619 w 781920"/>
              <a:gd name="connsiteY24" fmla="*/ 1088376 h 1088442"/>
              <a:gd name="connsiteX25" fmla="*/ 683533 w 781920"/>
              <a:gd name="connsiteY25" fmla="*/ 1070518 h 1088442"/>
              <a:gd name="connsiteX26" fmla="*/ 687579 w 781920"/>
              <a:gd name="connsiteY26" fmla="*/ 1003295 h 1088442"/>
              <a:gd name="connsiteX27" fmla="*/ 668211 w 781920"/>
              <a:gd name="connsiteY27" fmla="*/ 983441 h 1088442"/>
              <a:gd name="connsiteX28" fmla="*/ 477602 w 781920"/>
              <a:gd name="connsiteY28" fmla="*/ 999195 h 1088442"/>
              <a:gd name="connsiteX29" fmla="*/ 466164 w 781920"/>
              <a:gd name="connsiteY29" fmla="*/ 1019156 h 1088442"/>
              <a:gd name="connsiteX30" fmla="*/ 480138 w 781920"/>
              <a:gd name="connsiteY30" fmla="*/ 1057084 h 1088442"/>
              <a:gd name="connsiteX31" fmla="*/ 475714 w 781920"/>
              <a:gd name="connsiteY31" fmla="*/ 1082981 h 1088442"/>
              <a:gd name="connsiteX32" fmla="*/ 453324 w 781920"/>
              <a:gd name="connsiteY32" fmla="*/ 1066094 h 1088442"/>
              <a:gd name="connsiteX33" fmla="*/ 440969 w 781920"/>
              <a:gd name="connsiteY33" fmla="*/ 1033292 h 1088442"/>
              <a:gd name="connsiteX34" fmla="*/ 407681 w 781920"/>
              <a:gd name="connsiteY34" fmla="*/ 986300 h 1088442"/>
              <a:gd name="connsiteX35" fmla="*/ 379573 w 781920"/>
              <a:gd name="connsiteY35" fmla="*/ 944704 h 1088442"/>
              <a:gd name="connsiteX36" fmla="*/ 355727 w 781920"/>
              <a:gd name="connsiteY36" fmla="*/ 789703 h 1088442"/>
              <a:gd name="connsiteX37" fmla="*/ 664219 w 781920"/>
              <a:gd name="connsiteY37" fmla="*/ 321676 h 1088442"/>
              <a:gd name="connsiteX38" fmla="*/ 633898 w 781920"/>
              <a:gd name="connsiteY38" fmla="*/ 401146 h 1088442"/>
              <a:gd name="connsiteX39" fmla="*/ 616958 w 781920"/>
              <a:gd name="connsiteY39" fmla="*/ 423644 h 1088442"/>
              <a:gd name="connsiteX40" fmla="*/ 605951 w 781920"/>
              <a:gd name="connsiteY40" fmla="*/ 395212 h 1088442"/>
              <a:gd name="connsiteX41" fmla="*/ 640750 w 781920"/>
              <a:gd name="connsiteY41" fmla="*/ 299449 h 1088442"/>
              <a:gd name="connsiteX42" fmla="*/ 652458 w 781920"/>
              <a:gd name="connsiteY42" fmla="*/ 264110 h 1088442"/>
              <a:gd name="connsiteX43" fmla="*/ 630445 w 781920"/>
              <a:gd name="connsiteY43" fmla="*/ 249220 h 1088442"/>
              <a:gd name="connsiteX44" fmla="*/ 462334 w 781920"/>
              <a:gd name="connsiteY44" fmla="*/ 325507 h 1088442"/>
              <a:gd name="connsiteX45" fmla="*/ 339217 w 781920"/>
              <a:gd name="connsiteY45" fmla="*/ 391435 h 1088442"/>
              <a:gd name="connsiteX46" fmla="*/ 334254 w 781920"/>
              <a:gd name="connsiteY46" fmla="*/ 421917 h 1088442"/>
              <a:gd name="connsiteX47" fmla="*/ 431744 w 781920"/>
              <a:gd name="connsiteY47" fmla="*/ 540502 h 1088442"/>
              <a:gd name="connsiteX48" fmla="*/ 436113 w 781920"/>
              <a:gd name="connsiteY48" fmla="*/ 574545 h 1088442"/>
              <a:gd name="connsiteX49" fmla="*/ 385939 w 781920"/>
              <a:gd name="connsiteY49" fmla="*/ 737963 h 1088442"/>
              <a:gd name="connsiteX50" fmla="*/ 426564 w 781920"/>
              <a:gd name="connsiteY50" fmla="*/ 779937 h 1088442"/>
              <a:gd name="connsiteX51" fmla="*/ 688497 w 781920"/>
              <a:gd name="connsiteY51" fmla="*/ 755390 h 1088442"/>
              <a:gd name="connsiteX52" fmla="*/ 746602 w 781920"/>
              <a:gd name="connsiteY52" fmla="*/ 703273 h 1088442"/>
              <a:gd name="connsiteX53" fmla="*/ 694539 w 781920"/>
              <a:gd name="connsiteY53" fmla="*/ 584472 h 1088442"/>
              <a:gd name="connsiteX54" fmla="*/ 673337 w 781920"/>
              <a:gd name="connsiteY54" fmla="*/ 553073 h 1088442"/>
              <a:gd name="connsiteX55" fmla="*/ 708891 w 781920"/>
              <a:gd name="connsiteY55" fmla="*/ 559925 h 1088442"/>
              <a:gd name="connsiteX56" fmla="*/ 720436 w 781920"/>
              <a:gd name="connsiteY56" fmla="*/ 566830 h 1088442"/>
              <a:gd name="connsiteX57" fmla="*/ 738402 w 781920"/>
              <a:gd name="connsiteY57" fmla="*/ 558953 h 1088442"/>
              <a:gd name="connsiteX58" fmla="*/ 722324 w 781920"/>
              <a:gd name="connsiteY58" fmla="*/ 399582 h 1088442"/>
              <a:gd name="connsiteX59" fmla="*/ 664219 w 781920"/>
              <a:gd name="connsiteY59" fmla="*/ 321622 h 1088442"/>
              <a:gd name="connsiteX60" fmla="*/ 240756 w 781920"/>
              <a:gd name="connsiteY60" fmla="*/ 295456 h 1088442"/>
              <a:gd name="connsiteX61" fmla="*/ 259477 w 781920"/>
              <a:gd name="connsiteY61" fmla="*/ 286285 h 1088442"/>
              <a:gd name="connsiteX62" fmla="*/ 555507 w 781920"/>
              <a:gd name="connsiteY62" fmla="*/ 116338 h 1088442"/>
              <a:gd name="connsiteX63" fmla="*/ 566082 w 781920"/>
              <a:gd name="connsiteY63" fmla="*/ 85748 h 1088442"/>
              <a:gd name="connsiteX64" fmla="*/ 527453 w 781920"/>
              <a:gd name="connsiteY64" fmla="*/ 66649 h 1088442"/>
              <a:gd name="connsiteX65" fmla="*/ 224301 w 781920"/>
              <a:gd name="connsiteY65" fmla="*/ 236434 h 1088442"/>
              <a:gd name="connsiteX66" fmla="*/ 208548 w 781920"/>
              <a:gd name="connsiteY66" fmla="*/ 263733 h 1088442"/>
              <a:gd name="connsiteX67" fmla="*/ 240756 w 781920"/>
              <a:gd name="connsiteY67" fmla="*/ 295564 h 1088442"/>
              <a:gd name="connsiteX68" fmla="*/ 489309 w 781920"/>
              <a:gd name="connsiteY68" fmla="*/ 285421 h 1088442"/>
              <a:gd name="connsiteX69" fmla="*/ 503337 w 781920"/>
              <a:gd name="connsiteY69" fmla="*/ 281806 h 1088442"/>
              <a:gd name="connsiteX70" fmla="*/ 623756 w 781920"/>
              <a:gd name="connsiteY70" fmla="*/ 217011 h 1088442"/>
              <a:gd name="connsiteX71" fmla="*/ 607139 w 781920"/>
              <a:gd name="connsiteY71" fmla="*/ 155938 h 1088442"/>
              <a:gd name="connsiteX72" fmla="*/ 579246 w 781920"/>
              <a:gd name="connsiteY72" fmla="*/ 137055 h 1088442"/>
              <a:gd name="connsiteX73" fmla="*/ 576818 w 781920"/>
              <a:gd name="connsiteY73" fmla="*/ 138243 h 1088442"/>
              <a:gd name="connsiteX74" fmla="*/ 460499 w 781920"/>
              <a:gd name="connsiteY74" fmla="*/ 200017 h 1088442"/>
              <a:gd name="connsiteX75" fmla="*/ 442210 w 781920"/>
              <a:gd name="connsiteY75" fmla="*/ 242692 h 1088442"/>
              <a:gd name="connsiteX76" fmla="*/ 489202 w 781920"/>
              <a:gd name="connsiteY76" fmla="*/ 285313 h 1088442"/>
              <a:gd name="connsiteX77" fmla="*/ 710347 w 781920"/>
              <a:gd name="connsiteY77" fmla="*/ 783930 h 1088442"/>
              <a:gd name="connsiteX78" fmla="*/ 613721 w 781920"/>
              <a:gd name="connsiteY78" fmla="*/ 788623 h 1088442"/>
              <a:gd name="connsiteX79" fmla="*/ 562683 w 781920"/>
              <a:gd name="connsiteY79" fmla="*/ 836208 h 1088442"/>
              <a:gd name="connsiteX80" fmla="*/ 617390 w 781920"/>
              <a:gd name="connsiteY80" fmla="*/ 882714 h 1088442"/>
              <a:gd name="connsiteX81" fmla="*/ 665784 w 781920"/>
              <a:gd name="connsiteY81" fmla="*/ 879369 h 1088442"/>
              <a:gd name="connsiteX82" fmla="*/ 738132 w 781920"/>
              <a:gd name="connsiteY82" fmla="*/ 813063 h 1088442"/>
              <a:gd name="connsiteX83" fmla="*/ 710347 w 781920"/>
              <a:gd name="connsiteY83" fmla="*/ 783930 h 1088442"/>
              <a:gd name="connsiteX84" fmla="*/ 545418 w 781920"/>
              <a:gd name="connsiteY84" fmla="*/ 900464 h 1088442"/>
              <a:gd name="connsiteX85" fmla="*/ 422248 w 781920"/>
              <a:gd name="connsiteY85" fmla="*/ 907909 h 1088442"/>
              <a:gd name="connsiteX86" fmla="*/ 403257 w 781920"/>
              <a:gd name="connsiteY86" fmla="*/ 920642 h 1088442"/>
              <a:gd name="connsiteX87" fmla="*/ 447821 w 781920"/>
              <a:gd name="connsiteY87" fmla="*/ 970277 h 1088442"/>
              <a:gd name="connsiteX88" fmla="*/ 488230 w 781920"/>
              <a:gd name="connsiteY88" fmla="*/ 969899 h 1088442"/>
              <a:gd name="connsiteX89" fmla="*/ 523137 w 781920"/>
              <a:gd name="connsiteY89" fmla="*/ 938068 h 1088442"/>
              <a:gd name="connsiteX90" fmla="*/ 536516 w 781920"/>
              <a:gd name="connsiteY90" fmla="*/ 918322 h 1088442"/>
              <a:gd name="connsiteX91" fmla="*/ 551353 w 781920"/>
              <a:gd name="connsiteY91" fmla="*/ 937205 h 1088442"/>
              <a:gd name="connsiteX92" fmla="*/ 564032 w 781920"/>
              <a:gd name="connsiteY92" fmla="*/ 962130 h 1088442"/>
              <a:gd name="connsiteX93" fmla="*/ 595593 w 781920"/>
              <a:gd name="connsiteY93" fmla="*/ 940712 h 1088442"/>
              <a:gd name="connsiteX94" fmla="*/ 609458 w 781920"/>
              <a:gd name="connsiteY94" fmla="*/ 923393 h 1088442"/>
              <a:gd name="connsiteX95" fmla="*/ 625320 w 781920"/>
              <a:gd name="connsiteY95" fmla="*/ 941521 h 1088442"/>
              <a:gd name="connsiteX96" fmla="*/ 645983 w 781920"/>
              <a:gd name="connsiteY96" fmla="*/ 956088 h 1088442"/>
              <a:gd name="connsiteX97" fmla="*/ 683587 w 781920"/>
              <a:gd name="connsiteY97" fmla="*/ 953444 h 1088442"/>
              <a:gd name="connsiteX98" fmla="*/ 720760 w 781920"/>
              <a:gd name="connsiteY98" fmla="*/ 926468 h 1088442"/>
              <a:gd name="connsiteX99" fmla="*/ 709107 w 781920"/>
              <a:gd name="connsiteY99" fmla="*/ 907586 h 1088442"/>
              <a:gd name="connsiteX100" fmla="*/ 545364 w 781920"/>
              <a:gd name="connsiteY100" fmla="*/ 900518 h 1088442"/>
              <a:gd name="connsiteX101" fmla="*/ 400074 w 781920"/>
              <a:gd name="connsiteY101" fmla="*/ 243663 h 1088442"/>
              <a:gd name="connsiteX102" fmla="*/ 382270 w 781920"/>
              <a:gd name="connsiteY102" fmla="*/ 252511 h 1088442"/>
              <a:gd name="connsiteX103" fmla="*/ 297567 w 781920"/>
              <a:gd name="connsiteY103" fmla="*/ 299017 h 1088442"/>
              <a:gd name="connsiteX104" fmla="*/ 283863 w 781920"/>
              <a:gd name="connsiteY104" fmla="*/ 362733 h 1088442"/>
              <a:gd name="connsiteX105" fmla="*/ 319040 w 781920"/>
              <a:gd name="connsiteY105" fmla="*/ 369855 h 1088442"/>
              <a:gd name="connsiteX106" fmla="*/ 391874 w 781920"/>
              <a:gd name="connsiteY106" fmla="*/ 329661 h 1088442"/>
              <a:gd name="connsiteX107" fmla="*/ 414749 w 781920"/>
              <a:gd name="connsiteY107" fmla="*/ 253590 h 1088442"/>
              <a:gd name="connsiteX108" fmla="*/ 400074 w 781920"/>
              <a:gd name="connsiteY108" fmla="*/ 243663 h 1088442"/>
              <a:gd name="connsiteX109" fmla="*/ 439027 w 781920"/>
              <a:gd name="connsiteY109" fmla="*/ 878938 h 1088442"/>
              <a:gd name="connsiteX110" fmla="*/ 485857 w 781920"/>
              <a:gd name="connsiteY110" fmla="*/ 876780 h 1088442"/>
              <a:gd name="connsiteX111" fmla="*/ 534305 w 781920"/>
              <a:gd name="connsiteY111" fmla="*/ 824878 h 1088442"/>
              <a:gd name="connsiteX112" fmla="*/ 512886 w 781920"/>
              <a:gd name="connsiteY112" fmla="*/ 804107 h 1088442"/>
              <a:gd name="connsiteX113" fmla="*/ 424352 w 781920"/>
              <a:gd name="connsiteY113" fmla="*/ 808855 h 1088442"/>
              <a:gd name="connsiteX114" fmla="*/ 388475 w 781920"/>
              <a:gd name="connsiteY114" fmla="*/ 857627 h 1088442"/>
              <a:gd name="connsiteX115" fmla="*/ 415990 w 781920"/>
              <a:gd name="connsiteY115" fmla="*/ 879046 h 1088442"/>
              <a:gd name="connsiteX116" fmla="*/ 439027 w 781920"/>
              <a:gd name="connsiteY116" fmla="*/ 878938 h 108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81920" h="1088442">
                <a:moveTo>
                  <a:pt x="355727" y="789703"/>
                </a:moveTo>
                <a:cubicBezTo>
                  <a:pt x="354162" y="712498"/>
                  <a:pt x="367272" y="642254"/>
                  <a:pt x="402071" y="577513"/>
                </a:cubicBezTo>
                <a:cubicBezTo>
                  <a:pt x="412915" y="557335"/>
                  <a:pt x="400074" y="547138"/>
                  <a:pt x="390471" y="535323"/>
                </a:cubicBezTo>
                <a:cubicBezTo>
                  <a:pt x="325244" y="455205"/>
                  <a:pt x="259585" y="375466"/>
                  <a:pt x="194089" y="295564"/>
                </a:cubicBezTo>
                <a:cubicBezTo>
                  <a:pt x="189557" y="290061"/>
                  <a:pt x="182597" y="284612"/>
                  <a:pt x="181626" y="278354"/>
                </a:cubicBezTo>
                <a:cubicBezTo>
                  <a:pt x="171537" y="215285"/>
                  <a:pt x="120176" y="179137"/>
                  <a:pt x="86510" y="131660"/>
                </a:cubicBezTo>
                <a:cubicBezTo>
                  <a:pt x="62610" y="97995"/>
                  <a:pt x="35850" y="66380"/>
                  <a:pt x="10871" y="33469"/>
                </a:cubicBezTo>
                <a:cubicBezTo>
                  <a:pt x="4181" y="24622"/>
                  <a:pt x="-7041" y="13076"/>
                  <a:pt x="6069" y="3257"/>
                </a:cubicBezTo>
                <a:cubicBezTo>
                  <a:pt x="18693" y="-6131"/>
                  <a:pt x="27272" y="6871"/>
                  <a:pt x="34339" y="15827"/>
                </a:cubicBezTo>
                <a:cubicBezTo>
                  <a:pt x="81007" y="75120"/>
                  <a:pt x="127836" y="134304"/>
                  <a:pt x="173642" y="194298"/>
                </a:cubicBezTo>
                <a:cubicBezTo>
                  <a:pt x="187291" y="212209"/>
                  <a:pt x="199376" y="217497"/>
                  <a:pt x="220795" y="205196"/>
                </a:cubicBezTo>
                <a:cubicBezTo>
                  <a:pt x="309652" y="154320"/>
                  <a:pt x="399427" y="104901"/>
                  <a:pt x="488932" y="55104"/>
                </a:cubicBezTo>
                <a:cubicBezTo>
                  <a:pt x="501826" y="47928"/>
                  <a:pt x="515530" y="42317"/>
                  <a:pt x="506520" y="22787"/>
                </a:cubicBezTo>
                <a:cubicBezTo>
                  <a:pt x="503768" y="16799"/>
                  <a:pt x="507059" y="10109"/>
                  <a:pt x="513803" y="7249"/>
                </a:cubicBezTo>
                <a:cubicBezTo>
                  <a:pt x="520385" y="4444"/>
                  <a:pt x="525511" y="7842"/>
                  <a:pt x="530906" y="11835"/>
                </a:cubicBezTo>
                <a:cubicBezTo>
                  <a:pt x="609189" y="69779"/>
                  <a:pt x="651487" y="153942"/>
                  <a:pt x="674793" y="242476"/>
                </a:cubicBezTo>
                <a:cubicBezTo>
                  <a:pt x="689036" y="296535"/>
                  <a:pt x="713800" y="338509"/>
                  <a:pt x="744552" y="381184"/>
                </a:cubicBezTo>
                <a:cubicBezTo>
                  <a:pt x="779782" y="430010"/>
                  <a:pt x="776977" y="486389"/>
                  <a:pt x="771096" y="542229"/>
                </a:cubicBezTo>
                <a:cubicBezTo>
                  <a:pt x="768183" y="569636"/>
                  <a:pt x="759659" y="595856"/>
                  <a:pt x="776707" y="622562"/>
                </a:cubicBezTo>
                <a:cubicBezTo>
                  <a:pt x="786040" y="637183"/>
                  <a:pt x="780322" y="656011"/>
                  <a:pt x="778703" y="672898"/>
                </a:cubicBezTo>
                <a:cubicBezTo>
                  <a:pt x="771312" y="749725"/>
                  <a:pt x="763812" y="826551"/>
                  <a:pt x="756044" y="903324"/>
                </a:cubicBezTo>
                <a:cubicBezTo>
                  <a:pt x="753724" y="926037"/>
                  <a:pt x="747304" y="946862"/>
                  <a:pt x="729932" y="963749"/>
                </a:cubicBezTo>
                <a:cubicBezTo>
                  <a:pt x="711912" y="981175"/>
                  <a:pt x="717847" y="1005831"/>
                  <a:pt x="714448" y="1027465"/>
                </a:cubicBezTo>
                <a:cubicBezTo>
                  <a:pt x="712074" y="1042463"/>
                  <a:pt x="712991" y="1057947"/>
                  <a:pt x="711210" y="1073108"/>
                </a:cubicBezTo>
                <a:cubicBezTo>
                  <a:pt x="710239" y="1081524"/>
                  <a:pt x="705654" y="1089239"/>
                  <a:pt x="695619" y="1088376"/>
                </a:cubicBezTo>
                <a:cubicBezTo>
                  <a:pt x="685314" y="1087513"/>
                  <a:pt x="683102" y="1079150"/>
                  <a:pt x="683533" y="1070518"/>
                </a:cubicBezTo>
                <a:cubicBezTo>
                  <a:pt x="684559" y="1048075"/>
                  <a:pt x="684882" y="1025523"/>
                  <a:pt x="687579" y="1003295"/>
                </a:cubicBezTo>
                <a:cubicBezTo>
                  <a:pt x="689576" y="986732"/>
                  <a:pt x="682994" y="982200"/>
                  <a:pt x="668211" y="983441"/>
                </a:cubicBezTo>
                <a:cubicBezTo>
                  <a:pt x="604711" y="988836"/>
                  <a:pt x="541157" y="994231"/>
                  <a:pt x="477602" y="999195"/>
                </a:cubicBezTo>
                <a:cubicBezTo>
                  <a:pt x="462874" y="1000328"/>
                  <a:pt x="461794" y="1007719"/>
                  <a:pt x="466164" y="1019156"/>
                </a:cubicBezTo>
                <a:cubicBezTo>
                  <a:pt x="470966" y="1031727"/>
                  <a:pt x="475875" y="1044298"/>
                  <a:pt x="480138" y="1057084"/>
                </a:cubicBezTo>
                <a:cubicBezTo>
                  <a:pt x="483213" y="1066364"/>
                  <a:pt x="488068" y="1077909"/>
                  <a:pt x="475714" y="1082981"/>
                </a:cubicBezTo>
                <a:cubicBezTo>
                  <a:pt x="461471" y="1088808"/>
                  <a:pt x="457478" y="1075967"/>
                  <a:pt x="453324" y="1066094"/>
                </a:cubicBezTo>
                <a:cubicBezTo>
                  <a:pt x="448792" y="1055304"/>
                  <a:pt x="444422" y="1044460"/>
                  <a:pt x="440969" y="1033292"/>
                </a:cubicBezTo>
                <a:cubicBezTo>
                  <a:pt x="434927" y="1013923"/>
                  <a:pt x="426187" y="997468"/>
                  <a:pt x="407681" y="986300"/>
                </a:cubicBezTo>
                <a:cubicBezTo>
                  <a:pt x="392683" y="977237"/>
                  <a:pt x="384266" y="961591"/>
                  <a:pt x="379573" y="944704"/>
                </a:cubicBezTo>
                <a:cubicBezTo>
                  <a:pt x="365114" y="892695"/>
                  <a:pt x="350709" y="840632"/>
                  <a:pt x="355727" y="789703"/>
                </a:cubicBezTo>
                <a:close/>
                <a:moveTo>
                  <a:pt x="664219" y="321676"/>
                </a:moveTo>
                <a:cubicBezTo>
                  <a:pt x="646523" y="347195"/>
                  <a:pt x="640426" y="374279"/>
                  <a:pt x="633898" y="401146"/>
                </a:cubicBezTo>
                <a:cubicBezTo>
                  <a:pt x="631417" y="411397"/>
                  <a:pt x="631794" y="425910"/>
                  <a:pt x="616958" y="423644"/>
                </a:cubicBezTo>
                <a:cubicBezTo>
                  <a:pt x="600988" y="421216"/>
                  <a:pt x="603955" y="406595"/>
                  <a:pt x="605951" y="395212"/>
                </a:cubicBezTo>
                <a:cubicBezTo>
                  <a:pt x="611995" y="361330"/>
                  <a:pt x="624026" y="329553"/>
                  <a:pt x="640750" y="299449"/>
                </a:cubicBezTo>
                <a:cubicBezTo>
                  <a:pt x="646847" y="288496"/>
                  <a:pt x="652997" y="277382"/>
                  <a:pt x="652458" y="264110"/>
                </a:cubicBezTo>
                <a:cubicBezTo>
                  <a:pt x="651864" y="249058"/>
                  <a:pt x="646361" y="241667"/>
                  <a:pt x="630445" y="249220"/>
                </a:cubicBezTo>
                <a:cubicBezTo>
                  <a:pt x="574930" y="275656"/>
                  <a:pt x="522435" y="307218"/>
                  <a:pt x="462334" y="325507"/>
                </a:cubicBezTo>
                <a:cubicBezTo>
                  <a:pt x="418687" y="338779"/>
                  <a:pt x="380490" y="369639"/>
                  <a:pt x="339217" y="391435"/>
                </a:cubicBezTo>
                <a:cubicBezTo>
                  <a:pt x="322007" y="400499"/>
                  <a:pt x="322708" y="408268"/>
                  <a:pt x="334254" y="421917"/>
                </a:cubicBezTo>
                <a:cubicBezTo>
                  <a:pt x="367272" y="460978"/>
                  <a:pt x="398941" y="501226"/>
                  <a:pt x="431744" y="540502"/>
                </a:cubicBezTo>
                <a:cubicBezTo>
                  <a:pt x="440969" y="551562"/>
                  <a:pt x="443667" y="561597"/>
                  <a:pt x="436113" y="574545"/>
                </a:cubicBezTo>
                <a:cubicBezTo>
                  <a:pt x="406710" y="625098"/>
                  <a:pt x="391658" y="680020"/>
                  <a:pt x="385939" y="737963"/>
                </a:cubicBezTo>
                <a:cubicBezTo>
                  <a:pt x="381785" y="779883"/>
                  <a:pt x="385184" y="780746"/>
                  <a:pt x="426564" y="779937"/>
                </a:cubicBezTo>
                <a:cubicBezTo>
                  <a:pt x="514612" y="778157"/>
                  <a:pt x="600772" y="758573"/>
                  <a:pt x="688497" y="755390"/>
                </a:cubicBezTo>
                <a:cubicBezTo>
                  <a:pt x="740290" y="753555"/>
                  <a:pt x="737377" y="752854"/>
                  <a:pt x="746602" y="703273"/>
                </a:cubicBezTo>
                <a:cubicBezTo>
                  <a:pt x="756529" y="649915"/>
                  <a:pt x="750757" y="607941"/>
                  <a:pt x="694539" y="584472"/>
                </a:cubicBezTo>
                <a:cubicBezTo>
                  <a:pt x="682886" y="579617"/>
                  <a:pt x="663518" y="569204"/>
                  <a:pt x="673337" y="553073"/>
                </a:cubicBezTo>
                <a:cubicBezTo>
                  <a:pt x="685206" y="533596"/>
                  <a:pt x="697291" y="554853"/>
                  <a:pt x="708891" y="559925"/>
                </a:cubicBezTo>
                <a:cubicBezTo>
                  <a:pt x="712937" y="561705"/>
                  <a:pt x="716390" y="564834"/>
                  <a:pt x="720436" y="566830"/>
                </a:cubicBezTo>
                <a:cubicBezTo>
                  <a:pt x="729338" y="571254"/>
                  <a:pt x="736406" y="570067"/>
                  <a:pt x="738402" y="558953"/>
                </a:cubicBezTo>
                <a:cubicBezTo>
                  <a:pt x="748275" y="504301"/>
                  <a:pt x="753886" y="449487"/>
                  <a:pt x="722324" y="399582"/>
                </a:cubicBezTo>
                <a:cubicBezTo>
                  <a:pt x="705654" y="373200"/>
                  <a:pt x="685044" y="349299"/>
                  <a:pt x="664219" y="321622"/>
                </a:cubicBezTo>
                <a:close/>
                <a:moveTo>
                  <a:pt x="240756" y="295456"/>
                </a:moveTo>
                <a:cubicBezTo>
                  <a:pt x="246745" y="292489"/>
                  <a:pt x="253058" y="289252"/>
                  <a:pt x="259477" y="286285"/>
                </a:cubicBezTo>
                <a:cubicBezTo>
                  <a:pt x="363225" y="238430"/>
                  <a:pt x="452245" y="164894"/>
                  <a:pt x="555507" y="116338"/>
                </a:cubicBezTo>
                <a:cubicBezTo>
                  <a:pt x="570668" y="109217"/>
                  <a:pt x="576818" y="101340"/>
                  <a:pt x="566082" y="85748"/>
                </a:cubicBezTo>
                <a:cubicBezTo>
                  <a:pt x="556587" y="71936"/>
                  <a:pt x="550868" y="53431"/>
                  <a:pt x="527453" y="66649"/>
                </a:cubicBezTo>
                <a:cubicBezTo>
                  <a:pt x="426564" y="123460"/>
                  <a:pt x="325352" y="179839"/>
                  <a:pt x="224301" y="236434"/>
                </a:cubicBezTo>
                <a:cubicBezTo>
                  <a:pt x="213727" y="242368"/>
                  <a:pt x="202775" y="249867"/>
                  <a:pt x="208548" y="263733"/>
                </a:cubicBezTo>
                <a:cubicBezTo>
                  <a:pt x="214428" y="277706"/>
                  <a:pt x="223978" y="289899"/>
                  <a:pt x="240756" y="295564"/>
                </a:cubicBezTo>
                <a:close/>
                <a:moveTo>
                  <a:pt x="489309" y="285421"/>
                </a:moveTo>
                <a:cubicBezTo>
                  <a:pt x="493086" y="284504"/>
                  <a:pt x="498751" y="284180"/>
                  <a:pt x="503337" y="281806"/>
                </a:cubicBezTo>
                <a:cubicBezTo>
                  <a:pt x="543962" y="260927"/>
                  <a:pt x="587932" y="244310"/>
                  <a:pt x="623756" y="217011"/>
                </a:cubicBezTo>
                <a:cubicBezTo>
                  <a:pt x="650569" y="196618"/>
                  <a:pt x="612102" y="177195"/>
                  <a:pt x="607139" y="155938"/>
                </a:cubicBezTo>
                <a:cubicBezTo>
                  <a:pt x="604603" y="145148"/>
                  <a:pt x="599100" y="127506"/>
                  <a:pt x="579246" y="137055"/>
                </a:cubicBezTo>
                <a:cubicBezTo>
                  <a:pt x="578436" y="137433"/>
                  <a:pt x="577627" y="137811"/>
                  <a:pt x="576818" y="138243"/>
                </a:cubicBezTo>
                <a:cubicBezTo>
                  <a:pt x="538027" y="158744"/>
                  <a:pt x="498967" y="178814"/>
                  <a:pt x="460499" y="200017"/>
                </a:cubicBezTo>
                <a:cubicBezTo>
                  <a:pt x="444260" y="208972"/>
                  <a:pt x="434603" y="223593"/>
                  <a:pt x="442210" y="242692"/>
                </a:cubicBezTo>
                <a:cubicBezTo>
                  <a:pt x="450519" y="263409"/>
                  <a:pt x="459097" y="285421"/>
                  <a:pt x="489202" y="285313"/>
                </a:cubicBezTo>
                <a:close/>
                <a:moveTo>
                  <a:pt x="710347" y="783930"/>
                </a:moveTo>
                <a:cubicBezTo>
                  <a:pt x="678462" y="788623"/>
                  <a:pt x="646037" y="787113"/>
                  <a:pt x="613721" y="788623"/>
                </a:cubicBezTo>
                <a:cubicBezTo>
                  <a:pt x="582429" y="790080"/>
                  <a:pt x="562467" y="809017"/>
                  <a:pt x="562683" y="836208"/>
                </a:cubicBezTo>
                <a:cubicBezTo>
                  <a:pt x="562899" y="864425"/>
                  <a:pt x="584749" y="883416"/>
                  <a:pt x="617390" y="882714"/>
                </a:cubicBezTo>
                <a:cubicBezTo>
                  <a:pt x="633521" y="882391"/>
                  <a:pt x="649598" y="879801"/>
                  <a:pt x="665784" y="879369"/>
                </a:cubicBezTo>
                <a:cubicBezTo>
                  <a:pt x="731172" y="877643"/>
                  <a:pt x="730740" y="877751"/>
                  <a:pt x="738132" y="813063"/>
                </a:cubicBezTo>
                <a:cubicBezTo>
                  <a:pt x="740668" y="790889"/>
                  <a:pt x="734571" y="779668"/>
                  <a:pt x="710347" y="783930"/>
                </a:cubicBezTo>
                <a:close/>
                <a:moveTo>
                  <a:pt x="545418" y="900464"/>
                </a:moveTo>
                <a:cubicBezTo>
                  <a:pt x="499452" y="905751"/>
                  <a:pt x="460877" y="907478"/>
                  <a:pt x="422248" y="907909"/>
                </a:cubicBezTo>
                <a:cubicBezTo>
                  <a:pt x="413885" y="908017"/>
                  <a:pt x="403365" y="906345"/>
                  <a:pt x="403257" y="920642"/>
                </a:cubicBezTo>
                <a:cubicBezTo>
                  <a:pt x="403149" y="944003"/>
                  <a:pt x="424244" y="968604"/>
                  <a:pt x="447821" y="970277"/>
                </a:cubicBezTo>
                <a:cubicBezTo>
                  <a:pt x="461201" y="971194"/>
                  <a:pt x="474743" y="969791"/>
                  <a:pt x="488230" y="969899"/>
                </a:cubicBezTo>
                <a:cubicBezTo>
                  <a:pt x="509811" y="970061"/>
                  <a:pt x="525673" y="964828"/>
                  <a:pt x="523137" y="938068"/>
                </a:cubicBezTo>
                <a:cubicBezTo>
                  <a:pt x="522274" y="928896"/>
                  <a:pt x="524809" y="918646"/>
                  <a:pt x="536516" y="918322"/>
                </a:cubicBezTo>
                <a:cubicBezTo>
                  <a:pt x="548170" y="917998"/>
                  <a:pt x="549789" y="927979"/>
                  <a:pt x="551353" y="937205"/>
                </a:cubicBezTo>
                <a:cubicBezTo>
                  <a:pt x="552972" y="946808"/>
                  <a:pt x="547307" y="961699"/>
                  <a:pt x="564032" y="962130"/>
                </a:cubicBezTo>
                <a:cubicBezTo>
                  <a:pt x="578382" y="962508"/>
                  <a:pt x="593381" y="960566"/>
                  <a:pt x="595593" y="940712"/>
                </a:cubicBezTo>
                <a:cubicBezTo>
                  <a:pt x="596510" y="932673"/>
                  <a:pt x="599262" y="923933"/>
                  <a:pt x="609458" y="923393"/>
                </a:cubicBezTo>
                <a:cubicBezTo>
                  <a:pt x="621489" y="922746"/>
                  <a:pt x="623972" y="932673"/>
                  <a:pt x="625320" y="941521"/>
                </a:cubicBezTo>
                <a:cubicBezTo>
                  <a:pt x="627317" y="954145"/>
                  <a:pt x="633952" y="957706"/>
                  <a:pt x="645983" y="956088"/>
                </a:cubicBezTo>
                <a:cubicBezTo>
                  <a:pt x="658446" y="954415"/>
                  <a:pt x="671071" y="954469"/>
                  <a:pt x="683587" y="953444"/>
                </a:cubicBezTo>
                <a:cubicBezTo>
                  <a:pt x="701283" y="951934"/>
                  <a:pt x="713746" y="942708"/>
                  <a:pt x="720760" y="926468"/>
                </a:cubicBezTo>
                <a:cubicBezTo>
                  <a:pt x="725777" y="914923"/>
                  <a:pt x="724159" y="907046"/>
                  <a:pt x="709107" y="907586"/>
                </a:cubicBezTo>
                <a:cubicBezTo>
                  <a:pt x="651918" y="909636"/>
                  <a:pt x="594568" y="916218"/>
                  <a:pt x="545364" y="900518"/>
                </a:cubicBezTo>
                <a:close/>
                <a:moveTo>
                  <a:pt x="400074" y="243663"/>
                </a:moveTo>
                <a:cubicBezTo>
                  <a:pt x="395057" y="246145"/>
                  <a:pt x="388529" y="249058"/>
                  <a:pt x="382270" y="252511"/>
                </a:cubicBezTo>
                <a:cubicBezTo>
                  <a:pt x="354000" y="267941"/>
                  <a:pt x="325784" y="283425"/>
                  <a:pt x="297567" y="299017"/>
                </a:cubicBezTo>
                <a:cubicBezTo>
                  <a:pt x="254082" y="323079"/>
                  <a:pt x="254892" y="322540"/>
                  <a:pt x="283863" y="362733"/>
                </a:cubicBezTo>
                <a:cubicBezTo>
                  <a:pt x="294870" y="378001"/>
                  <a:pt x="304041" y="378865"/>
                  <a:pt x="319040" y="369855"/>
                </a:cubicBezTo>
                <a:cubicBezTo>
                  <a:pt x="342778" y="355612"/>
                  <a:pt x="367596" y="343095"/>
                  <a:pt x="391874" y="329661"/>
                </a:cubicBezTo>
                <a:cubicBezTo>
                  <a:pt x="424892" y="311388"/>
                  <a:pt x="432499" y="286031"/>
                  <a:pt x="414749" y="253590"/>
                </a:cubicBezTo>
                <a:cubicBezTo>
                  <a:pt x="411781" y="248087"/>
                  <a:pt x="410217" y="241397"/>
                  <a:pt x="400074" y="243663"/>
                </a:cubicBezTo>
                <a:close/>
                <a:moveTo>
                  <a:pt x="439027" y="878938"/>
                </a:moveTo>
                <a:cubicBezTo>
                  <a:pt x="458989" y="878074"/>
                  <a:pt x="472476" y="878020"/>
                  <a:pt x="485857" y="876780"/>
                </a:cubicBezTo>
                <a:cubicBezTo>
                  <a:pt x="533279" y="872302"/>
                  <a:pt x="532201" y="872086"/>
                  <a:pt x="534305" y="824878"/>
                </a:cubicBezTo>
                <a:cubicBezTo>
                  <a:pt x="535114" y="806697"/>
                  <a:pt x="528208" y="803136"/>
                  <a:pt x="512886" y="804107"/>
                </a:cubicBezTo>
                <a:cubicBezTo>
                  <a:pt x="483375" y="805942"/>
                  <a:pt x="453809" y="806535"/>
                  <a:pt x="424352" y="808855"/>
                </a:cubicBezTo>
                <a:cubicBezTo>
                  <a:pt x="381515" y="812200"/>
                  <a:pt x="380166" y="815599"/>
                  <a:pt x="388475" y="857627"/>
                </a:cubicBezTo>
                <a:cubicBezTo>
                  <a:pt x="391820" y="874622"/>
                  <a:pt x="399966" y="880232"/>
                  <a:pt x="415990" y="879046"/>
                </a:cubicBezTo>
                <a:cubicBezTo>
                  <a:pt x="425809" y="878344"/>
                  <a:pt x="435682" y="878938"/>
                  <a:pt x="439027" y="8789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FBEF877-B0BE-493B-AA4F-64907295C42A}"/>
              </a:ext>
            </a:extLst>
          </p:cNvPr>
          <p:cNvSpPr/>
          <p:nvPr/>
        </p:nvSpPr>
        <p:spPr>
          <a:xfrm>
            <a:off x="6078629" y="5361454"/>
            <a:ext cx="977211" cy="702526"/>
          </a:xfrm>
          <a:custGeom>
            <a:avLst/>
            <a:gdLst>
              <a:gd name="connsiteX0" fmla="*/ 304976 w 1047422"/>
              <a:gd name="connsiteY0" fmla="*/ 280387 h 753001"/>
              <a:gd name="connsiteX1" fmla="*/ 284851 w 1047422"/>
              <a:gd name="connsiteY1" fmla="*/ 250876 h 753001"/>
              <a:gd name="connsiteX2" fmla="*/ 202036 w 1047422"/>
              <a:gd name="connsiteY2" fmla="*/ 143298 h 753001"/>
              <a:gd name="connsiteX3" fmla="*/ 196587 w 1047422"/>
              <a:gd name="connsiteY3" fmla="*/ 128461 h 753001"/>
              <a:gd name="connsiteX4" fmla="*/ 210021 w 1047422"/>
              <a:gd name="connsiteY4" fmla="*/ 16782 h 753001"/>
              <a:gd name="connsiteX5" fmla="*/ 234893 w 1047422"/>
              <a:gd name="connsiteY5" fmla="*/ 3 h 753001"/>
              <a:gd name="connsiteX6" fmla="*/ 261275 w 1047422"/>
              <a:gd name="connsiteY6" fmla="*/ 19588 h 753001"/>
              <a:gd name="connsiteX7" fmla="*/ 272820 w 1047422"/>
              <a:gd name="connsiteY7" fmla="*/ 80175 h 753001"/>
              <a:gd name="connsiteX8" fmla="*/ 305784 w 1047422"/>
              <a:gd name="connsiteY8" fmla="*/ 146103 h 753001"/>
              <a:gd name="connsiteX9" fmla="*/ 346410 w 1047422"/>
              <a:gd name="connsiteY9" fmla="*/ 181387 h 753001"/>
              <a:gd name="connsiteX10" fmla="*/ 350564 w 1047422"/>
              <a:gd name="connsiteY10" fmla="*/ 202806 h 753001"/>
              <a:gd name="connsiteX11" fmla="*/ 329038 w 1047422"/>
              <a:gd name="connsiteY11" fmla="*/ 202320 h 753001"/>
              <a:gd name="connsiteX12" fmla="*/ 295750 w 1047422"/>
              <a:gd name="connsiteY12" fmla="*/ 174913 h 753001"/>
              <a:gd name="connsiteX13" fmla="*/ 272173 w 1047422"/>
              <a:gd name="connsiteY13" fmla="*/ 172107 h 753001"/>
              <a:gd name="connsiteX14" fmla="*/ 275842 w 1047422"/>
              <a:gd name="connsiteY14" fmla="*/ 194875 h 753001"/>
              <a:gd name="connsiteX15" fmla="*/ 389409 w 1047422"/>
              <a:gd name="connsiteY15" fmla="*/ 335202 h 753001"/>
              <a:gd name="connsiteX16" fmla="*/ 474328 w 1047422"/>
              <a:gd name="connsiteY16" fmla="*/ 499105 h 753001"/>
              <a:gd name="connsiteX17" fmla="*/ 496502 w 1047422"/>
              <a:gd name="connsiteY17" fmla="*/ 532177 h 753001"/>
              <a:gd name="connsiteX18" fmla="*/ 545921 w 1047422"/>
              <a:gd name="connsiteY18" fmla="*/ 530073 h 753001"/>
              <a:gd name="connsiteX19" fmla="*/ 546622 w 1047422"/>
              <a:gd name="connsiteY19" fmla="*/ 430965 h 753001"/>
              <a:gd name="connsiteX20" fmla="*/ 454474 w 1047422"/>
              <a:gd name="connsiteY20" fmla="*/ 332558 h 753001"/>
              <a:gd name="connsiteX21" fmla="*/ 399228 w 1047422"/>
              <a:gd name="connsiteY21" fmla="*/ 260479 h 753001"/>
              <a:gd name="connsiteX22" fmla="*/ 397286 w 1047422"/>
              <a:gd name="connsiteY22" fmla="*/ 243377 h 753001"/>
              <a:gd name="connsiteX23" fmla="*/ 416223 w 1047422"/>
              <a:gd name="connsiteY23" fmla="*/ 239331 h 753001"/>
              <a:gd name="connsiteX24" fmla="*/ 448486 w 1047422"/>
              <a:gd name="connsiteY24" fmla="*/ 266953 h 753001"/>
              <a:gd name="connsiteX25" fmla="*/ 557898 w 1047422"/>
              <a:gd name="connsiteY25" fmla="*/ 402479 h 753001"/>
              <a:gd name="connsiteX26" fmla="*/ 710796 w 1047422"/>
              <a:gd name="connsiteY26" fmla="*/ 466896 h 753001"/>
              <a:gd name="connsiteX27" fmla="*/ 794312 w 1047422"/>
              <a:gd name="connsiteY27" fmla="*/ 466573 h 753001"/>
              <a:gd name="connsiteX28" fmla="*/ 872217 w 1047422"/>
              <a:gd name="connsiteY28" fmla="*/ 497379 h 753001"/>
              <a:gd name="connsiteX29" fmla="*/ 898222 w 1047422"/>
              <a:gd name="connsiteY29" fmla="*/ 497001 h 753001"/>
              <a:gd name="connsiteX30" fmla="*/ 970247 w 1047422"/>
              <a:gd name="connsiteY30" fmla="*/ 467652 h 753001"/>
              <a:gd name="connsiteX31" fmla="*/ 1042595 w 1047422"/>
              <a:gd name="connsiteY31" fmla="*/ 519499 h 753001"/>
              <a:gd name="connsiteX32" fmla="*/ 1025709 w 1047422"/>
              <a:gd name="connsiteY32" fmla="*/ 593951 h 753001"/>
              <a:gd name="connsiteX33" fmla="*/ 935826 w 1047422"/>
              <a:gd name="connsiteY33" fmla="*/ 613698 h 753001"/>
              <a:gd name="connsiteX34" fmla="*/ 894715 w 1047422"/>
              <a:gd name="connsiteY34" fmla="*/ 622923 h 753001"/>
              <a:gd name="connsiteX35" fmla="*/ 860510 w 1047422"/>
              <a:gd name="connsiteY35" fmla="*/ 634361 h 753001"/>
              <a:gd name="connsiteX36" fmla="*/ 467098 w 1047422"/>
              <a:gd name="connsiteY36" fmla="*/ 633875 h 753001"/>
              <a:gd name="connsiteX37" fmla="*/ 399984 w 1047422"/>
              <a:gd name="connsiteY37" fmla="*/ 631663 h 753001"/>
              <a:gd name="connsiteX38" fmla="*/ 367397 w 1047422"/>
              <a:gd name="connsiteY38" fmla="*/ 604634 h 753001"/>
              <a:gd name="connsiteX39" fmla="*/ 400631 w 1047422"/>
              <a:gd name="connsiteY39" fmla="*/ 575338 h 753001"/>
              <a:gd name="connsiteX40" fmla="*/ 492456 w 1047422"/>
              <a:gd name="connsiteY40" fmla="*/ 565142 h 753001"/>
              <a:gd name="connsiteX41" fmla="*/ 414820 w 1047422"/>
              <a:gd name="connsiteY41" fmla="*/ 428969 h 753001"/>
              <a:gd name="connsiteX42" fmla="*/ 405648 w 1047422"/>
              <a:gd name="connsiteY42" fmla="*/ 503529 h 753001"/>
              <a:gd name="connsiteX43" fmla="*/ 418219 w 1047422"/>
              <a:gd name="connsiteY43" fmla="*/ 519121 h 753001"/>
              <a:gd name="connsiteX44" fmla="*/ 434998 w 1047422"/>
              <a:gd name="connsiteY44" fmla="*/ 535306 h 753001"/>
              <a:gd name="connsiteX45" fmla="*/ 414065 w 1047422"/>
              <a:gd name="connsiteY45" fmla="*/ 547445 h 753001"/>
              <a:gd name="connsiteX46" fmla="*/ 366425 w 1047422"/>
              <a:gd name="connsiteY46" fmla="*/ 571562 h 753001"/>
              <a:gd name="connsiteX47" fmla="*/ 160440 w 1047422"/>
              <a:gd name="connsiteY47" fmla="*/ 620549 h 753001"/>
              <a:gd name="connsiteX48" fmla="*/ 140317 w 1047422"/>
              <a:gd name="connsiteY48" fmla="*/ 595084 h 753001"/>
              <a:gd name="connsiteX49" fmla="*/ 171015 w 1047422"/>
              <a:gd name="connsiteY49" fmla="*/ 593736 h 753001"/>
              <a:gd name="connsiteX50" fmla="*/ 384446 w 1047422"/>
              <a:gd name="connsiteY50" fmla="*/ 443320 h 753001"/>
              <a:gd name="connsiteX51" fmla="*/ 286254 w 1047422"/>
              <a:gd name="connsiteY51" fmla="*/ 306554 h 753001"/>
              <a:gd name="connsiteX52" fmla="*/ 114043 w 1047422"/>
              <a:gd name="connsiteY52" fmla="*/ 346747 h 753001"/>
              <a:gd name="connsiteX53" fmla="*/ 89009 w 1047422"/>
              <a:gd name="connsiteY53" fmla="*/ 514967 h 753001"/>
              <a:gd name="connsiteX54" fmla="*/ 98181 w 1047422"/>
              <a:gd name="connsiteY54" fmla="*/ 534443 h 753001"/>
              <a:gd name="connsiteX55" fmla="*/ 95214 w 1047422"/>
              <a:gd name="connsiteY55" fmla="*/ 554189 h 753001"/>
              <a:gd name="connsiteX56" fmla="*/ 77680 w 1047422"/>
              <a:gd name="connsiteY56" fmla="*/ 553920 h 753001"/>
              <a:gd name="connsiteX57" fmla="*/ 47844 w 1047422"/>
              <a:gd name="connsiteY57" fmla="*/ 572371 h 753001"/>
              <a:gd name="connsiteX58" fmla="*/ 31821 w 1047422"/>
              <a:gd name="connsiteY58" fmla="*/ 700721 h 753001"/>
              <a:gd name="connsiteX59" fmla="*/ 54588 w 1047422"/>
              <a:gd name="connsiteY59" fmla="*/ 724135 h 753001"/>
              <a:gd name="connsiteX60" fmla="*/ 232573 w 1047422"/>
              <a:gd name="connsiteY60" fmla="*/ 724243 h 753001"/>
              <a:gd name="connsiteX61" fmla="*/ 260304 w 1047422"/>
              <a:gd name="connsiteY61" fmla="*/ 737138 h 753001"/>
              <a:gd name="connsiteX62" fmla="*/ 231548 w 1047422"/>
              <a:gd name="connsiteY62" fmla="*/ 752622 h 753001"/>
              <a:gd name="connsiteX63" fmla="*/ 26587 w 1047422"/>
              <a:gd name="connsiteY63" fmla="*/ 752999 h 753001"/>
              <a:gd name="connsiteX64" fmla="*/ 583 w 1047422"/>
              <a:gd name="connsiteY64" fmla="*/ 723542 h 753001"/>
              <a:gd name="connsiteX65" fmla="*/ 23188 w 1047422"/>
              <a:gd name="connsiteY65" fmla="*/ 541727 h 753001"/>
              <a:gd name="connsiteX66" fmla="*/ 34519 w 1047422"/>
              <a:gd name="connsiteY66" fmla="*/ 521981 h 753001"/>
              <a:gd name="connsiteX67" fmla="*/ 48923 w 1047422"/>
              <a:gd name="connsiteY67" fmla="*/ 487829 h 753001"/>
              <a:gd name="connsiteX68" fmla="*/ 283881 w 1047422"/>
              <a:gd name="connsiteY68" fmla="*/ 274614 h 753001"/>
              <a:gd name="connsiteX69" fmla="*/ 304868 w 1047422"/>
              <a:gd name="connsiteY69" fmla="*/ 280334 h 753001"/>
              <a:gd name="connsiteX70" fmla="*/ 563833 w 1047422"/>
              <a:gd name="connsiteY70" fmla="*/ 564278 h 753001"/>
              <a:gd name="connsiteX71" fmla="*/ 850367 w 1047422"/>
              <a:gd name="connsiteY71" fmla="*/ 551654 h 753001"/>
              <a:gd name="connsiteX72" fmla="*/ 861481 w 1047422"/>
              <a:gd name="connsiteY72" fmla="*/ 531368 h 753001"/>
              <a:gd name="connsiteX73" fmla="*/ 809419 w 1047422"/>
              <a:gd name="connsiteY73" fmla="*/ 498296 h 753001"/>
              <a:gd name="connsiteX74" fmla="*/ 642548 w 1047422"/>
              <a:gd name="connsiteY74" fmla="*/ 495544 h 753001"/>
              <a:gd name="connsiteX75" fmla="*/ 615141 w 1047422"/>
              <a:gd name="connsiteY75" fmla="*/ 503691 h 753001"/>
              <a:gd name="connsiteX76" fmla="*/ 563833 w 1047422"/>
              <a:gd name="connsiteY76" fmla="*/ 564278 h 753001"/>
              <a:gd name="connsiteX77" fmla="*/ 962478 w 1047422"/>
              <a:gd name="connsiteY77" fmla="*/ 589474 h 753001"/>
              <a:gd name="connsiteX78" fmla="*/ 1018749 w 1047422"/>
              <a:gd name="connsiteY78" fmla="*/ 543021 h 753001"/>
              <a:gd name="connsiteX79" fmla="*/ 964312 w 1047422"/>
              <a:gd name="connsiteY79" fmla="*/ 496515 h 753001"/>
              <a:gd name="connsiteX80" fmla="*/ 910145 w 1047422"/>
              <a:gd name="connsiteY80" fmla="*/ 542914 h 753001"/>
              <a:gd name="connsiteX81" fmla="*/ 962478 w 1047422"/>
              <a:gd name="connsiteY81" fmla="*/ 589528 h 753001"/>
              <a:gd name="connsiteX82" fmla="*/ 492402 w 1047422"/>
              <a:gd name="connsiteY82" fmla="*/ 599185 h 753001"/>
              <a:gd name="connsiteX83" fmla="*/ 857813 w 1047422"/>
              <a:gd name="connsiteY83" fmla="*/ 605281 h 753001"/>
              <a:gd name="connsiteX84" fmla="*/ 860510 w 1047422"/>
              <a:gd name="connsiteY84" fmla="*/ 605065 h 753001"/>
              <a:gd name="connsiteX85" fmla="*/ 874321 w 1047422"/>
              <a:gd name="connsiteY85" fmla="*/ 592225 h 753001"/>
              <a:gd name="connsiteX86" fmla="*/ 861535 w 1047422"/>
              <a:gd name="connsiteY86" fmla="*/ 581219 h 753001"/>
              <a:gd name="connsiteX87" fmla="*/ 840063 w 1047422"/>
              <a:gd name="connsiteY87" fmla="*/ 580571 h 753001"/>
              <a:gd name="connsiteX88" fmla="*/ 585198 w 1047422"/>
              <a:gd name="connsiteY88" fmla="*/ 593034 h 753001"/>
              <a:gd name="connsiteX89" fmla="*/ 492456 w 1047422"/>
              <a:gd name="connsiteY89" fmla="*/ 599185 h 7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7422" h="753001">
                <a:moveTo>
                  <a:pt x="304976" y="280387"/>
                </a:moveTo>
                <a:cubicBezTo>
                  <a:pt x="301307" y="264903"/>
                  <a:pt x="292459" y="257944"/>
                  <a:pt x="284851" y="250876"/>
                </a:cubicBezTo>
                <a:cubicBezTo>
                  <a:pt x="251186" y="219639"/>
                  <a:pt x="233220" y="176424"/>
                  <a:pt x="202036" y="143298"/>
                </a:cubicBezTo>
                <a:cubicBezTo>
                  <a:pt x="198638" y="139737"/>
                  <a:pt x="196102" y="133263"/>
                  <a:pt x="196587" y="128461"/>
                </a:cubicBezTo>
                <a:cubicBezTo>
                  <a:pt x="200418" y="91127"/>
                  <a:pt x="204249" y="53792"/>
                  <a:pt x="210021" y="16782"/>
                </a:cubicBezTo>
                <a:cubicBezTo>
                  <a:pt x="211802" y="5506"/>
                  <a:pt x="222862" y="-159"/>
                  <a:pt x="234893" y="3"/>
                </a:cubicBezTo>
                <a:cubicBezTo>
                  <a:pt x="248273" y="111"/>
                  <a:pt x="256851" y="7826"/>
                  <a:pt x="261275" y="19588"/>
                </a:cubicBezTo>
                <a:cubicBezTo>
                  <a:pt x="268559" y="39064"/>
                  <a:pt x="273306" y="59673"/>
                  <a:pt x="272820" y="80175"/>
                </a:cubicBezTo>
                <a:cubicBezTo>
                  <a:pt x="272173" y="108823"/>
                  <a:pt x="281398" y="130025"/>
                  <a:pt x="305784" y="146103"/>
                </a:cubicBezTo>
                <a:cubicBezTo>
                  <a:pt x="320621" y="155868"/>
                  <a:pt x="333246" y="169194"/>
                  <a:pt x="346410" y="181387"/>
                </a:cubicBezTo>
                <a:cubicBezTo>
                  <a:pt x="352614" y="187160"/>
                  <a:pt x="356984" y="194875"/>
                  <a:pt x="350564" y="202806"/>
                </a:cubicBezTo>
                <a:cubicBezTo>
                  <a:pt x="343928" y="210952"/>
                  <a:pt x="335782" y="207553"/>
                  <a:pt x="329038" y="202320"/>
                </a:cubicBezTo>
                <a:cubicBezTo>
                  <a:pt x="317654" y="193526"/>
                  <a:pt x="306540" y="184408"/>
                  <a:pt x="295750" y="174913"/>
                </a:cubicBezTo>
                <a:cubicBezTo>
                  <a:pt x="288250" y="168277"/>
                  <a:pt x="281075" y="164339"/>
                  <a:pt x="272173" y="172107"/>
                </a:cubicBezTo>
                <a:cubicBezTo>
                  <a:pt x="261275" y="181603"/>
                  <a:pt x="270824" y="188563"/>
                  <a:pt x="275842" y="194875"/>
                </a:cubicBezTo>
                <a:cubicBezTo>
                  <a:pt x="313500" y="241812"/>
                  <a:pt x="355150" y="285405"/>
                  <a:pt x="389409" y="335202"/>
                </a:cubicBezTo>
                <a:cubicBezTo>
                  <a:pt x="424639" y="386347"/>
                  <a:pt x="461272" y="436468"/>
                  <a:pt x="474328" y="499105"/>
                </a:cubicBezTo>
                <a:cubicBezTo>
                  <a:pt x="477187" y="512647"/>
                  <a:pt x="485819" y="523977"/>
                  <a:pt x="496502" y="532177"/>
                </a:cubicBezTo>
                <a:cubicBezTo>
                  <a:pt x="512849" y="544748"/>
                  <a:pt x="528926" y="548848"/>
                  <a:pt x="545921" y="530073"/>
                </a:cubicBezTo>
                <a:cubicBezTo>
                  <a:pt x="599872" y="470511"/>
                  <a:pt x="599441" y="487937"/>
                  <a:pt x="546622" y="430965"/>
                </a:cubicBezTo>
                <a:cubicBezTo>
                  <a:pt x="516086" y="398001"/>
                  <a:pt x="485011" y="365522"/>
                  <a:pt x="454474" y="332558"/>
                </a:cubicBezTo>
                <a:cubicBezTo>
                  <a:pt x="433864" y="310330"/>
                  <a:pt x="426473" y="277960"/>
                  <a:pt x="399228" y="260479"/>
                </a:cubicBezTo>
                <a:cubicBezTo>
                  <a:pt x="393401" y="256757"/>
                  <a:pt x="393509" y="249312"/>
                  <a:pt x="397286" y="243377"/>
                </a:cubicBezTo>
                <a:cubicBezTo>
                  <a:pt x="402034" y="235932"/>
                  <a:pt x="409155" y="235662"/>
                  <a:pt x="416223" y="239331"/>
                </a:cubicBezTo>
                <a:cubicBezTo>
                  <a:pt x="429063" y="246020"/>
                  <a:pt x="442173" y="253358"/>
                  <a:pt x="448486" y="266953"/>
                </a:cubicBezTo>
                <a:cubicBezTo>
                  <a:pt x="473680" y="321444"/>
                  <a:pt x="524125" y="355433"/>
                  <a:pt x="557898" y="402479"/>
                </a:cubicBezTo>
                <a:cubicBezTo>
                  <a:pt x="596743" y="456538"/>
                  <a:pt x="646378" y="475367"/>
                  <a:pt x="710796" y="466896"/>
                </a:cubicBezTo>
                <a:cubicBezTo>
                  <a:pt x="738203" y="463282"/>
                  <a:pt x="766473" y="465656"/>
                  <a:pt x="794312" y="466573"/>
                </a:cubicBezTo>
                <a:cubicBezTo>
                  <a:pt x="823715" y="467544"/>
                  <a:pt x="851932" y="474126"/>
                  <a:pt x="872217" y="497379"/>
                </a:cubicBezTo>
                <a:cubicBezTo>
                  <a:pt x="882576" y="509248"/>
                  <a:pt x="887648" y="510003"/>
                  <a:pt x="898222" y="497001"/>
                </a:cubicBezTo>
                <a:cubicBezTo>
                  <a:pt x="916296" y="474773"/>
                  <a:pt x="941976" y="465170"/>
                  <a:pt x="970247" y="467652"/>
                </a:cubicBezTo>
                <a:cubicBezTo>
                  <a:pt x="1003858" y="470619"/>
                  <a:pt x="1030510" y="485995"/>
                  <a:pt x="1042595" y="519499"/>
                </a:cubicBezTo>
                <a:cubicBezTo>
                  <a:pt x="1052684" y="547499"/>
                  <a:pt x="1046911" y="573450"/>
                  <a:pt x="1025709" y="593951"/>
                </a:cubicBezTo>
                <a:cubicBezTo>
                  <a:pt x="1000351" y="618445"/>
                  <a:pt x="968898" y="625459"/>
                  <a:pt x="935826" y="613698"/>
                </a:cubicBezTo>
                <a:cubicBezTo>
                  <a:pt x="918508" y="607547"/>
                  <a:pt x="905667" y="599131"/>
                  <a:pt x="894715" y="622923"/>
                </a:cubicBezTo>
                <a:cubicBezTo>
                  <a:pt x="889266" y="634738"/>
                  <a:pt x="873297" y="634091"/>
                  <a:pt x="860510" y="634361"/>
                </a:cubicBezTo>
                <a:cubicBezTo>
                  <a:pt x="729355" y="637328"/>
                  <a:pt x="598254" y="639594"/>
                  <a:pt x="467098" y="633875"/>
                </a:cubicBezTo>
                <a:cubicBezTo>
                  <a:pt x="444709" y="632904"/>
                  <a:pt x="421995" y="638137"/>
                  <a:pt x="399984" y="631663"/>
                </a:cubicBezTo>
                <a:cubicBezTo>
                  <a:pt x="385578" y="627401"/>
                  <a:pt x="367774" y="623732"/>
                  <a:pt x="367397" y="604634"/>
                </a:cubicBezTo>
                <a:cubicBezTo>
                  <a:pt x="366965" y="584132"/>
                  <a:pt x="384554" y="579007"/>
                  <a:pt x="400631" y="575338"/>
                </a:cubicBezTo>
                <a:cubicBezTo>
                  <a:pt x="429495" y="568702"/>
                  <a:pt x="460085" y="578845"/>
                  <a:pt x="492456" y="565142"/>
                </a:cubicBezTo>
                <a:cubicBezTo>
                  <a:pt x="437263" y="537249"/>
                  <a:pt x="448540" y="473910"/>
                  <a:pt x="414820" y="428969"/>
                </a:cubicBezTo>
                <a:cubicBezTo>
                  <a:pt x="413201" y="456862"/>
                  <a:pt x="412338" y="480654"/>
                  <a:pt x="405648" y="503529"/>
                </a:cubicBezTo>
                <a:cubicBezTo>
                  <a:pt x="402519" y="514266"/>
                  <a:pt x="408508" y="518204"/>
                  <a:pt x="418219" y="519121"/>
                </a:cubicBezTo>
                <a:cubicBezTo>
                  <a:pt x="427930" y="520092"/>
                  <a:pt x="436832" y="523275"/>
                  <a:pt x="434998" y="535306"/>
                </a:cubicBezTo>
                <a:cubicBezTo>
                  <a:pt x="433217" y="546798"/>
                  <a:pt x="423074" y="548416"/>
                  <a:pt x="414065" y="547445"/>
                </a:cubicBezTo>
                <a:cubicBezTo>
                  <a:pt x="392592" y="545180"/>
                  <a:pt x="379266" y="555862"/>
                  <a:pt x="366425" y="571562"/>
                </a:cubicBezTo>
                <a:cubicBezTo>
                  <a:pt x="318787" y="629775"/>
                  <a:pt x="230145" y="650546"/>
                  <a:pt x="160440" y="620549"/>
                </a:cubicBezTo>
                <a:cubicBezTo>
                  <a:pt x="149596" y="615909"/>
                  <a:pt x="132547" y="611863"/>
                  <a:pt x="140317" y="595084"/>
                </a:cubicBezTo>
                <a:cubicBezTo>
                  <a:pt x="147222" y="580140"/>
                  <a:pt x="160710" y="589905"/>
                  <a:pt x="171015" y="593736"/>
                </a:cubicBezTo>
                <a:cubicBezTo>
                  <a:pt x="278971" y="633660"/>
                  <a:pt x="388600" y="556455"/>
                  <a:pt x="384446" y="443320"/>
                </a:cubicBezTo>
                <a:cubicBezTo>
                  <a:pt x="382287" y="384351"/>
                  <a:pt x="340961" y="326785"/>
                  <a:pt x="286254" y="306554"/>
                </a:cubicBezTo>
                <a:cubicBezTo>
                  <a:pt x="221297" y="282491"/>
                  <a:pt x="159469" y="296950"/>
                  <a:pt x="114043" y="346747"/>
                </a:cubicBezTo>
                <a:cubicBezTo>
                  <a:pt x="72068" y="392768"/>
                  <a:pt x="62249" y="458696"/>
                  <a:pt x="89009" y="514967"/>
                </a:cubicBezTo>
                <a:cubicBezTo>
                  <a:pt x="92084" y="521441"/>
                  <a:pt x="95483" y="527807"/>
                  <a:pt x="98181" y="534443"/>
                </a:cubicBezTo>
                <a:cubicBezTo>
                  <a:pt x="101040" y="541457"/>
                  <a:pt x="101742" y="548632"/>
                  <a:pt x="95214" y="554189"/>
                </a:cubicBezTo>
                <a:cubicBezTo>
                  <a:pt x="89494" y="558991"/>
                  <a:pt x="83452" y="557157"/>
                  <a:pt x="77680" y="553920"/>
                </a:cubicBezTo>
                <a:cubicBezTo>
                  <a:pt x="56530" y="541997"/>
                  <a:pt x="50164" y="554405"/>
                  <a:pt x="47844" y="572371"/>
                </a:cubicBezTo>
                <a:cubicBezTo>
                  <a:pt x="42395" y="615154"/>
                  <a:pt x="37756" y="657992"/>
                  <a:pt x="31821" y="700721"/>
                </a:cubicBezTo>
                <a:cubicBezTo>
                  <a:pt x="29177" y="719711"/>
                  <a:pt x="37971" y="724243"/>
                  <a:pt x="54588" y="724135"/>
                </a:cubicBezTo>
                <a:cubicBezTo>
                  <a:pt x="113935" y="723758"/>
                  <a:pt x="173227" y="723812"/>
                  <a:pt x="232573" y="724243"/>
                </a:cubicBezTo>
                <a:cubicBezTo>
                  <a:pt x="243471" y="724297"/>
                  <a:pt x="259980" y="720575"/>
                  <a:pt x="260304" y="737138"/>
                </a:cubicBezTo>
                <a:cubicBezTo>
                  <a:pt x="260681" y="755211"/>
                  <a:pt x="243417" y="752514"/>
                  <a:pt x="231548" y="752622"/>
                </a:cubicBezTo>
                <a:cubicBezTo>
                  <a:pt x="163246" y="752999"/>
                  <a:pt x="94890" y="752460"/>
                  <a:pt x="26587" y="752999"/>
                </a:cubicBezTo>
                <a:cubicBezTo>
                  <a:pt x="5223" y="753161"/>
                  <a:pt x="-2276" y="744853"/>
                  <a:pt x="583" y="723542"/>
                </a:cubicBezTo>
                <a:cubicBezTo>
                  <a:pt x="8730" y="663009"/>
                  <a:pt x="15743" y="602368"/>
                  <a:pt x="23188" y="541727"/>
                </a:cubicBezTo>
                <a:cubicBezTo>
                  <a:pt x="24214" y="533472"/>
                  <a:pt x="25832" y="523221"/>
                  <a:pt x="34519" y="521981"/>
                </a:cubicBezTo>
                <a:cubicBezTo>
                  <a:pt x="59821" y="518312"/>
                  <a:pt x="51513" y="502019"/>
                  <a:pt x="48923" y="487829"/>
                </a:cubicBezTo>
                <a:cubicBezTo>
                  <a:pt x="23188" y="347233"/>
                  <a:pt x="146467" y="235338"/>
                  <a:pt x="283881" y="274614"/>
                </a:cubicBezTo>
                <a:cubicBezTo>
                  <a:pt x="289815" y="276287"/>
                  <a:pt x="295750" y="277852"/>
                  <a:pt x="304868" y="280334"/>
                </a:cubicBezTo>
                <a:close/>
                <a:moveTo>
                  <a:pt x="563833" y="564278"/>
                </a:moveTo>
                <a:cubicBezTo>
                  <a:pt x="661106" y="563091"/>
                  <a:pt x="755360" y="548309"/>
                  <a:pt x="850367" y="551654"/>
                </a:cubicBezTo>
                <a:cubicBezTo>
                  <a:pt x="867308" y="552247"/>
                  <a:pt x="869034" y="543237"/>
                  <a:pt x="861481" y="531368"/>
                </a:cubicBezTo>
                <a:cubicBezTo>
                  <a:pt x="849504" y="512431"/>
                  <a:pt x="833643" y="499860"/>
                  <a:pt x="809419" y="498296"/>
                </a:cubicBezTo>
                <a:cubicBezTo>
                  <a:pt x="753795" y="494681"/>
                  <a:pt x="698225" y="494681"/>
                  <a:pt x="642548" y="495544"/>
                </a:cubicBezTo>
                <a:cubicBezTo>
                  <a:pt x="632513" y="495706"/>
                  <a:pt x="622909" y="495760"/>
                  <a:pt x="615141" y="503691"/>
                </a:cubicBezTo>
                <a:cubicBezTo>
                  <a:pt x="597121" y="522142"/>
                  <a:pt x="579263" y="540648"/>
                  <a:pt x="563833" y="564278"/>
                </a:cubicBezTo>
                <a:close/>
                <a:moveTo>
                  <a:pt x="962478" y="589474"/>
                </a:moveTo>
                <a:cubicBezTo>
                  <a:pt x="992960" y="589851"/>
                  <a:pt x="1018749" y="568540"/>
                  <a:pt x="1018749" y="543021"/>
                </a:cubicBezTo>
                <a:cubicBezTo>
                  <a:pt x="1018749" y="520092"/>
                  <a:pt x="991504" y="496839"/>
                  <a:pt x="964312" y="496515"/>
                </a:cubicBezTo>
                <a:cubicBezTo>
                  <a:pt x="937283" y="496192"/>
                  <a:pt x="910846" y="518797"/>
                  <a:pt x="910145" y="542914"/>
                </a:cubicBezTo>
                <a:cubicBezTo>
                  <a:pt x="909390" y="568163"/>
                  <a:pt x="932912" y="589096"/>
                  <a:pt x="962478" y="589528"/>
                </a:cubicBezTo>
                <a:close/>
                <a:moveTo>
                  <a:pt x="492402" y="599185"/>
                </a:moveTo>
                <a:cubicBezTo>
                  <a:pt x="614493" y="610029"/>
                  <a:pt x="736153" y="606414"/>
                  <a:pt x="857813" y="605281"/>
                </a:cubicBezTo>
                <a:cubicBezTo>
                  <a:pt x="858730" y="605281"/>
                  <a:pt x="859593" y="605173"/>
                  <a:pt x="860510" y="605065"/>
                </a:cubicBezTo>
                <a:cubicBezTo>
                  <a:pt x="868441" y="604310"/>
                  <a:pt x="874753" y="601505"/>
                  <a:pt x="874321" y="592225"/>
                </a:cubicBezTo>
                <a:cubicBezTo>
                  <a:pt x="873998" y="584456"/>
                  <a:pt x="868333" y="581705"/>
                  <a:pt x="861535" y="581219"/>
                </a:cubicBezTo>
                <a:cubicBezTo>
                  <a:pt x="854414" y="580733"/>
                  <a:pt x="847238" y="580733"/>
                  <a:pt x="840063" y="580571"/>
                </a:cubicBezTo>
                <a:cubicBezTo>
                  <a:pt x="754820" y="578360"/>
                  <a:pt x="670279" y="590984"/>
                  <a:pt x="585198" y="593034"/>
                </a:cubicBezTo>
                <a:cubicBezTo>
                  <a:pt x="554230" y="593790"/>
                  <a:pt x="523370" y="597080"/>
                  <a:pt x="492456" y="5991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B4F53E00-7759-4F7F-AEEB-30EF50017766}"/>
              </a:ext>
            </a:extLst>
          </p:cNvPr>
          <p:cNvSpPr/>
          <p:nvPr/>
        </p:nvSpPr>
        <p:spPr>
          <a:xfrm>
            <a:off x="3468444" y="3871254"/>
            <a:ext cx="561495" cy="949897"/>
          </a:xfrm>
          <a:custGeom>
            <a:avLst/>
            <a:gdLst>
              <a:gd name="connsiteX0" fmla="*/ 461953 w 601838"/>
              <a:gd name="connsiteY0" fmla="*/ 419949 h 1018146"/>
              <a:gd name="connsiteX1" fmla="*/ 349195 w 601838"/>
              <a:gd name="connsiteY1" fmla="*/ 199505 h 1018146"/>
              <a:gd name="connsiteX2" fmla="*/ 274580 w 601838"/>
              <a:gd name="connsiteY2" fmla="*/ 40943 h 1018146"/>
              <a:gd name="connsiteX3" fmla="*/ 274850 w 601838"/>
              <a:gd name="connsiteY3" fmla="*/ 6468 h 1018146"/>
              <a:gd name="connsiteX4" fmla="*/ 300854 w 601838"/>
              <a:gd name="connsiteY4" fmla="*/ 30746 h 1018146"/>
              <a:gd name="connsiteX5" fmla="*/ 429636 w 601838"/>
              <a:gd name="connsiteY5" fmla="*/ 297966 h 1018146"/>
              <a:gd name="connsiteX6" fmla="*/ 455101 w 601838"/>
              <a:gd name="connsiteY6" fmla="*/ 348518 h 1018146"/>
              <a:gd name="connsiteX7" fmla="*/ 544498 w 601838"/>
              <a:gd name="connsiteY7" fmla="*/ 442285 h 1018146"/>
              <a:gd name="connsiteX8" fmla="*/ 591112 w 601838"/>
              <a:gd name="connsiteY8" fmla="*/ 474278 h 1018146"/>
              <a:gd name="connsiteX9" fmla="*/ 596561 w 601838"/>
              <a:gd name="connsiteY9" fmla="*/ 497639 h 1018146"/>
              <a:gd name="connsiteX10" fmla="*/ 572768 w 601838"/>
              <a:gd name="connsiteY10" fmla="*/ 496560 h 1018146"/>
              <a:gd name="connsiteX11" fmla="*/ 497021 w 601838"/>
              <a:gd name="connsiteY11" fmla="*/ 446223 h 1018146"/>
              <a:gd name="connsiteX12" fmla="*/ 401581 w 601838"/>
              <a:gd name="connsiteY12" fmla="*/ 589464 h 1018146"/>
              <a:gd name="connsiteX13" fmla="*/ 397157 w 601838"/>
              <a:gd name="connsiteY13" fmla="*/ 640987 h 1018146"/>
              <a:gd name="connsiteX14" fmla="*/ 460928 w 601838"/>
              <a:gd name="connsiteY14" fmla="*/ 651076 h 1018146"/>
              <a:gd name="connsiteX15" fmla="*/ 517792 w 601838"/>
              <a:gd name="connsiteY15" fmla="*/ 636240 h 1018146"/>
              <a:gd name="connsiteX16" fmla="*/ 565809 w 601838"/>
              <a:gd name="connsiteY16" fmla="*/ 601819 h 1018146"/>
              <a:gd name="connsiteX17" fmla="*/ 545847 w 601838"/>
              <a:gd name="connsiteY17" fmla="*/ 538102 h 1018146"/>
              <a:gd name="connsiteX18" fmla="*/ 511804 w 601838"/>
              <a:gd name="connsiteY18" fmla="*/ 516738 h 1018146"/>
              <a:gd name="connsiteX19" fmla="*/ 509160 w 601838"/>
              <a:gd name="connsiteY19" fmla="*/ 499527 h 1018146"/>
              <a:gd name="connsiteX20" fmla="*/ 523079 w 601838"/>
              <a:gd name="connsiteY20" fmla="*/ 494402 h 1018146"/>
              <a:gd name="connsiteX21" fmla="*/ 597586 w 601838"/>
              <a:gd name="connsiteY21" fmla="*/ 551428 h 1018146"/>
              <a:gd name="connsiteX22" fmla="*/ 576005 w 601838"/>
              <a:gd name="connsiteY22" fmla="*/ 638667 h 1018146"/>
              <a:gd name="connsiteX23" fmla="*/ 562086 w 601838"/>
              <a:gd name="connsiteY23" fmla="*/ 651130 h 1018146"/>
              <a:gd name="connsiteX24" fmla="*/ 417065 w 601838"/>
              <a:gd name="connsiteY24" fmla="*/ 681289 h 1018146"/>
              <a:gd name="connsiteX25" fmla="*/ 355022 w 601838"/>
              <a:gd name="connsiteY25" fmla="*/ 628309 h 1018146"/>
              <a:gd name="connsiteX26" fmla="*/ 325294 w 601838"/>
              <a:gd name="connsiteY26" fmla="*/ 611422 h 1018146"/>
              <a:gd name="connsiteX27" fmla="*/ 302797 w 601838"/>
              <a:gd name="connsiteY27" fmla="*/ 638290 h 1018146"/>
              <a:gd name="connsiteX28" fmla="*/ 332416 w 601838"/>
              <a:gd name="connsiteY28" fmla="*/ 683501 h 1018146"/>
              <a:gd name="connsiteX29" fmla="*/ 426777 w 601838"/>
              <a:gd name="connsiteY29" fmla="*/ 715494 h 1018146"/>
              <a:gd name="connsiteX30" fmla="*/ 496050 w 601838"/>
              <a:gd name="connsiteY30" fmla="*/ 684094 h 1018146"/>
              <a:gd name="connsiteX31" fmla="*/ 514393 w 601838"/>
              <a:gd name="connsiteY31" fmla="*/ 672603 h 1018146"/>
              <a:gd name="connsiteX32" fmla="*/ 522917 w 601838"/>
              <a:gd name="connsiteY32" fmla="*/ 692511 h 1018146"/>
              <a:gd name="connsiteX33" fmla="*/ 487687 w 601838"/>
              <a:gd name="connsiteY33" fmla="*/ 744142 h 1018146"/>
              <a:gd name="connsiteX34" fmla="*/ 459039 w 601838"/>
              <a:gd name="connsiteY34" fmla="*/ 778023 h 1018146"/>
              <a:gd name="connsiteX35" fmla="*/ 405466 w 601838"/>
              <a:gd name="connsiteY35" fmla="*/ 933456 h 1018146"/>
              <a:gd name="connsiteX36" fmla="*/ 325025 w 601838"/>
              <a:gd name="connsiteY36" fmla="*/ 1014275 h 1018146"/>
              <a:gd name="connsiteX37" fmla="*/ 280785 w 601838"/>
              <a:gd name="connsiteY37" fmla="*/ 1006020 h 1018146"/>
              <a:gd name="connsiteX38" fmla="*/ 287151 w 601838"/>
              <a:gd name="connsiteY38" fmla="*/ 964316 h 1018146"/>
              <a:gd name="connsiteX39" fmla="*/ 386745 w 601838"/>
              <a:gd name="connsiteY39" fmla="*/ 752396 h 1018146"/>
              <a:gd name="connsiteX40" fmla="*/ 379030 w 601838"/>
              <a:gd name="connsiteY40" fmla="*/ 730978 h 1018146"/>
              <a:gd name="connsiteX41" fmla="*/ 360740 w 601838"/>
              <a:gd name="connsiteY41" fmla="*/ 743656 h 1018146"/>
              <a:gd name="connsiteX42" fmla="*/ 267459 w 601838"/>
              <a:gd name="connsiteY42" fmla="*/ 964478 h 1018146"/>
              <a:gd name="connsiteX43" fmla="*/ 234333 w 601838"/>
              <a:gd name="connsiteY43" fmla="*/ 993342 h 1018146"/>
              <a:gd name="connsiteX44" fmla="*/ 219820 w 601838"/>
              <a:gd name="connsiteY44" fmla="*/ 988540 h 1018146"/>
              <a:gd name="connsiteX45" fmla="*/ 219820 w 601838"/>
              <a:gd name="connsiteY45" fmla="*/ 973704 h 1018146"/>
              <a:gd name="connsiteX46" fmla="*/ 295082 w 601838"/>
              <a:gd name="connsiteY46" fmla="*/ 835373 h 1018146"/>
              <a:gd name="connsiteX47" fmla="*/ 332578 w 601838"/>
              <a:gd name="connsiteY47" fmla="*/ 737236 h 1018146"/>
              <a:gd name="connsiteX48" fmla="*/ 315961 w 601838"/>
              <a:gd name="connsiteY48" fmla="*/ 708210 h 1018146"/>
              <a:gd name="connsiteX49" fmla="*/ 298481 w 601838"/>
              <a:gd name="connsiteY49" fmla="*/ 730654 h 1018146"/>
              <a:gd name="connsiteX50" fmla="*/ 258503 w 601838"/>
              <a:gd name="connsiteY50" fmla="*/ 870118 h 1018146"/>
              <a:gd name="connsiteX51" fmla="*/ 238487 w 601838"/>
              <a:gd name="connsiteY51" fmla="*/ 883174 h 1018146"/>
              <a:gd name="connsiteX52" fmla="*/ 231365 w 601838"/>
              <a:gd name="connsiteY52" fmla="*/ 858356 h 1018146"/>
              <a:gd name="connsiteX53" fmla="*/ 279436 w 601838"/>
              <a:gd name="connsiteY53" fmla="*/ 568477 h 1018146"/>
              <a:gd name="connsiteX54" fmla="*/ 266811 w 601838"/>
              <a:gd name="connsiteY54" fmla="*/ 523266 h 1018146"/>
              <a:gd name="connsiteX55" fmla="*/ 254834 w 601838"/>
              <a:gd name="connsiteY55" fmla="*/ 499312 h 1018146"/>
              <a:gd name="connsiteX56" fmla="*/ 83485 w 601838"/>
              <a:gd name="connsiteY56" fmla="*/ 155427 h 1018146"/>
              <a:gd name="connsiteX57" fmla="*/ 8547 w 601838"/>
              <a:gd name="connsiteY57" fmla="*/ 36896 h 1018146"/>
              <a:gd name="connsiteX58" fmla="*/ 5850 w 601838"/>
              <a:gd name="connsiteY58" fmla="*/ 8410 h 1018146"/>
              <a:gd name="connsiteX59" fmla="*/ 31530 w 601838"/>
              <a:gd name="connsiteY59" fmla="*/ 19524 h 1018146"/>
              <a:gd name="connsiteX60" fmla="*/ 255104 w 601838"/>
              <a:gd name="connsiteY60" fmla="*/ 409806 h 1018146"/>
              <a:gd name="connsiteX61" fmla="*/ 281486 w 601838"/>
              <a:gd name="connsiteY61" fmla="*/ 486147 h 1018146"/>
              <a:gd name="connsiteX62" fmla="*/ 317363 w 601838"/>
              <a:gd name="connsiteY62" fmla="*/ 497100 h 1018146"/>
              <a:gd name="connsiteX63" fmla="*/ 342829 w 601838"/>
              <a:gd name="connsiteY63" fmla="*/ 493485 h 1018146"/>
              <a:gd name="connsiteX64" fmla="*/ 335060 w 601838"/>
              <a:gd name="connsiteY64" fmla="*/ 521216 h 1018146"/>
              <a:gd name="connsiteX65" fmla="*/ 308138 w 601838"/>
              <a:gd name="connsiteY65" fmla="*/ 566589 h 1018146"/>
              <a:gd name="connsiteX66" fmla="*/ 324809 w 601838"/>
              <a:gd name="connsiteY66" fmla="*/ 581857 h 1018146"/>
              <a:gd name="connsiteX67" fmla="*/ 457960 w 601838"/>
              <a:gd name="connsiteY67" fmla="*/ 504329 h 1018146"/>
              <a:gd name="connsiteX68" fmla="*/ 468373 w 601838"/>
              <a:gd name="connsiteY68" fmla="*/ 476814 h 1018146"/>
              <a:gd name="connsiteX69" fmla="*/ 460118 w 601838"/>
              <a:gd name="connsiteY69" fmla="*/ 455557 h 1018146"/>
              <a:gd name="connsiteX70" fmla="*/ 444149 w 601838"/>
              <a:gd name="connsiteY70" fmla="*/ 468667 h 1018146"/>
              <a:gd name="connsiteX71" fmla="*/ 361442 w 601838"/>
              <a:gd name="connsiteY71" fmla="*/ 485068 h 1018146"/>
              <a:gd name="connsiteX72" fmla="*/ 308516 w 601838"/>
              <a:gd name="connsiteY72" fmla="*/ 411587 h 1018146"/>
              <a:gd name="connsiteX73" fmla="*/ 141321 w 601838"/>
              <a:gd name="connsiteY73" fmla="*/ 37868 h 1018146"/>
              <a:gd name="connsiteX74" fmla="*/ 141807 w 601838"/>
              <a:gd name="connsiteY74" fmla="*/ 7385 h 1018146"/>
              <a:gd name="connsiteX75" fmla="*/ 166354 w 601838"/>
              <a:gd name="connsiteY75" fmla="*/ 25782 h 1018146"/>
              <a:gd name="connsiteX76" fmla="*/ 325618 w 601838"/>
              <a:gd name="connsiteY76" fmla="*/ 376411 h 1018146"/>
              <a:gd name="connsiteX77" fmla="*/ 365056 w 601838"/>
              <a:gd name="connsiteY77" fmla="*/ 449515 h 1018146"/>
              <a:gd name="connsiteX78" fmla="*/ 409242 w 601838"/>
              <a:gd name="connsiteY78" fmla="*/ 463057 h 1018146"/>
              <a:gd name="connsiteX79" fmla="*/ 411940 w 601838"/>
              <a:gd name="connsiteY79" fmla="*/ 421838 h 1018146"/>
              <a:gd name="connsiteX80" fmla="*/ 372879 w 601838"/>
              <a:gd name="connsiteY80" fmla="*/ 360765 h 1018146"/>
              <a:gd name="connsiteX81" fmla="*/ 257694 w 601838"/>
              <a:gd name="connsiteY81" fmla="*/ 170048 h 1018146"/>
              <a:gd name="connsiteX82" fmla="*/ 196783 w 601838"/>
              <a:gd name="connsiteY82" fmla="*/ 34846 h 1018146"/>
              <a:gd name="connsiteX83" fmla="*/ 198132 w 601838"/>
              <a:gd name="connsiteY83" fmla="*/ 1882 h 1018146"/>
              <a:gd name="connsiteX84" fmla="*/ 222787 w 601838"/>
              <a:gd name="connsiteY84" fmla="*/ 22761 h 1018146"/>
              <a:gd name="connsiteX85" fmla="*/ 343044 w 601838"/>
              <a:gd name="connsiteY85" fmla="*/ 272986 h 1018146"/>
              <a:gd name="connsiteX86" fmla="*/ 400071 w 601838"/>
              <a:gd name="connsiteY86" fmla="*/ 347925 h 1018146"/>
              <a:gd name="connsiteX87" fmla="*/ 436542 w 601838"/>
              <a:gd name="connsiteY87" fmla="*/ 404465 h 1018146"/>
              <a:gd name="connsiteX88" fmla="*/ 462168 w 601838"/>
              <a:gd name="connsiteY88" fmla="*/ 420003 h 1018146"/>
              <a:gd name="connsiteX89" fmla="*/ 307976 w 601838"/>
              <a:gd name="connsiteY89" fmla="*/ 986976 h 1018146"/>
              <a:gd name="connsiteX90" fmla="*/ 378868 w 601838"/>
              <a:gd name="connsiteY90" fmla="*/ 921425 h 1018146"/>
              <a:gd name="connsiteX91" fmla="*/ 435517 w 601838"/>
              <a:gd name="connsiteY91" fmla="*/ 759356 h 1018146"/>
              <a:gd name="connsiteX92" fmla="*/ 434707 w 601838"/>
              <a:gd name="connsiteY92" fmla="*/ 745221 h 1018146"/>
              <a:gd name="connsiteX93" fmla="*/ 418846 w 601838"/>
              <a:gd name="connsiteY93" fmla="*/ 751047 h 1018146"/>
              <a:gd name="connsiteX94" fmla="*/ 411616 w 601838"/>
              <a:gd name="connsiteY94" fmla="*/ 768366 h 1018146"/>
              <a:gd name="connsiteX95" fmla="*/ 308030 w 601838"/>
              <a:gd name="connsiteY95" fmla="*/ 986976 h 101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01838" h="1018146">
                <a:moveTo>
                  <a:pt x="461953" y="419949"/>
                </a:moveTo>
                <a:cubicBezTo>
                  <a:pt x="421004" y="347601"/>
                  <a:pt x="384749" y="273688"/>
                  <a:pt x="349195" y="199505"/>
                </a:cubicBezTo>
                <a:cubicBezTo>
                  <a:pt x="323946" y="146849"/>
                  <a:pt x="298804" y="94085"/>
                  <a:pt x="274580" y="40943"/>
                </a:cubicBezTo>
                <a:cubicBezTo>
                  <a:pt x="269671" y="30152"/>
                  <a:pt x="255751" y="14129"/>
                  <a:pt x="274850" y="6468"/>
                </a:cubicBezTo>
                <a:cubicBezTo>
                  <a:pt x="292384" y="-546"/>
                  <a:pt x="295459" y="19686"/>
                  <a:pt x="300854" y="30746"/>
                </a:cubicBezTo>
                <a:cubicBezTo>
                  <a:pt x="344123" y="119657"/>
                  <a:pt x="386691" y="208892"/>
                  <a:pt x="429636" y="297966"/>
                </a:cubicBezTo>
                <a:cubicBezTo>
                  <a:pt x="437836" y="314961"/>
                  <a:pt x="447332" y="331362"/>
                  <a:pt x="455101" y="348518"/>
                </a:cubicBezTo>
                <a:cubicBezTo>
                  <a:pt x="473984" y="390330"/>
                  <a:pt x="504358" y="420543"/>
                  <a:pt x="544498" y="442285"/>
                </a:cubicBezTo>
                <a:cubicBezTo>
                  <a:pt x="561007" y="451187"/>
                  <a:pt x="576005" y="463003"/>
                  <a:pt x="591112" y="474278"/>
                </a:cubicBezTo>
                <a:cubicBezTo>
                  <a:pt x="598773" y="480051"/>
                  <a:pt x="603628" y="488899"/>
                  <a:pt x="596561" y="497639"/>
                </a:cubicBezTo>
                <a:cubicBezTo>
                  <a:pt x="589277" y="506649"/>
                  <a:pt x="580214" y="502764"/>
                  <a:pt x="572768" y="496560"/>
                </a:cubicBezTo>
                <a:cubicBezTo>
                  <a:pt x="549947" y="477407"/>
                  <a:pt x="523997" y="463057"/>
                  <a:pt x="497021" y="446223"/>
                </a:cubicBezTo>
                <a:cubicBezTo>
                  <a:pt x="502470" y="519705"/>
                  <a:pt x="460388" y="560276"/>
                  <a:pt x="401581" y="589464"/>
                </a:cubicBezTo>
                <a:cubicBezTo>
                  <a:pt x="376116" y="602088"/>
                  <a:pt x="373850" y="623507"/>
                  <a:pt x="397157" y="640987"/>
                </a:cubicBezTo>
                <a:cubicBezTo>
                  <a:pt x="416202" y="655230"/>
                  <a:pt x="439024" y="660572"/>
                  <a:pt x="460928" y="651076"/>
                </a:cubicBezTo>
                <a:cubicBezTo>
                  <a:pt x="479487" y="642983"/>
                  <a:pt x="497992" y="638398"/>
                  <a:pt x="517792" y="636240"/>
                </a:cubicBezTo>
                <a:cubicBezTo>
                  <a:pt x="540020" y="633866"/>
                  <a:pt x="556151" y="622374"/>
                  <a:pt x="565809" y="601819"/>
                </a:cubicBezTo>
                <a:cubicBezTo>
                  <a:pt x="578595" y="574627"/>
                  <a:pt x="572013" y="552831"/>
                  <a:pt x="545847" y="538102"/>
                </a:cubicBezTo>
                <a:cubicBezTo>
                  <a:pt x="534139" y="531521"/>
                  <a:pt x="521191" y="526880"/>
                  <a:pt x="511804" y="516738"/>
                </a:cubicBezTo>
                <a:cubicBezTo>
                  <a:pt x="507163" y="511774"/>
                  <a:pt x="505329" y="505786"/>
                  <a:pt x="509160" y="499527"/>
                </a:cubicBezTo>
                <a:cubicBezTo>
                  <a:pt x="512289" y="494402"/>
                  <a:pt x="518062" y="491758"/>
                  <a:pt x="523079" y="494402"/>
                </a:cubicBezTo>
                <a:cubicBezTo>
                  <a:pt x="551080" y="509185"/>
                  <a:pt x="585986" y="515983"/>
                  <a:pt x="597586" y="551428"/>
                </a:cubicBezTo>
                <a:cubicBezTo>
                  <a:pt x="608322" y="584447"/>
                  <a:pt x="597856" y="613310"/>
                  <a:pt x="576005" y="638667"/>
                </a:cubicBezTo>
                <a:cubicBezTo>
                  <a:pt x="571905" y="643415"/>
                  <a:pt x="567481" y="649458"/>
                  <a:pt x="562086" y="651130"/>
                </a:cubicBezTo>
                <a:cubicBezTo>
                  <a:pt x="514609" y="665427"/>
                  <a:pt x="468427" y="688734"/>
                  <a:pt x="417065" y="681289"/>
                </a:cubicBezTo>
                <a:cubicBezTo>
                  <a:pt x="386907" y="676919"/>
                  <a:pt x="363492" y="659492"/>
                  <a:pt x="355022" y="628309"/>
                </a:cubicBezTo>
                <a:cubicBezTo>
                  <a:pt x="350328" y="611044"/>
                  <a:pt x="341372" y="609048"/>
                  <a:pt x="325294" y="611422"/>
                </a:cubicBezTo>
                <a:cubicBezTo>
                  <a:pt x="307868" y="614012"/>
                  <a:pt x="303984" y="622428"/>
                  <a:pt x="302797" y="638290"/>
                </a:cubicBezTo>
                <a:cubicBezTo>
                  <a:pt x="301016" y="662082"/>
                  <a:pt x="307005" y="676649"/>
                  <a:pt x="332416" y="683501"/>
                </a:cubicBezTo>
                <a:cubicBezTo>
                  <a:pt x="364409" y="692133"/>
                  <a:pt x="394891" y="706376"/>
                  <a:pt x="426777" y="715494"/>
                </a:cubicBezTo>
                <a:cubicBezTo>
                  <a:pt x="467294" y="727039"/>
                  <a:pt x="476789" y="721860"/>
                  <a:pt x="496050" y="684094"/>
                </a:cubicBezTo>
                <a:cubicBezTo>
                  <a:pt x="500096" y="676109"/>
                  <a:pt x="504682" y="669527"/>
                  <a:pt x="514393" y="672603"/>
                </a:cubicBezTo>
                <a:cubicBezTo>
                  <a:pt x="523997" y="675624"/>
                  <a:pt x="525399" y="683986"/>
                  <a:pt x="522917" y="692511"/>
                </a:cubicBezTo>
                <a:cubicBezTo>
                  <a:pt x="516821" y="713498"/>
                  <a:pt x="509591" y="734269"/>
                  <a:pt x="487687" y="744142"/>
                </a:cubicBezTo>
                <a:cubicBezTo>
                  <a:pt x="472419" y="751047"/>
                  <a:pt x="464219" y="763079"/>
                  <a:pt x="459039" y="778023"/>
                </a:cubicBezTo>
                <a:cubicBezTo>
                  <a:pt x="441127" y="829816"/>
                  <a:pt x="423162" y="881609"/>
                  <a:pt x="405466" y="933456"/>
                </a:cubicBezTo>
                <a:cubicBezTo>
                  <a:pt x="391816" y="973596"/>
                  <a:pt x="365542" y="1000949"/>
                  <a:pt x="325025" y="1014275"/>
                </a:cubicBezTo>
                <a:cubicBezTo>
                  <a:pt x="308785" y="1019616"/>
                  <a:pt x="292438" y="1021504"/>
                  <a:pt x="280785" y="1006020"/>
                </a:cubicBezTo>
                <a:cubicBezTo>
                  <a:pt x="269293" y="990806"/>
                  <a:pt x="278519" y="977588"/>
                  <a:pt x="287151" y="964316"/>
                </a:cubicBezTo>
                <a:cubicBezTo>
                  <a:pt x="329880" y="898172"/>
                  <a:pt x="355993" y="824151"/>
                  <a:pt x="386745" y="752396"/>
                </a:cubicBezTo>
                <a:cubicBezTo>
                  <a:pt x="390629" y="743332"/>
                  <a:pt x="391223" y="735240"/>
                  <a:pt x="379030" y="730978"/>
                </a:cubicBezTo>
                <a:cubicBezTo>
                  <a:pt x="366189" y="726500"/>
                  <a:pt x="363654" y="734215"/>
                  <a:pt x="360740" y="743656"/>
                </a:cubicBezTo>
                <a:cubicBezTo>
                  <a:pt x="337217" y="820429"/>
                  <a:pt x="302473" y="892507"/>
                  <a:pt x="267459" y="964478"/>
                </a:cubicBezTo>
                <a:cubicBezTo>
                  <a:pt x="260337" y="979153"/>
                  <a:pt x="250572" y="989781"/>
                  <a:pt x="234333" y="993342"/>
                </a:cubicBezTo>
                <a:cubicBezTo>
                  <a:pt x="228722" y="994583"/>
                  <a:pt x="223381" y="993180"/>
                  <a:pt x="219820" y="988540"/>
                </a:cubicBezTo>
                <a:cubicBezTo>
                  <a:pt x="216205" y="983847"/>
                  <a:pt x="215558" y="977858"/>
                  <a:pt x="219820" y="973704"/>
                </a:cubicBezTo>
                <a:cubicBezTo>
                  <a:pt x="259582" y="935614"/>
                  <a:pt x="272746" y="882850"/>
                  <a:pt x="295082" y="835373"/>
                </a:cubicBezTo>
                <a:cubicBezTo>
                  <a:pt x="309972" y="803758"/>
                  <a:pt x="320385" y="770038"/>
                  <a:pt x="332578" y="737236"/>
                </a:cubicBezTo>
                <a:cubicBezTo>
                  <a:pt x="338566" y="721159"/>
                  <a:pt x="333279" y="711070"/>
                  <a:pt x="315961" y="708210"/>
                </a:cubicBezTo>
                <a:cubicBezTo>
                  <a:pt x="296484" y="704973"/>
                  <a:pt x="299344" y="719540"/>
                  <a:pt x="298481" y="730654"/>
                </a:cubicBezTo>
                <a:cubicBezTo>
                  <a:pt x="294596" y="779857"/>
                  <a:pt x="274419" y="824367"/>
                  <a:pt x="258503" y="870118"/>
                </a:cubicBezTo>
                <a:cubicBezTo>
                  <a:pt x="255482" y="878858"/>
                  <a:pt x="249655" y="887328"/>
                  <a:pt x="238487" y="883174"/>
                </a:cubicBezTo>
                <a:cubicBezTo>
                  <a:pt x="226240" y="878588"/>
                  <a:pt x="226510" y="867906"/>
                  <a:pt x="231365" y="858356"/>
                </a:cubicBezTo>
                <a:cubicBezTo>
                  <a:pt x="278141" y="766747"/>
                  <a:pt x="272206" y="666560"/>
                  <a:pt x="279436" y="568477"/>
                </a:cubicBezTo>
                <a:cubicBezTo>
                  <a:pt x="280677" y="551752"/>
                  <a:pt x="278195" y="536754"/>
                  <a:pt x="266811" y="523266"/>
                </a:cubicBezTo>
                <a:cubicBezTo>
                  <a:pt x="261200" y="516630"/>
                  <a:pt x="257154" y="507782"/>
                  <a:pt x="254834" y="499312"/>
                </a:cubicBezTo>
                <a:cubicBezTo>
                  <a:pt x="220629" y="373228"/>
                  <a:pt x="149252" y="265703"/>
                  <a:pt x="83485" y="155427"/>
                </a:cubicBezTo>
                <a:cubicBezTo>
                  <a:pt x="59585" y="115287"/>
                  <a:pt x="33473" y="76497"/>
                  <a:pt x="8547" y="36896"/>
                </a:cubicBezTo>
                <a:cubicBezTo>
                  <a:pt x="2936" y="27940"/>
                  <a:pt x="-6020" y="17258"/>
                  <a:pt x="5850" y="8410"/>
                </a:cubicBezTo>
                <a:cubicBezTo>
                  <a:pt x="17881" y="-546"/>
                  <a:pt x="25704" y="10352"/>
                  <a:pt x="31530" y="19524"/>
                </a:cubicBezTo>
                <a:cubicBezTo>
                  <a:pt x="112079" y="146147"/>
                  <a:pt x="195218" y="271368"/>
                  <a:pt x="255104" y="409806"/>
                </a:cubicBezTo>
                <a:cubicBezTo>
                  <a:pt x="265786" y="434462"/>
                  <a:pt x="272260" y="460844"/>
                  <a:pt x="281486" y="486147"/>
                </a:cubicBezTo>
                <a:cubicBezTo>
                  <a:pt x="290604" y="511235"/>
                  <a:pt x="296269" y="512799"/>
                  <a:pt x="317363" y="497100"/>
                </a:cubicBezTo>
                <a:cubicBezTo>
                  <a:pt x="325456" y="491057"/>
                  <a:pt x="334250" y="482802"/>
                  <a:pt x="342829" y="493485"/>
                </a:cubicBezTo>
                <a:cubicBezTo>
                  <a:pt x="351569" y="504383"/>
                  <a:pt x="343584" y="514364"/>
                  <a:pt x="335060" y="521216"/>
                </a:cubicBezTo>
                <a:cubicBezTo>
                  <a:pt x="320169" y="533139"/>
                  <a:pt x="304253" y="543282"/>
                  <a:pt x="308138" y="566589"/>
                </a:cubicBezTo>
                <a:cubicBezTo>
                  <a:pt x="309864" y="577109"/>
                  <a:pt x="312724" y="584123"/>
                  <a:pt x="324809" y="581857"/>
                </a:cubicBezTo>
                <a:cubicBezTo>
                  <a:pt x="378436" y="571930"/>
                  <a:pt x="427100" y="553317"/>
                  <a:pt x="457960" y="504329"/>
                </a:cubicBezTo>
                <a:cubicBezTo>
                  <a:pt x="463248" y="495967"/>
                  <a:pt x="467618" y="487011"/>
                  <a:pt x="468373" y="476814"/>
                </a:cubicBezTo>
                <a:cubicBezTo>
                  <a:pt x="469020" y="468398"/>
                  <a:pt x="468373" y="459172"/>
                  <a:pt x="460118" y="455557"/>
                </a:cubicBezTo>
                <a:cubicBezTo>
                  <a:pt x="448465" y="450432"/>
                  <a:pt x="447925" y="462517"/>
                  <a:pt x="444149" y="468667"/>
                </a:cubicBezTo>
                <a:cubicBezTo>
                  <a:pt x="424349" y="500930"/>
                  <a:pt x="392032" y="507620"/>
                  <a:pt x="361442" y="485068"/>
                </a:cubicBezTo>
                <a:cubicBezTo>
                  <a:pt x="335977" y="466347"/>
                  <a:pt x="318227" y="440613"/>
                  <a:pt x="308516" y="411587"/>
                </a:cubicBezTo>
                <a:cubicBezTo>
                  <a:pt x="265031" y="281457"/>
                  <a:pt x="204066" y="159311"/>
                  <a:pt x="141321" y="37868"/>
                </a:cubicBezTo>
                <a:cubicBezTo>
                  <a:pt x="136249" y="28102"/>
                  <a:pt x="126862" y="14668"/>
                  <a:pt x="141807" y="7385"/>
                </a:cubicBezTo>
                <a:cubicBezTo>
                  <a:pt x="156751" y="48"/>
                  <a:pt x="161229" y="16233"/>
                  <a:pt x="166354" y="25782"/>
                </a:cubicBezTo>
                <a:cubicBezTo>
                  <a:pt x="227103" y="139134"/>
                  <a:pt x="285101" y="253780"/>
                  <a:pt x="325618" y="376411"/>
                </a:cubicBezTo>
                <a:cubicBezTo>
                  <a:pt x="334412" y="403063"/>
                  <a:pt x="346173" y="428528"/>
                  <a:pt x="365056" y="449515"/>
                </a:cubicBezTo>
                <a:cubicBezTo>
                  <a:pt x="376386" y="462139"/>
                  <a:pt x="390359" y="475465"/>
                  <a:pt x="409242" y="463057"/>
                </a:cubicBezTo>
                <a:cubicBezTo>
                  <a:pt x="426938" y="451457"/>
                  <a:pt x="417119" y="435649"/>
                  <a:pt x="411940" y="421838"/>
                </a:cubicBezTo>
                <a:cubicBezTo>
                  <a:pt x="403254" y="398855"/>
                  <a:pt x="389334" y="378515"/>
                  <a:pt x="372879" y="360765"/>
                </a:cubicBezTo>
                <a:cubicBezTo>
                  <a:pt x="321248" y="305033"/>
                  <a:pt x="289471" y="237541"/>
                  <a:pt x="257694" y="170048"/>
                </a:cubicBezTo>
                <a:cubicBezTo>
                  <a:pt x="236653" y="125322"/>
                  <a:pt x="216691" y="80111"/>
                  <a:pt x="196783" y="34846"/>
                </a:cubicBezTo>
                <a:cubicBezTo>
                  <a:pt x="191981" y="23894"/>
                  <a:pt x="182162" y="9219"/>
                  <a:pt x="198132" y="1882"/>
                </a:cubicBezTo>
                <a:cubicBezTo>
                  <a:pt x="214964" y="-5833"/>
                  <a:pt x="217878" y="11971"/>
                  <a:pt x="222787" y="22761"/>
                </a:cubicBezTo>
                <a:cubicBezTo>
                  <a:pt x="260931" y="107087"/>
                  <a:pt x="297240" y="192276"/>
                  <a:pt x="343044" y="272986"/>
                </a:cubicBezTo>
                <a:cubicBezTo>
                  <a:pt x="358798" y="300771"/>
                  <a:pt x="380810" y="323161"/>
                  <a:pt x="400071" y="347925"/>
                </a:cubicBezTo>
                <a:cubicBezTo>
                  <a:pt x="413882" y="365674"/>
                  <a:pt x="426777" y="384072"/>
                  <a:pt x="436542" y="404465"/>
                </a:cubicBezTo>
                <a:cubicBezTo>
                  <a:pt x="441235" y="414338"/>
                  <a:pt x="446037" y="424373"/>
                  <a:pt x="462168" y="420003"/>
                </a:cubicBezTo>
                <a:close/>
                <a:moveTo>
                  <a:pt x="307976" y="986976"/>
                </a:moveTo>
                <a:cubicBezTo>
                  <a:pt x="344879" y="977804"/>
                  <a:pt x="363168" y="960702"/>
                  <a:pt x="378868" y="921425"/>
                </a:cubicBezTo>
                <a:cubicBezTo>
                  <a:pt x="400125" y="868229"/>
                  <a:pt x="411508" y="811635"/>
                  <a:pt x="435517" y="759356"/>
                </a:cubicBezTo>
                <a:cubicBezTo>
                  <a:pt x="437675" y="754662"/>
                  <a:pt x="441020" y="748512"/>
                  <a:pt x="434707" y="745221"/>
                </a:cubicBezTo>
                <a:cubicBezTo>
                  <a:pt x="428449" y="741930"/>
                  <a:pt x="422190" y="744735"/>
                  <a:pt x="418846" y="751047"/>
                </a:cubicBezTo>
                <a:cubicBezTo>
                  <a:pt x="415932" y="756550"/>
                  <a:pt x="414098" y="762647"/>
                  <a:pt x="411616" y="768366"/>
                </a:cubicBezTo>
                <a:cubicBezTo>
                  <a:pt x="379515" y="841092"/>
                  <a:pt x="352971" y="916408"/>
                  <a:pt x="308030" y="98697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8EB0BBCF-74F7-4BDF-AF6E-D650F0C54539}"/>
              </a:ext>
            </a:extLst>
          </p:cNvPr>
          <p:cNvSpPr/>
          <p:nvPr/>
        </p:nvSpPr>
        <p:spPr>
          <a:xfrm>
            <a:off x="5172815" y="3862547"/>
            <a:ext cx="536889" cy="1012129"/>
          </a:xfrm>
          <a:custGeom>
            <a:avLst/>
            <a:gdLst>
              <a:gd name="connsiteX0" fmla="*/ 313760 w 575464"/>
              <a:gd name="connsiteY0" fmla="*/ 1069629 h 1084849"/>
              <a:gd name="connsiteX1" fmla="*/ 152878 w 575464"/>
              <a:gd name="connsiteY1" fmla="*/ 1084304 h 1084849"/>
              <a:gd name="connsiteX2" fmla="*/ 24420 w 575464"/>
              <a:gd name="connsiteY2" fmla="*/ 1053336 h 1084849"/>
              <a:gd name="connsiteX3" fmla="*/ 27010 w 575464"/>
              <a:gd name="connsiteY3" fmla="*/ 975970 h 1084849"/>
              <a:gd name="connsiteX4" fmla="*/ 53931 w 575464"/>
              <a:gd name="connsiteY4" fmla="*/ 963885 h 1084849"/>
              <a:gd name="connsiteX5" fmla="*/ 189942 w 575464"/>
              <a:gd name="connsiteY5" fmla="*/ 877185 h 1084849"/>
              <a:gd name="connsiteX6" fmla="*/ 203106 w 575464"/>
              <a:gd name="connsiteY6" fmla="*/ 854310 h 1084849"/>
              <a:gd name="connsiteX7" fmla="*/ 238390 w 575464"/>
              <a:gd name="connsiteY7" fmla="*/ 808128 h 1084849"/>
              <a:gd name="connsiteX8" fmla="*/ 247184 w 575464"/>
              <a:gd name="connsiteY8" fmla="*/ 788058 h 1084849"/>
              <a:gd name="connsiteX9" fmla="*/ 241843 w 575464"/>
              <a:gd name="connsiteY9" fmla="*/ 748080 h 1084849"/>
              <a:gd name="connsiteX10" fmla="*/ 212224 w 575464"/>
              <a:gd name="connsiteY10" fmla="*/ 516252 h 1084849"/>
              <a:gd name="connsiteX11" fmla="*/ 191345 w 575464"/>
              <a:gd name="connsiteY11" fmla="*/ 313072 h 1084849"/>
              <a:gd name="connsiteX12" fmla="*/ 244379 w 575464"/>
              <a:gd name="connsiteY12" fmla="*/ 228693 h 1084849"/>
              <a:gd name="connsiteX13" fmla="*/ 286353 w 575464"/>
              <a:gd name="connsiteY13" fmla="*/ 180622 h 1084849"/>
              <a:gd name="connsiteX14" fmla="*/ 317752 w 575464"/>
              <a:gd name="connsiteY14" fmla="*/ 115611 h 1084849"/>
              <a:gd name="connsiteX15" fmla="*/ 382440 w 575464"/>
              <a:gd name="connsiteY15" fmla="*/ 23085 h 1084849"/>
              <a:gd name="connsiteX16" fmla="*/ 449987 w 575464"/>
              <a:gd name="connsiteY16" fmla="*/ 3609 h 1084849"/>
              <a:gd name="connsiteX17" fmla="*/ 546721 w 575464"/>
              <a:gd name="connsiteY17" fmla="*/ 92790 h 1084849"/>
              <a:gd name="connsiteX18" fmla="*/ 573157 w 575464"/>
              <a:gd name="connsiteY18" fmla="*/ 177709 h 1084849"/>
              <a:gd name="connsiteX19" fmla="*/ 561611 w 575464"/>
              <a:gd name="connsiteY19" fmla="*/ 222003 h 1084849"/>
              <a:gd name="connsiteX20" fmla="*/ 542405 w 575464"/>
              <a:gd name="connsiteY20" fmla="*/ 227182 h 1084849"/>
              <a:gd name="connsiteX21" fmla="*/ 538413 w 575464"/>
              <a:gd name="connsiteY21" fmla="*/ 208083 h 1084849"/>
              <a:gd name="connsiteX22" fmla="*/ 524223 w 575464"/>
              <a:gd name="connsiteY22" fmla="*/ 120952 h 1084849"/>
              <a:gd name="connsiteX23" fmla="*/ 505988 w 575464"/>
              <a:gd name="connsiteY23" fmla="*/ 121761 h 1084849"/>
              <a:gd name="connsiteX24" fmla="*/ 480577 w 575464"/>
              <a:gd name="connsiteY24" fmla="*/ 122948 h 1084849"/>
              <a:gd name="connsiteX25" fmla="*/ 487914 w 575464"/>
              <a:gd name="connsiteY25" fmla="*/ 99804 h 1084849"/>
              <a:gd name="connsiteX26" fmla="*/ 483328 w 575464"/>
              <a:gd name="connsiteY26" fmla="*/ 51140 h 1084849"/>
              <a:gd name="connsiteX27" fmla="*/ 386594 w 575464"/>
              <a:gd name="connsiteY27" fmla="*/ 64465 h 1084849"/>
              <a:gd name="connsiteX28" fmla="*/ 325521 w 575464"/>
              <a:gd name="connsiteY28" fmla="*/ 159689 h 1084849"/>
              <a:gd name="connsiteX29" fmla="*/ 338793 w 575464"/>
              <a:gd name="connsiteY29" fmla="*/ 204900 h 1084849"/>
              <a:gd name="connsiteX30" fmla="*/ 369600 w 575464"/>
              <a:gd name="connsiteY30" fmla="*/ 197131 h 1084849"/>
              <a:gd name="connsiteX31" fmla="*/ 411573 w 575464"/>
              <a:gd name="connsiteY31" fmla="*/ 163358 h 1084849"/>
              <a:gd name="connsiteX32" fmla="*/ 435312 w 575464"/>
              <a:gd name="connsiteY32" fmla="*/ 164113 h 1084849"/>
              <a:gd name="connsiteX33" fmla="*/ 429809 w 575464"/>
              <a:gd name="connsiteY33" fmla="*/ 185370 h 1084849"/>
              <a:gd name="connsiteX34" fmla="*/ 384112 w 575464"/>
              <a:gd name="connsiteY34" fmla="*/ 223082 h 1084849"/>
              <a:gd name="connsiteX35" fmla="*/ 375264 w 575464"/>
              <a:gd name="connsiteY35" fmla="*/ 238296 h 1084849"/>
              <a:gd name="connsiteX36" fmla="*/ 392421 w 575464"/>
              <a:gd name="connsiteY36" fmla="*/ 248870 h 1084849"/>
              <a:gd name="connsiteX37" fmla="*/ 454141 w 575464"/>
              <a:gd name="connsiteY37" fmla="*/ 244285 h 1084849"/>
              <a:gd name="connsiteX38" fmla="*/ 480037 w 575464"/>
              <a:gd name="connsiteY38" fmla="*/ 255992 h 1084849"/>
              <a:gd name="connsiteX39" fmla="*/ 459968 w 575464"/>
              <a:gd name="connsiteY39" fmla="*/ 272663 h 1084849"/>
              <a:gd name="connsiteX40" fmla="*/ 374509 w 575464"/>
              <a:gd name="connsiteY40" fmla="*/ 277465 h 1084849"/>
              <a:gd name="connsiteX41" fmla="*/ 338308 w 575464"/>
              <a:gd name="connsiteY41" fmla="*/ 298829 h 1084849"/>
              <a:gd name="connsiteX42" fmla="*/ 355194 w 575464"/>
              <a:gd name="connsiteY42" fmla="*/ 324132 h 1084849"/>
              <a:gd name="connsiteX43" fmla="*/ 405153 w 575464"/>
              <a:gd name="connsiteY43" fmla="*/ 376033 h 1084849"/>
              <a:gd name="connsiteX44" fmla="*/ 404775 w 575464"/>
              <a:gd name="connsiteY44" fmla="*/ 402361 h 1084849"/>
              <a:gd name="connsiteX45" fmla="*/ 381199 w 575464"/>
              <a:gd name="connsiteY45" fmla="*/ 391949 h 1084849"/>
              <a:gd name="connsiteX46" fmla="*/ 340358 w 575464"/>
              <a:gd name="connsiteY46" fmla="*/ 349759 h 1084849"/>
              <a:gd name="connsiteX47" fmla="*/ 320990 w 575464"/>
              <a:gd name="connsiteY47" fmla="*/ 347169 h 1084849"/>
              <a:gd name="connsiteX48" fmla="*/ 323957 w 575464"/>
              <a:gd name="connsiteY48" fmla="*/ 363786 h 1084849"/>
              <a:gd name="connsiteX49" fmla="*/ 322716 w 575464"/>
              <a:gd name="connsiteY49" fmla="*/ 387417 h 1084849"/>
              <a:gd name="connsiteX50" fmla="*/ 299301 w 575464"/>
              <a:gd name="connsiteY50" fmla="*/ 381159 h 1084849"/>
              <a:gd name="connsiteX51" fmla="*/ 238498 w 575464"/>
              <a:gd name="connsiteY51" fmla="*/ 371717 h 1084849"/>
              <a:gd name="connsiteX52" fmla="*/ 231862 w 575464"/>
              <a:gd name="connsiteY52" fmla="*/ 388927 h 1084849"/>
              <a:gd name="connsiteX53" fmla="*/ 251554 w 575464"/>
              <a:gd name="connsiteY53" fmla="*/ 644062 h 1084849"/>
              <a:gd name="connsiteX54" fmla="*/ 264665 w 575464"/>
              <a:gd name="connsiteY54" fmla="*/ 663431 h 1084849"/>
              <a:gd name="connsiteX55" fmla="*/ 274699 w 575464"/>
              <a:gd name="connsiteY55" fmla="*/ 642713 h 1084849"/>
              <a:gd name="connsiteX56" fmla="*/ 305937 w 575464"/>
              <a:gd name="connsiteY56" fmla="*/ 465862 h 1084849"/>
              <a:gd name="connsiteX57" fmla="*/ 322878 w 575464"/>
              <a:gd name="connsiteY57" fmla="*/ 448651 h 1084849"/>
              <a:gd name="connsiteX58" fmla="*/ 333668 w 575464"/>
              <a:gd name="connsiteY58" fmla="*/ 469800 h 1084849"/>
              <a:gd name="connsiteX59" fmla="*/ 317645 w 575464"/>
              <a:gd name="connsiteY59" fmla="*/ 540638 h 1084849"/>
              <a:gd name="connsiteX60" fmla="*/ 304696 w 575464"/>
              <a:gd name="connsiteY60" fmla="*/ 638721 h 1084849"/>
              <a:gd name="connsiteX61" fmla="*/ 319101 w 575464"/>
              <a:gd name="connsiteY61" fmla="*/ 667855 h 1084849"/>
              <a:gd name="connsiteX62" fmla="*/ 355248 w 575464"/>
              <a:gd name="connsiteY62" fmla="*/ 646976 h 1084849"/>
              <a:gd name="connsiteX63" fmla="*/ 385299 w 575464"/>
              <a:gd name="connsiteY63" fmla="*/ 537940 h 1084849"/>
              <a:gd name="connsiteX64" fmla="*/ 404937 w 575464"/>
              <a:gd name="connsiteY64" fmla="*/ 503088 h 1084849"/>
              <a:gd name="connsiteX65" fmla="*/ 413192 w 575464"/>
              <a:gd name="connsiteY65" fmla="*/ 543444 h 1084849"/>
              <a:gd name="connsiteX66" fmla="*/ 363557 w 575464"/>
              <a:gd name="connsiteY66" fmla="*/ 699309 h 1084849"/>
              <a:gd name="connsiteX67" fmla="*/ 352011 w 575464"/>
              <a:gd name="connsiteY67" fmla="*/ 832028 h 1084849"/>
              <a:gd name="connsiteX68" fmla="*/ 370463 w 575464"/>
              <a:gd name="connsiteY68" fmla="*/ 861108 h 1084849"/>
              <a:gd name="connsiteX69" fmla="*/ 407689 w 575464"/>
              <a:gd name="connsiteY69" fmla="*/ 927576 h 1084849"/>
              <a:gd name="connsiteX70" fmla="*/ 417346 w 575464"/>
              <a:gd name="connsiteY70" fmla="*/ 1010175 h 1084849"/>
              <a:gd name="connsiteX71" fmla="*/ 364959 w 575464"/>
              <a:gd name="connsiteY71" fmla="*/ 1069467 h 1084849"/>
              <a:gd name="connsiteX72" fmla="*/ 313760 w 575464"/>
              <a:gd name="connsiteY72" fmla="*/ 1069737 h 1084849"/>
              <a:gd name="connsiteX73" fmla="*/ 185248 w 575464"/>
              <a:gd name="connsiteY73" fmla="*/ 923529 h 1084849"/>
              <a:gd name="connsiteX74" fmla="*/ 194690 w 575464"/>
              <a:gd name="connsiteY74" fmla="*/ 956008 h 1084849"/>
              <a:gd name="connsiteX75" fmla="*/ 166527 w 575464"/>
              <a:gd name="connsiteY75" fmla="*/ 951584 h 1084849"/>
              <a:gd name="connsiteX76" fmla="*/ 147429 w 575464"/>
              <a:gd name="connsiteY76" fmla="*/ 954821 h 1084849"/>
              <a:gd name="connsiteX77" fmla="*/ 82957 w 575464"/>
              <a:gd name="connsiteY77" fmla="*/ 985411 h 1084849"/>
              <a:gd name="connsiteX78" fmla="*/ 35157 w 575464"/>
              <a:gd name="connsiteY78" fmla="*/ 1010984 h 1084849"/>
              <a:gd name="connsiteX79" fmla="*/ 130056 w 575464"/>
              <a:gd name="connsiteY79" fmla="*/ 1022206 h 1084849"/>
              <a:gd name="connsiteX80" fmla="*/ 359403 w 575464"/>
              <a:gd name="connsiteY80" fmla="*/ 980016 h 1084849"/>
              <a:gd name="connsiteX81" fmla="*/ 379688 w 575464"/>
              <a:gd name="connsiteY81" fmla="*/ 955738 h 1084849"/>
              <a:gd name="connsiteX82" fmla="*/ 365553 w 575464"/>
              <a:gd name="connsiteY82" fmla="*/ 906103 h 1084849"/>
              <a:gd name="connsiteX83" fmla="*/ 352820 w 575464"/>
              <a:gd name="connsiteY83" fmla="*/ 905564 h 1084849"/>
              <a:gd name="connsiteX84" fmla="*/ 232726 w 575464"/>
              <a:gd name="connsiteY84" fmla="*/ 895852 h 1084849"/>
              <a:gd name="connsiteX85" fmla="*/ 217403 w 575464"/>
              <a:gd name="connsiteY85" fmla="*/ 896985 h 1084849"/>
              <a:gd name="connsiteX86" fmla="*/ 222151 w 575464"/>
              <a:gd name="connsiteY86" fmla="*/ 927845 h 1084849"/>
              <a:gd name="connsiteX87" fmla="*/ 185302 w 575464"/>
              <a:gd name="connsiteY87" fmla="*/ 923475 h 1084849"/>
              <a:gd name="connsiteX88" fmla="*/ 262291 w 575464"/>
              <a:gd name="connsiteY88" fmla="*/ 260470 h 1084849"/>
              <a:gd name="connsiteX89" fmla="*/ 222690 w 575464"/>
              <a:gd name="connsiteY89" fmla="*/ 298020 h 1084849"/>
              <a:gd name="connsiteX90" fmla="*/ 263424 w 575464"/>
              <a:gd name="connsiteY90" fmla="*/ 338699 h 1084849"/>
              <a:gd name="connsiteX91" fmla="*/ 302376 w 575464"/>
              <a:gd name="connsiteY91" fmla="*/ 295322 h 1084849"/>
              <a:gd name="connsiteX92" fmla="*/ 262291 w 575464"/>
              <a:gd name="connsiteY92" fmla="*/ 260470 h 1084849"/>
              <a:gd name="connsiteX93" fmla="*/ 155683 w 575464"/>
              <a:gd name="connsiteY93" fmla="*/ 1054577 h 1084849"/>
              <a:gd name="connsiteX94" fmla="*/ 361021 w 575464"/>
              <a:gd name="connsiteY94" fmla="*/ 1040172 h 1084849"/>
              <a:gd name="connsiteX95" fmla="*/ 378286 w 575464"/>
              <a:gd name="connsiteY95" fmla="*/ 1033535 h 1084849"/>
              <a:gd name="connsiteX96" fmla="*/ 387403 w 575464"/>
              <a:gd name="connsiteY96" fmla="*/ 1013088 h 1084849"/>
              <a:gd name="connsiteX97" fmla="*/ 368790 w 575464"/>
              <a:gd name="connsiteY97" fmla="*/ 1008934 h 1084849"/>
              <a:gd name="connsiteX98" fmla="*/ 155683 w 575464"/>
              <a:gd name="connsiteY98" fmla="*/ 1054577 h 1084849"/>
              <a:gd name="connsiteX99" fmla="*/ 308257 w 575464"/>
              <a:gd name="connsiteY99" fmla="*/ 884739 h 1084849"/>
              <a:gd name="connsiteX100" fmla="*/ 328866 w 575464"/>
              <a:gd name="connsiteY100" fmla="*/ 852530 h 1084849"/>
              <a:gd name="connsiteX101" fmla="*/ 320450 w 575464"/>
              <a:gd name="connsiteY101" fmla="*/ 811041 h 1084849"/>
              <a:gd name="connsiteX102" fmla="*/ 308095 w 575464"/>
              <a:gd name="connsiteY102" fmla="*/ 784929 h 1084849"/>
              <a:gd name="connsiteX103" fmla="*/ 281120 w 575464"/>
              <a:gd name="connsiteY103" fmla="*/ 790486 h 1084849"/>
              <a:gd name="connsiteX104" fmla="*/ 283439 w 575464"/>
              <a:gd name="connsiteY104" fmla="*/ 820591 h 1084849"/>
              <a:gd name="connsiteX105" fmla="*/ 292665 w 575464"/>
              <a:gd name="connsiteY105" fmla="*/ 865802 h 1084849"/>
              <a:gd name="connsiteX106" fmla="*/ 308257 w 575464"/>
              <a:gd name="connsiteY106" fmla="*/ 884739 h 1084849"/>
              <a:gd name="connsiteX107" fmla="*/ 293582 w 575464"/>
              <a:gd name="connsiteY107" fmla="*/ 696449 h 1084849"/>
              <a:gd name="connsiteX108" fmla="*/ 262614 w 575464"/>
              <a:gd name="connsiteY108" fmla="*/ 709451 h 1084849"/>
              <a:gd name="connsiteX109" fmla="*/ 299409 w 575464"/>
              <a:gd name="connsiteY109" fmla="*/ 754824 h 1084849"/>
              <a:gd name="connsiteX110" fmla="*/ 326115 w 575464"/>
              <a:gd name="connsiteY110" fmla="*/ 716141 h 1084849"/>
              <a:gd name="connsiteX111" fmla="*/ 293582 w 575464"/>
              <a:gd name="connsiteY111" fmla="*/ 696449 h 10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75464" h="1084849">
                <a:moveTo>
                  <a:pt x="313760" y="1069629"/>
                </a:moveTo>
                <a:cubicBezTo>
                  <a:pt x="259539" y="1068010"/>
                  <a:pt x="206667" y="1081066"/>
                  <a:pt x="152878" y="1084304"/>
                </a:cubicBezTo>
                <a:cubicBezTo>
                  <a:pt x="106534" y="1087109"/>
                  <a:pt x="63265" y="1079448"/>
                  <a:pt x="24420" y="1053336"/>
                </a:cubicBezTo>
                <a:cubicBezTo>
                  <a:pt x="-9191" y="1030730"/>
                  <a:pt x="-7897" y="996147"/>
                  <a:pt x="27010" y="975970"/>
                </a:cubicBezTo>
                <a:cubicBezTo>
                  <a:pt x="35534" y="971060"/>
                  <a:pt x="44544" y="965126"/>
                  <a:pt x="53931" y="963885"/>
                </a:cubicBezTo>
                <a:cubicBezTo>
                  <a:pt x="113008" y="956062"/>
                  <a:pt x="149371" y="913548"/>
                  <a:pt x="189942" y="877185"/>
                </a:cubicBezTo>
                <a:cubicBezTo>
                  <a:pt x="196902" y="870927"/>
                  <a:pt x="201164" y="863482"/>
                  <a:pt x="203106" y="854310"/>
                </a:cubicBezTo>
                <a:cubicBezTo>
                  <a:pt x="207584" y="833485"/>
                  <a:pt x="214058" y="814332"/>
                  <a:pt x="238390" y="808128"/>
                </a:cubicBezTo>
                <a:cubicBezTo>
                  <a:pt x="248371" y="805592"/>
                  <a:pt x="248155" y="796421"/>
                  <a:pt x="247184" y="788058"/>
                </a:cubicBezTo>
                <a:cubicBezTo>
                  <a:pt x="245620" y="774678"/>
                  <a:pt x="246051" y="760597"/>
                  <a:pt x="241843" y="748080"/>
                </a:cubicBezTo>
                <a:cubicBezTo>
                  <a:pt x="216432" y="672710"/>
                  <a:pt x="221504" y="593564"/>
                  <a:pt x="212224" y="516252"/>
                </a:cubicBezTo>
                <a:cubicBezTo>
                  <a:pt x="204077" y="448651"/>
                  <a:pt x="207584" y="380079"/>
                  <a:pt x="191345" y="313072"/>
                </a:cubicBezTo>
                <a:cubicBezTo>
                  <a:pt x="181742" y="273580"/>
                  <a:pt x="204401" y="240940"/>
                  <a:pt x="244379" y="228693"/>
                </a:cubicBezTo>
                <a:cubicBezTo>
                  <a:pt x="268603" y="221247"/>
                  <a:pt x="283871" y="209162"/>
                  <a:pt x="286353" y="180622"/>
                </a:cubicBezTo>
                <a:cubicBezTo>
                  <a:pt x="288457" y="156452"/>
                  <a:pt x="306423" y="136922"/>
                  <a:pt x="317752" y="115611"/>
                </a:cubicBezTo>
                <a:cubicBezTo>
                  <a:pt x="335448" y="82215"/>
                  <a:pt x="357838" y="51895"/>
                  <a:pt x="382440" y="23085"/>
                </a:cubicBezTo>
                <a:cubicBezTo>
                  <a:pt x="401053" y="1289"/>
                  <a:pt x="423011" y="-4754"/>
                  <a:pt x="449987" y="3609"/>
                </a:cubicBezTo>
                <a:cubicBezTo>
                  <a:pt x="496439" y="18013"/>
                  <a:pt x="531507" y="44611"/>
                  <a:pt x="546721" y="92790"/>
                </a:cubicBezTo>
                <a:cubicBezTo>
                  <a:pt x="555623" y="121060"/>
                  <a:pt x="564417" y="149384"/>
                  <a:pt x="573157" y="177709"/>
                </a:cubicBezTo>
                <a:cubicBezTo>
                  <a:pt x="578444" y="194811"/>
                  <a:pt x="574668" y="209702"/>
                  <a:pt x="561611" y="222003"/>
                </a:cubicBezTo>
                <a:cubicBezTo>
                  <a:pt x="556270" y="227020"/>
                  <a:pt x="549850" y="231768"/>
                  <a:pt x="542405" y="227182"/>
                </a:cubicBezTo>
                <a:cubicBezTo>
                  <a:pt x="535122" y="222704"/>
                  <a:pt x="534906" y="215205"/>
                  <a:pt x="538413" y="208083"/>
                </a:cubicBezTo>
                <a:cubicBezTo>
                  <a:pt x="554490" y="175712"/>
                  <a:pt x="531129" y="149492"/>
                  <a:pt x="524223" y="120952"/>
                </a:cubicBezTo>
                <a:cubicBezTo>
                  <a:pt x="520824" y="106871"/>
                  <a:pt x="511761" y="117661"/>
                  <a:pt x="505988" y="121761"/>
                </a:cubicBezTo>
                <a:cubicBezTo>
                  <a:pt x="497517" y="127750"/>
                  <a:pt x="488777" y="134386"/>
                  <a:pt x="480577" y="122948"/>
                </a:cubicBezTo>
                <a:cubicBezTo>
                  <a:pt x="473617" y="113291"/>
                  <a:pt x="481764" y="106493"/>
                  <a:pt x="487914" y="99804"/>
                </a:cubicBezTo>
                <a:cubicBezTo>
                  <a:pt x="510466" y="75364"/>
                  <a:pt x="510034" y="70885"/>
                  <a:pt x="483328" y="51140"/>
                </a:cubicBezTo>
                <a:cubicBezTo>
                  <a:pt x="439898" y="18931"/>
                  <a:pt x="419612" y="21898"/>
                  <a:pt x="386594" y="64465"/>
                </a:cubicBezTo>
                <a:cubicBezTo>
                  <a:pt x="363341" y="94408"/>
                  <a:pt x="345645" y="127804"/>
                  <a:pt x="325521" y="159689"/>
                </a:cubicBezTo>
                <a:cubicBezTo>
                  <a:pt x="311440" y="181971"/>
                  <a:pt x="326331" y="192168"/>
                  <a:pt x="338793" y="204900"/>
                </a:cubicBezTo>
                <a:cubicBezTo>
                  <a:pt x="353522" y="219898"/>
                  <a:pt x="360697" y="203983"/>
                  <a:pt x="369600" y="197131"/>
                </a:cubicBezTo>
                <a:cubicBezTo>
                  <a:pt x="383842" y="186233"/>
                  <a:pt x="397276" y="174202"/>
                  <a:pt x="411573" y="163358"/>
                </a:cubicBezTo>
                <a:cubicBezTo>
                  <a:pt x="419181" y="157585"/>
                  <a:pt x="428406" y="154456"/>
                  <a:pt x="435312" y="164113"/>
                </a:cubicBezTo>
                <a:cubicBezTo>
                  <a:pt x="441246" y="172368"/>
                  <a:pt x="436121" y="179921"/>
                  <a:pt x="429809" y="185370"/>
                </a:cubicBezTo>
                <a:cubicBezTo>
                  <a:pt x="414864" y="198264"/>
                  <a:pt x="399219" y="210403"/>
                  <a:pt x="384112" y="223082"/>
                </a:cubicBezTo>
                <a:cubicBezTo>
                  <a:pt x="379472" y="226966"/>
                  <a:pt x="372998" y="230797"/>
                  <a:pt x="375264" y="238296"/>
                </a:cubicBezTo>
                <a:cubicBezTo>
                  <a:pt x="377692" y="246281"/>
                  <a:pt x="384975" y="248601"/>
                  <a:pt x="392421" y="248870"/>
                </a:cubicBezTo>
                <a:cubicBezTo>
                  <a:pt x="413138" y="249680"/>
                  <a:pt x="433639" y="247414"/>
                  <a:pt x="454141" y="244285"/>
                </a:cubicBezTo>
                <a:cubicBezTo>
                  <a:pt x="464715" y="242666"/>
                  <a:pt x="477933" y="241425"/>
                  <a:pt x="480037" y="255992"/>
                </a:cubicBezTo>
                <a:cubicBezTo>
                  <a:pt x="481926" y="269210"/>
                  <a:pt x="469787" y="271206"/>
                  <a:pt x="459968" y="272663"/>
                </a:cubicBezTo>
                <a:cubicBezTo>
                  <a:pt x="431643" y="276925"/>
                  <a:pt x="403265" y="282590"/>
                  <a:pt x="374509" y="277465"/>
                </a:cubicBezTo>
                <a:cubicBezTo>
                  <a:pt x="355896" y="274173"/>
                  <a:pt x="345322" y="285018"/>
                  <a:pt x="338308" y="298829"/>
                </a:cubicBezTo>
                <a:cubicBezTo>
                  <a:pt x="330161" y="314799"/>
                  <a:pt x="346347" y="318198"/>
                  <a:pt x="355194" y="324132"/>
                </a:cubicBezTo>
                <a:cubicBezTo>
                  <a:pt x="375696" y="337890"/>
                  <a:pt x="393284" y="354183"/>
                  <a:pt x="405153" y="376033"/>
                </a:cubicBezTo>
                <a:cubicBezTo>
                  <a:pt x="409901" y="384827"/>
                  <a:pt x="415782" y="395024"/>
                  <a:pt x="404775" y="402361"/>
                </a:cubicBezTo>
                <a:cubicBezTo>
                  <a:pt x="393338" y="410023"/>
                  <a:pt x="386756" y="400365"/>
                  <a:pt x="381199" y="391949"/>
                </a:cubicBezTo>
                <a:cubicBezTo>
                  <a:pt x="370193" y="375332"/>
                  <a:pt x="358162" y="359740"/>
                  <a:pt x="340358" y="349759"/>
                </a:cubicBezTo>
                <a:cubicBezTo>
                  <a:pt x="334369" y="346414"/>
                  <a:pt x="327895" y="340263"/>
                  <a:pt x="320990" y="347169"/>
                </a:cubicBezTo>
                <a:cubicBezTo>
                  <a:pt x="314947" y="353266"/>
                  <a:pt x="320558" y="358715"/>
                  <a:pt x="323957" y="363786"/>
                </a:cubicBezTo>
                <a:cubicBezTo>
                  <a:pt x="329514" y="372041"/>
                  <a:pt x="332265" y="380781"/>
                  <a:pt x="322716" y="387417"/>
                </a:cubicBezTo>
                <a:cubicBezTo>
                  <a:pt x="313436" y="393837"/>
                  <a:pt x="305506" y="388442"/>
                  <a:pt x="299301" y="381159"/>
                </a:cubicBezTo>
                <a:cubicBezTo>
                  <a:pt x="281875" y="360765"/>
                  <a:pt x="258622" y="376465"/>
                  <a:pt x="238498" y="371717"/>
                </a:cubicBezTo>
                <a:cubicBezTo>
                  <a:pt x="230352" y="369829"/>
                  <a:pt x="231323" y="381806"/>
                  <a:pt x="231862" y="388927"/>
                </a:cubicBezTo>
                <a:cubicBezTo>
                  <a:pt x="238390" y="473955"/>
                  <a:pt x="244972" y="559036"/>
                  <a:pt x="251554" y="644062"/>
                </a:cubicBezTo>
                <a:cubicBezTo>
                  <a:pt x="252256" y="652964"/>
                  <a:pt x="251824" y="664024"/>
                  <a:pt x="264665" y="663431"/>
                </a:cubicBezTo>
                <a:cubicBezTo>
                  <a:pt x="278530" y="662783"/>
                  <a:pt x="275455" y="650860"/>
                  <a:pt x="274699" y="642713"/>
                </a:cubicBezTo>
                <a:cubicBezTo>
                  <a:pt x="268711" y="580832"/>
                  <a:pt x="297197" y="525100"/>
                  <a:pt x="305937" y="465862"/>
                </a:cubicBezTo>
                <a:cubicBezTo>
                  <a:pt x="307286" y="456798"/>
                  <a:pt x="311332" y="447141"/>
                  <a:pt x="322878" y="448651"/>
                </a:cubicBezTo>
                <a:cubicBezTo>
                  <a:pt x="334855" y="450270"/>
                  <a:pt x="335394" y="460952"/>
                  <a:pt x="333668" y="469800"/>
                </a:cubicBezTo>
                <a:cubicBezTo>
                  <a:pt x="329136" y="493593"/>
                  <a:pt x="325414" y="517817"/>
                  <a:pt x="317645" y="540638"/>
                </a:cubicBezTo>
                <a:cubicBezTo>
                  <a:pt x="306746" y="572793"/>
                  <a:pt x="302808" y="605271"/>
                  <a:pt x="304696" y="638721"/>
                </a:cubicBezTo>
                <a:cubicBezTo>
                  <a:pt x="305344" y="650105"/>
                  <a:pt x="299139" y="665751"/>
                  <a:pt x="319101" y="667855"/>
                </a:cubicBezTo>
                <a:cubicBezTo>
                  <a:pt x="336150" y="669635"/>
                  <a:pt x="348990" y="664348"/>
                  <a:pt x="355248" y="646976"/>
                </a:cubicBezTo>
                <a:cubicBezTo>
                  <a:pt x="368089" y="611422"/>
                  <a:pt x="377315" y="574897"/>
                  <a:pt x="385299" y="537940"/>
                </a:cubicBezTo>
                <a:cubicBezTo>
                  <a:pt x="388159" y="524669"/>
                  <a:pt x="384004" y="499797"/>
                  <a:pt x="404937" y="503088"/>
                </a:cubicBezTo>
                <a:cubicBezTo>
                  <a:pt x="429000" y="506865"/>
                  <a:pt x="415997" y="529632"/>
                  <a:pt x="413192" y="543444"/>
                </a:cubicBezTo>
                <a:cubicBezTo>
                  <a:pt x="402456" y="597125"/>
                  <a:pt x="386216" y="648702"/>
                  <a:pt x="363557" y="699309"/>
                </a:cubicBezTo>
                <a:cubicBezTo>
                  <a:pt x="345322" y="739934"/>
                  <a:pt x="347803" y="787195"/>
                  <a:pt x="352011" y="832028"/>
                </a:cubicBezTo>
                <a:cubicBezTo>
                  <a:pt x="353036" y="843196"/>
                  <a:pt x="360751" y="854040"/>
                  <a:pt x="370463" y="861108"/>
                </a:cubicBezTo>
                <a:cubicBezTo>
                  <a:pt x="393176" y="877671"/>
                  <a:pt x="402402" y="901517"/>
                  <a:pt x="407689" y="927576"/>
                </a:cubicBezTo>
                <a:cubicBezTo>
                  <a:pt x="413246" y="954821"/>
                  <a:pt x="412868" y="982660"/>
                  <a:pt x="417346" y="1010175"/>
                </a:cubicBezTo>
                <a:cubicBezTo>
                  <a:pt x="422472" y="1041466"/>
                  <a:pt x="398679" y="1066446"/>
                  <a:pt x="364959" y="1069467"/>
                </a:cubicBezTo>
                <a:cubicBezTo>
                  <a:pt x="348019" y="1070978"/>
                  <a:pt x="330863" y="1069737"/>
                  <a:pt x="313760" y="1069737"/>
                </a:cubicBezTo>
                <a:close/>
                <a:moveTo>
                  <a:pt x="185248" y="923529"/>
                </a:moveTo>
                <a:cubicBezTo>
                  <a:pt x="188863" y="936154"/>
                  <a:pt x="206128" y="943167"/>
                  <a:pt x="194690" y="956008"/>
                </a:cubicBezTo>
                <a:cubicBezTo>
                  <a:pt x="184493" y="967499"/>
                  <a:pt x="175213" y="957303"/>
                  <a:pt x="166527" y="951584"/>
                </a:cubicBezTo>
                <a:cubicBezTo>
                  <a:pt x="158920" y="946512"/>
                  <a:pt x="152500" y="949102"/>
                  <a:pt x="147429" y="954821"/>
                </a:cubicBezTo>
                <a:cubicBezTo>
                  <a:pt x="130164" y="974189"/>
                  <a:pt x="106426" y="978883"/>
                  <a:pt x="82957" y="985411"/>
                </a:cubicBezTo>
                <a:cubicBezTo>
                  <a:pt x="66178" y="990105"/>
                  <a:pt x="46324" y="991292"/>
                  <a:pt x="35157" y="1010984"/>
                </a:cubicBezTo>
                <a:cubicBezTo>
                  <a:pt x="67419" y="1022961"/>
                  <a:pt x="99574" y="1025227"/>
                  <a:pt x="130056" y="1022206"/>
                </a:cubicBezTo>
                <a:cubicBezTo>
                  <a:pt x="207422" y="1014491"/>
                  <a:pt x="280526" y="981689"/>
                  <a:pt x="359403" y="980016"/>
                </a:cubicBezTo>
                <a:cubicBezTo>
                  <a:pt x="372297" y="979746"/>
                  <a:pt x="380012" y="969442"/>
                  <a:pt x="379688" y="955738"/>
                </a:cubicBezTo>
                <a:cubicBezTo>
                  <a:pt x="379257" y="937988"/>
                  <a:pt x="381415" y="919159"/>
                  <a:pt x="365553" y="906103"/>
                </a:cubicBezTo>
                <a:cubicBezTo>
                  <a:pt x="362856" y="903891"/>
                  <a:pt x="356543" y="904107"/>
                  <a:pt x="352820" y="905564"/>
                </a:cubicBezTo>
                <a:cubicBezTo>
                  <a:pt x="311116" y="921533"/>
                  <a:pt x="271678" y="912523"/>
                  <a:pt x="232726" y="895852"/>
                </a:cubicBezTo>
                <a:cubicBezTo>
                  <a:pt x="227816" y="893748"/>
                  <a:pt x="222637" y="891536"/>
                  <a:pt x="217403" y="896985"/>
                </a:cubicBezTo>
                <a:cubicBezTo>
                  <a:pt x="216648" y="907344"/>
                  <a:pt x="234344" y="916030"/>
                  <a:pt x="222151" y="927845"/>
                </a:cubicBezTo>
                <a:cubicBezTo>
                  <a:pt x="209580" y="940038"/>
                  <a:pt x="199599" y="922774"/>
                  <a:pt x="185302" y="923475"/>
                </a:cubicBezTo>
                <a:close/>
                <a:moveTo>
                  <a:pt x="262291" y="260470"/>
                </a:moveTo>
                <a:cubicBezTo>
                  <a:pt x="238390" y="260902"/>
                  <a:pt x="222043" y="276385"/>
                  <a:pt x="222690" y="298020"/>
                </a:cubicBezTo>
                <a:cubicBezTo>
                  <a:pt x="223392" y="321489"/>
                  <a:pt x="240495" y="338591"/>
                  <a:pt x="263424" y="338699"/>
                </a:cubicBezTo>
                <a:cubicBezTo>
                  <a:pt x="282846" y="338807"/>
                  <a:pt x="303132" y="316255"/>
                  <a:pt x="302376" y="295322"/>
                </a:cubicBezTo>
                <a:cubicBezTo>
                  <a:pt x="301729" y="276385"/>
                  <a:pt x="282954" y="260092"/>
                  <a:pt x="262291" y="260470"/>
                </a:cubicBezTo>
                <a:close/>
                <a:moveTo>
                  <a:pt x="155683" y="1054577"/>
                </a:moveTo>
                <a:cubicBezTo>
                  <a:pt x="226899" y="1046862"/>
                  <a:pt x="293636" y="1038176"/>
                  <a:pt x="361021" y="1040172"/>
                </a:cubicBezTo>
                <a:cubicBezTo>
                  <a:pt x="366740" y="1040333"/>
                  <a:pt x="373214" y="1036880"/>
                  <a:pt x="378286" y="1033535"/>
                </a:cubicBezTo>
                <a:cubicBezTo>
                  <a:pt x="385245" y="1028950"/>
                  <a:pt x="390748" y="1021990"/>
                  <a:pt x="387403" y="1013088"/>
                </a:cubicBezTo>
                <a:cubicBezTo>
                  <a:pt x="383789" y="1003431"/>
                  <a:pt x="375588" y="1008340"/>
                  <a:pt x="368790" y="1008934"/>
                </a:cubicBezTo>
                <a:cubicBezTo>
                  <a:pt x="297521" y="1015192"/>
                  <a:pt x="227222" y="1026144"/>
                  <a:pt x="155683" y="1054577"/>
                </a:cubicBezTo>
                <a:close/>
                <a:moveTo>
                  <a:pt x="308257" y="884739"/>
                </a:moveTo>
                <a:cubicBezTo>
                  <a:pt x="335880" y="885602"/>
                  <a:pt x="341491" y="876862"/>
                  <a:pt x="328866" y="852530"/>
                </a:cubicBezTo>
                <a:cubicBezTo>
                  <a:pt x="322015" y="839311"/>
                  <a:pt x="320936" y="825392"/>
                  <a:pt x="320450" y="811041"/>
                </a:cubicBezTo>
                <a:cubicBezTo>
                  <a:pt x="320126" y="800737"/>
                  <a:pt x="322554" y="788166"/>
                  <a:pt x="308095" y="784929"/>
                </a:cubicBezTo>
                <a:cubicBezTo>
                  <a:pt x="298600" y="782825"/>
                  <a:pt x="287378" y="780829"/>
                  <a:pt x="281120" y="790486"/>
                </a:cubicBezTo>
                <a:cubicBezTo>
                  <a:pt x="274807" y="800143"/>
                  <a:pt x="276318" y="811419"/>
                  <a:pt x="283439" y="820591"/>
                </a:cubicBezTo>
                <a:cubicBezTo>
                  <a:pt x="294122" y="834348"/>
                  <a:pt x="297575" y="849239"/>
                  <a:pt x="292665" y="865802"/>
                </a:cubicBezTo>
                <a:cubicBezTo>
                  <a:pt x="288133" y="881016"/>
                  <a:pt x="295578" y="885332"/>
                  <a:pt x="308257" y="884739"/>
                </a:cubicBezTo>
                <a:close/>
                <a:moveTo>
                  <a:pt x="293582" y="696449"/>
                </a:moveTo>
                <a:cubicBezTo>
                  <a:pt x="284195" y="702491"/>
                  <a:pt x="264611" y="686899"/>
                  <a:pt x="262614" y="709451"/>
                </a:cubicBezTo>
                <a:cubicBezTo>
                  <a:pt x="260186" y="736912"/>
                  <a:pt x="276102" y="753745"/>
                  <a:pt x="299409" y="754824"/>
                </a:cubicBezTo>
                <a:cubicBezTo>
                  <a:pt x="330377" y="756227"/>
                  <a:pt x="324496" y="733675"/>
                  <a:pt x="326115" y="716141"/>
                </a:cubicBezTo>
                <a:cubicBezTo>
                  <a:pt x="328650" y="688410"/>
                  <a:pt x="306800" y="700549"/>
                  <a:pt x="293582" y="69644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DBC4327C-2486-43B1-B5B8-DA09CF52E9EE}"/>
              </a:ext>
            </a:extLst>
          </p:cNvPr>
          <p:cNvSpPr/>
          <p:nvPr/>
        </p:nvSpPr>
        <p:spPr>
          <a:xfrm>
            <a:off x="1077111" y="1193027"/>
            <a:ext cx="433020" cy="927710"/>
          </a:xfrm>
          <a:custGeom>
            <a:avLst/>
            <a:gdLst>
              <a:gd name="connsiteX0" fmla="*/ 432854 w 464132"/>
              <a:gd name="connsiteY0" fmla="*/ 234919 h 994365"/>
              <a:gd name="connsiteX1" fmla="*/ 415644 w 464132"/>
              <a:gd name="connsiteY1" fmla="*/ 179943 h 994365"/>
              <a:gd name="connsiteX2" fmla="*/ 397139 w 464132"/>
              <a:gd name="connsiteY2" fmla="*/ 147572 h 994365"/>
              <a:gd name="connsiteX3" fmla="*/ 362178 w 464132"/>
              <a:gd name="connsiteY3" fmla="*/ 106624 h 994365"/>
              <a:gd name="connsiteX4" fmla="*/ 339951 w 464132"/>
              <a:gd name="connsiteY4" fmla="*/ 81644 h 994365"/>
              <a:gd name="connsiteX5" fmla="*/ 348259 w 464132"/>
              <a:gd name="connsiteY5" fmla="*/ 65621 h 994365"/>
              <a:gd name="connsiteX6" fmla="*/ 365254 w 464132"/>
              <a:gd name="connsiteY6" fmla="*/ 69128 h 994365"/>
              <a:gd name="connsiteX7" fmla="*/ 428808 w 464132"/>
              <a:gd name="connsiteY7" fmla="*/ 146439 h 994365"/>
              <a:gd name="connsiteX8" fmla="*/ 431344 w 464132"/>
              <a:gd name="connsiteY8" fmla="*/ 151079 h 994365"/>
              <a:gd name="connsiteX9" fmla="*/ 454003 w 464132"/>
              <a:gd name="connsiteY9" fmla="*/ 273494 h 994365"/>
              <a:gd name="connsiteX10" fmla="*/ 427675 w 464132"/>
              <a:gd name="connsiteY10" fmla="*/ 411070 h 994365"/>
              <a:gd name="connsiteX11" fmla="*/ 371998 w 464132"/>
              <a:gd name="connsiteY11" fmla="*/ 571251 h 994365"/>
              <a:gd name="connsiteX12" fmla="*/ 320043 w 464132"/>
              <a:gd name="connsiteY12" fmla="*/ 823634 h 994365"/>
              <a:gd name="connsiteX13" fmla="*/ 253683 w 464132"/>
              <a:gd name="connsiteY13" fmla="*/ 963799 h 994365"/>
              <a:gd name="connsiteX14" fmla="*/ 29246 w 464132"/>
              <a:gd name="connsiteY14" fmla="*/ 911898 h 994365"/>
              <a:gd name="connsiteX15" fmla="*/ 166 w 464132"/>
              <a:gd name="connsiteY15" fmla="*/ 803618 h 994365"/>
              <a:gd name="connsiteX16" fmla="*/ 15003 w 464132"/>
              <a:gd name="connsiteY16" fmla="*/ 777236 h 994365"/>
              <a:gd name="connsiteX17" fmla="*/ 28760 w 464132"/>
              <a:gd name="connsiteY17" fmla="*/ 802323 h 994365"/>
              <a:gd name="connsiteX18" fmla="*/ 99113 w 464132"/>
              <a:gd name="connsiteY18" fmla="*/ 943891 h 994365"/>
              <a:gd name="connsiteX19" fmla="*/ 273591 w 464132"/>
              <a:gd name="connsiteY19" fmla="*/ 889562 h 994365"/>
              <a:gd name="connsiteX20" fmla="*/ 301106 w 464132"/>
              <a:gd name="connsiteY20" fmla="*/ 733536 h 994365"/>
              <a:gd name="connsiteX21" fmla="*/ 348906 w 464132"/>
              <a:gd name="connsiteY21" fmla="*/ 551720 h 994365"/>
              <a:gd name="connsiteX22" fmla="*/ 418557 w 464132"/>
              <a:gd name="connsiteY22" fmla="*/ 298096 h 994365"/>
              <a:gd name="connsiteX23" fmla="*/ 390611 w 464132"/>
              <a:gd name="connsiteY23" fmla="*/ 324802 h 994365"/>
              <a:gd name="connsiteX24" fmla="*/ 368437 w 464132"/>
              <a:gd name="connsiteY24" fmla="*/ 421213 h 994365"/>
              <a:gd name="connsiteX25" fmla="*/ 292312 w 464132"/>
              <a:gd name="connsiteY25" fmla="*/ 703161 h 994365"/>
              <a:gd name="connsiteX26" fmla="*/ 262962 w 464132"/>
              <a:gd name="connsiteY26" fmla="*/ 828490 h 994365"/>
              <a:gd name="connsiteX27" fmla="*/ 177935 w 464132"/>
              <a:gd name="connsiteY27" fmla="*/ 888483 h 994365"/>
              <a:gd name="connsiteX28" fmla="*/ 81902 w 464132"/>
              <a:gd name="connsiteY28" fmla="*/ 821530 h 994365"/>
              <a:gd name="connsiteX29" fmla="*/ 72029 w 464132"/>
              <a:gd name="connsiteY29" fmla="*/ 694853 h 994365"/>
              <a:gd name="connsiteX30" fmla="*/ 92153 w 464132"/>
              <a:gd name="connsiteY30" fmla="*/ 616570 h 994365"/>
              <a:gd name="connsiteX31" fmla="*/ 94473 w 464132"/>
              <a:gd name="connsiteY31" fmla="*/ 365319 h 994365"/>
              <a:gd name="connsiteX32" fmla="*/ 98573 w 464132"/>
              <a:gd name="connsiteY32" fmla="*/ 152860 h 994365"/>
              <a:gd name="connsiteX33" fmla="*/ 107637 w 464132"/>
              <a:gd name="connsiteY33" fmla="*/ 48896 h 994365"/>
              <a:gd name="connsiteX34" fmla="*/ 175615 w 464132"/>
              <a:gd name="connsiteY34" fmla="*/ 1581 h 994365"/>
              <a:gd name="connsiteX35" fmla="*/ 208957 w 464132"/>
              <a:gd name="connsiteY35" fmla="*/ 32980 h 994365"/>
              <a:gd name="connsiteX36" fmla="*/ 237120 w 464132"/>
              <a:gd name="connsiteY36" fmla="*/ 52403 h 994365"/>
              <a:gd name="connsiteX37" fmla="*/ 242461 w 464132"/>
              <a:gd name="connsiteY37" fmla="*/ 52672 h 994365"/>
              <a:gd name="connsiteX38" fmla="*/ 286053 w 464132"/>
              <a:gd name="connsiteY38" fmla="*/ 90978 h 994365"/>
              <a:gd name="connsiteX39" fmla="*/ 331642 w 464132"/>
              <a:gd name="connsiteY39" fmla="*/ 123888 h 994365"/>
              <a:gd name="connsiteX40" fmla="*/ 348637 w 464132"/>
              <a:gd name="connsiteY40" fmla="*/ 142123 h 994365"/>
              <a:gd name="connsiteX41" fmla="*/ 383219 w 464132"/>
              <a:gd name="connsiteY41" fmla="*/ 191435 h 994365"/>
              <a:gd name="connsiteX42" fmla="*/ 398002 w 464132"/>
              <a:gd name="connsiteY42" fmla="*/ 208052 h 994365"/>
              <a:gd name="connsiteX43" fmla="*/ 432908 w 464132"/>
              <a:gd name="connsiteY43" fmla="*/ 234919 h 994365"/>
              <a:gd name="connsiteX44" fmla="*/ 92908 w 464132"/>
              <a:gd name="connsiteY44" fmla="*/ 746646 h 994365"/>
              <a:gd name="connsiteX45" fmla="*/ 99598 w 464132"/>
              <a:gd name="connsiteY45" fmla="*/ 794501 h 994365"/>
              <a:gd name="connsiteX46" fmla="*/ 130728 w 464132"/>
              <a:gd name="connsiteY46" fmla="*/ 843920 h 994365"/>
              <a:gd name="connsiteX47" fmla="*/ 242623 w 464132"/>
              <a:gd name="connsiteY47" fmla="*/ 809229 h 994365"/>
              <a:gd name="connsiteX48" fmla="*/ 269652 w 464132"/>
              <a:gd name="connsiteY48" fmla="*/ 672301 h 994365"/>
              <a:gd name="connsiteX49" fmla="*/ 332236 w 464132"/>
              <a:gd name="connsiteY49" fmla="*/ 436589 h 994365"/>
              <a:gd name="connsiteX50" fmla="*/ 360722 w 464132"/>
              <a:gd name="connsiteY50" fmla="*/ 361273 h 994365"/>
              <a:gd name="connsiteX51" fmla="*/ 339411 w 464132"/>
              <a:gd name="connsiteY51" fmla="*/ 262920 h 994365"/>
              <a:gd name="connsiteX52" fmla="*/ 195038 w 464132"/>
              <a:gd name="connsiteY52" fmla="*/ 170664 h 994365"/>
              <a:gd name="connsiteX53" fmla="*/ 165581 w 464132"/>
              <a:gd name="connsiteY53" fmla="*/ 110184 h 994365"/>
              <a:gd name="connsiteX54" fmla="*/ 184895 w 464132"/>
              <a:gd name="connsiteY54" fmla="*/ 54723 h 994365"/>
              <a:gd name="connsiteX55" fmla="*/ 170166 w 464132"/>
              <a:gd name="connsiteY55" fmla="*/ 27100 h 994365"/>
              <a:gd name="connsiteX56" fmla="*/ 137094 w 464132"/>
              <a:gd name="connsiteY56" fmla="*/ 43339 h 994365"/>
              <a:gd name="connsiteX57" fmla="*/ 131214 w 464132"/>
              <a:gd name="connsiteY57" fmla="*/ 93783 h 994365"/>
              <a:gd name="connsiteX58" fmla="*/ 114327 w 464132"/>
              <a:gd name="connsiteY58" fmla="*/ 188198 h 994365"/>
              <a:gd name="connsiteX59" fmla="*/ 107907 w 464132"/>
              <a:gd name="connsiteY59" fmla="*/ 314605 h 994365"/>
              <a:gd name="connsiteX60" fmla="*/ 128030 w 464132"/>
              <a:gd name="connsiteY60" fmla="*/ 387277 h 994365"/>
              <a:gd name="connsiteX61" fmla="*/ 122527 w 464132"/>
              <a:gd name="connsiteY61" fmla="*/ 607560 h 994365"/>
              <a:gd name="connsiteX62" fmla="*/ 92800 w 464132"/>
              <a:gd name="connsiteY62" fmla="*/ 746592 h 99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4132" h="994364">
                <a:moveTo>
                  <a:pt x="432854" y="234919"/>
                </a:moveTo>
                <a:cubicBezTo>
                  <a:pt x="441055" y="209293"/>
                  <a:pt x="434527" y="191812"/>
                  <a:pt x="415644" y="179943"/>
                </a:cubicBezTo>
                <a:cubicBezTo>
                  <a:pt x="403073" y="172066"/>
                  <a:pt x="396545" y="163596"/>
                  <a:pt x="397139" y="147572"/>
                </a:cubicBezTo>
                <a:cubicBezTo>
                  <a:pt x="398002" y="124697"/>
                  <a:pt x="384622" y="110832"/>
                  <a:pt x="362178" y="106624"/>
                </a:cubicBezTo>
                <a:cubicBezTo>
                  <a:pt x="348043" y="103926"/>
                  <a:pt x="338764" y="97668"/>
                  <a:pt x="339951" y="81644"/>
                </a:cubicBezTo>
                <a:cubicBezTo>
                  <a:pt x="340436" y="75062"/>
                  <a:pt x="342216" y="69181"/>
                  <a:pt x="348259" y="65621"/>
                </a:cubicBezTo>
                <a:cubicBezTo>
                  <a:pt x="354895" y="61682"/>
                  <a:pt x="359805" y="65405"/>
                  <a:pt x="365254" y="69128"/>
                </a:cubicBezTo>
                <a:cubicBezTo>
                  <a:pt x="394010" y="88712"/>
                  <a:pt x="425733" y="105652"/>
                  <a:pt x="428808" y="146439"/>
                </a:cubicBezTo>
                <a:cubicBezTo>
                  <a:pt x="428916" y="148058"/>
                  <a:pt x="430049" y="150108"/>
                  <a:pt x="431344" y="151079"/>
                </a:cubicBezTo>
                <a:cubicBezTo>
                  <a:pt x="475907" y="185176"/>
                  <a:pt x="465926" y="227852"/>
                  <a:pt x="454003" y="273494"/>
                </a:cubicBezTo>
                <a:cubicBezTo>
                  <a:pt x="442242" y="318544"/>
                  <a:pt x="437386" y="365373"/>
                  <a:pt x="427675" y="411070"/>
                </a:cubicBezTo>
                <a:cubicBezTo>
                  <a:pt x="415806" y="466693"/>
                  <a:pt x="394873" y="519350"/>
                  <a:pt x="371998" y="571251"/>
                </a:cubicBezTo>
                <a:cubicBezTo>
                  <a:pt x="336552" y="651638"/>
                  <a:pt x="329376" y="737906"/>
                  <a:pt x="320043" y="823634"/>
                </a:cubicBezTo>
                <a:cubicBezTo>
                  <a:pt x="314108" y="878179"/>
                  <a:pt x="296790" y="927814"/>
                  <a:pt x="253683" y="963799"/>
                </a:cubicBezTo>
                <a:cubicBezTo>
                  <a:pt x="185596" y="1020664"/>
                  <a:pt x="77586" y="995253"/>
                  <a:pt x="29246" y="911898"/>
                </a:cubicBezTo>
                <a:cubicBezTo>
                  <a:pt x="9931" y="878610"/>
                  <a:pt x="1030" y="841978"/>
                  <a:pt x="166" y="803618"/>
                </a:cubicBezTo>
                <a:cubicBezTo>
                  <a:pt x="-103" y="792342"/>
                  <a:pt x="-1722" y="776966"/>
                  <a:pt x="15003" y="777236"/>
                </a:cubicBezTo>
                <a:cubicBezTo>
                  <a:pt x="29570" y="777452"/>
                  <a:pt x="27843" y="791803"/>
                  <a:pt x="28760" y="802323"/>
                </a:cubicBezTo>
                <a:cubicBezTo>
                  <a:pt x="33562" y="858756"/>
                  <a:pt x="47535" y="910765"/>
                  <a:pt x="99113" y="943891"/>
                </a:cubicBezTo>
                <a:cubicBezTo>
                  <a:pt x="165041" y="986189"/>
                  <a:pt x="243000" y="961641"/>
                  <a:pt x="273591" y="889562"/>
                </a:cubicBezTo>
                <a:cubicBezTo>
                  <a:pt x="294793" y="839604"/>
                  <a:pt x="294038" y="785868"/>
                  <a:pt x="301106" y="733536"/>
                </a:cubicBezTo>
                <a:cubicBezTo>
                  <a:pt x="309576" y="670845"/>
                  <a:pt x="322902" y="609664"/>
                  <a:pt x="348906" y="551720"/>
                </a:cubicBezTo>
                <a:cubicBezTo>
                  <a:pt x="385216" y="470794"/>
                  <a:pt x="409062" y="386522"/>
                  <a:pt x="418557" y="298096"/>
                </a:cubicBezTo>
                <a:cubicBezTo>
                  <a:pt x="392823" y="299337"/>
                  <a:pt x="390449" y="300902"/>
                  <a:pt x="390611" y="324802"/>
                </a:cubicBezTo>
                <a:cubicBezTo>
                  <a:pt x="390772" y="358791"/>
                  <a:pt x="384460" y="392187"/>
                  <a:pt x="368437" y="421213"/>
                </a:cubicBezTo>
                <a:cubicBezTo>
                  <a:pt x="319719" y="509261"/>
                  <a:pt x="306231" y="606103"/>
                  <a:pt x="292312" y="703161"/>
                </a:cubicBezTo>
                <a:cubicBezTo>
                  <a:pt x="286215" y="745729"/>
                  <a:pt x="283032" y="789051"/>
                  <a:pt x="262962" y="828490"/>
                </a:cubicBezTo>
                <a:cubicBezTo>
                  <a:pt x="245050" y="863666"/>
                  <a:pt x="220233" y="889293"/>
                  <a:pt x="177935" y="888483"/>
                </a:cubicBezTo>
                <a:cubicBezTo>
                  <a:pt x="131645" y="887566"/>
                  <a:pt x="100731" y="862371"/>
                  <a:pt x="81902" y="821530"/>
                </a:cubicBezTo>
                <a:cubicBezTo>
                  <a:pt x="63073" y="780689"/>
                  <a:pt x="62264" y="737960"/>
                  <a:pt x="72029" y="694853"/>
                </a:cubicBezTo>
                <a:cubicBezTo>
                  <a:pt x="78018" y="668579"/>
                  <a:pt x="83089" y="641819"/>
                  <a:pt x="92153" y="616570"/>
                </a:cubicBezTo>
                <a:cubicBezTo>
                  <a:pt x="122150" y="532838"/>
                  <a:pt x="122635" y="448674"/>
                  <a:pt x="94473" y="365319"/>
                </a:cubicBezTo>
                <a:cubicBezTo>
                  <a:pt x="70087" y="293241"/>
                  <a:pt x="66041" y="223374"/>
                  <a:pt x="98573" y="152860"/>
                </a:cubicBezTo>
                <a:cubicBezTo>
                  <a:pt x="113895" y="119734"/>
                  <a:pt x="101810" y="83425"/>
                  <a:pt x="107637" y="48896"/>
                </a:cubicBezTo>
                <a:cubicBezTo>
                  <a:pt x="113733" y="13180"/>
                  <a:pt x="140062" y="-5811"/>
                  <a:pt x="175615" y="1581"/>
                </a:cubicBezTo>
                <a:cubicBezTo>
                  <a:pt x="193365" y="5249"/>
                  <a:pt x="205828" y="16201"/>
                  <a:pt x="208957" y="32980"/>
                </a:cubicBezTo>
                <a:cubicBezTo>
                  <a:pt x="212302" y="51000"/>
                  <a:pt x="216510" y="61898"/>
                  <a:pt x="237120" y="52403"/>
                </a:cubicBezTo>
                <a:cubicBezTo>
                  <a:pt x="238522" y="51755"/>
                  <a:pt x="240626" y="52618"/>
                  <a:pt x="242461" y="52672"/>
                </a:cubicBezTo>
                <a:cubicBezTo>
                  <a:pt x="268303" y="53428"/>
                  <a:pt x="266307" y="89251"/>
                  <a:pt x="286053" y="90978"/>
                </a:cubicBezTo>
                <a:cubicBezTo>
                  <a:pt x="310385" y="93136"/>
                  <a:pt x="325222" y="100581"/>
                  <a:pt x="331642" y="123888"/>
                </a:cubicBezTo>
                <a:cubicBezTo>
                  <a:pt x="334124" y="132898"/>
                  <a:pt x="337577" y="140397"/>
                  <a:pt x="348637" y="142123"/>
                </a:cubicBezTo>
                <a:cubicBezTo>
                  <a:pt x="376745" y="146601"/>
                  <a:pt x="385000" y="167049"/>
                  <a:pt x="383219" y="191435"/>
                </a:cubicBezTo>
                <a:cubicBezTo>
                  <a:pt x="382194" y="205084"/>
                  <a:pt x="384514" y="208537"/>
                  <a:pt x="398002" y="208052"/>
                </a:cubicBezTo>
                <a:cubicBezTo>
                  <a:pt x="414403" y="207458"/>
                  <a:pt x="421579" y="222133"/>
                  <a:pt x="432908" y="234919"/>
                </a:cubicBezTo>
                <a:close/>
                <a:moveTo>
                  <a:pt x="92908" y="746646"/>
                </a:moveTo>
                <a:cubicBezTo>
                  <a:pt x="92531" y="762993"/>
                  <a:pt x="94203" y="779124"/>
                  <a:pt x="99598" y="794501"/>
                </a:cubicBezTo>
                <a:cubicBezTo>
                  <a:pt x="106180" y="813275"/>
                  <a:pt x="114651" y="831349"/>
                  <a:pt x="130728" y="843920"/>
                </a:cubicBezTo>
                <a:cubicBezTo>
                  <a:pt x="173511" y="877315"/>
                  <a:pt x="220287" y="862911"/>
                  <a:pt x="242623" y="809229"/>
                </a:cubicBezTo>
                <a:cubicBezTo>
                  <a:pt x="260804" y="765475"/>
                  <a:pt x="262099" y="718268"/>
                  <a:pt x="269652" y="672301"/>
                </a:cubicBezTo>
                <a:cubicBezTo>
                  <a:pt x="282924" y="591752"/>
                  <a:pt x="293391" y="510232"/>
                  <a:pt x="332236" y="436589"/>
                </a:cubicBezTo>
                <a:cubicBezTo>
                  <a:pt x="344968" y="412473"/>
                  <a:pt x="353438" y="387277"/>
                  <a:pt x="360722" y="361273"/>
                </a:cubicBezTo>
                <a:cubicBezTo>
                  <a:pt x="371080" y="324424"/>
                  <a:pt x="362772" y="292269"/>
                  <a:pt x="339411" y="262920"/>
                </a:cubicBezTo>
                <a:cubicBezTo>
                  <a:pt x="301807" y="215713"/>
                  <a:pt x="254762" y="183936"/>
                  <a:pt x="195038" y="170664"/>
                </a:cubicBezTo>
                <a:cubicBezTo>
                  <a:pt x="156571" y="162139"/>
                  <a:pt x="149611" y="146008"/>
                  <a:pt x="165581" y="110184"/>
                </a:cubicBezTo>
                <a:cubicBezTo>
                  <a:pt x="173565" y="92219"/>
                  <a:pt x="184248" y="75386"/>
                  <a:pt x="184895" y="54723"/>
                </a:cubicBezTo>
                <a:cubicBezTo>
                  <a:pt x="185327" y="42152"/>
                  <a:pt x="184895" y="30283"/>
                  <a:pt x="170166" y="27100"/>
                </a:cubicBezTo>
                <a:cubicBezTo>
                  <a:pt x="155600" y="23970"/>
                  <a:pt x="143191" y="28502"/>
                  <a:pt x="137094" y="43339"/>
                </a:cubicBezTo>
                <a:cubicBezTo>
                  <a:pt x="130404" y="59524"/>
                  <a:pt x="130296" y="76735"/>
                  <a:pt x="131214" y="93783"/>
                </a:cubicBezTo>
                <a:cubicBezTo>
                  <a:pt x="133048" y="126639"/>
                  <a:pt x="127383" y="157661"/>
                  <a:pt x="114327" y="188198"/>
                </a:cubicBezTo>
                <a:cubicBezTo>
                  <a:pt x="96847" y="229093"/>
                  <a:pt x="94851" y="271606"/>
                  <a:pt x="107907" y="314605"/>
                </a:cubicBezTo>
                <a:cubicBezTo>
                  <a:pt x="115190" y="338667"/>
                  <a:pt x="121826" y="362945"/>
                  <a:pt x="128030" y="387277"/>
                </a:cubicBezTo>
                <a:cubicBezTo>
                  <a:pt x="146805" y="461136"/>
                  <a:pt x="146698" y="534510"/>
                  <a:pt x="122527" y="607560"/>
                </a:cubicBezTo>
                <a:cubicBezTo>
                  <a:pt x="107583" y="652717"/>
                  <a:pt x="94257" y="698467"/>
                  <a:pt x="92800" y="74659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5FB2DB1-A33E-42C8-94CA-287FDD9A9B30}"/>
              </a:ext>
            </a:extLst>
          </p:cNvPr>
          <p:cNvSpPr/>
          <p:nvPr/>
        </p:nvSpPr>
        <p:spPr>
          <a:xfrm>
            <a:off x="4697617" y="3861272"/>
            <a:ext cx="487893" cy="867570"/>
          </a:xfrm>
          <a:custGeom>
            <a:avLst/>
            <a:gdLst>
              <a:gd name="connsiteX0" fmla="*/ 116502 w 522947"/>
              <a:gd name="connsiteY0" fmla="*/ 775290 h 929904"/>
              <a:gd name="connsiteX1" fmla="*/ 94274 w 522947"/>
              <a:gd name="connsiteY1" fmla="*/ 776423 h 929904"/>
              <a:gd name="connsiteX2" fmla="*/ 79168 w 522947"/>
              <a:gd name="connsiteY2" fmla="*/ 764338 h 929904"/>
              <a:gd name="connsiteX3" fmla="*/ 90767 w 522947"/>
              <a:gd name="connsiteY3" fmla="*/ 748368 h 929904"/>
              <a:gd name="connsiteX4" fmla="*/ 138028 w 522947"/>
              <a:gd name="connsiteY4" fmla="*/ 751282 h 929904"/>
              <a:gd name="connsiteX5" fmla="*/ 188796 w 522947"/>
              <a:gd name="connsiteY5" fmla="*/ 733478 h 929904"/>
              <a:gd name="connsiteX6" fmla="*/ 195756 w 522947"/>
              <a:gd name="connsiteY6" fmla="*/ 721932 h 929904"/>
              <a:gd name="connsiteX7" fmla="*/ 222570 w 522947"/>
              <a:gd name="connsiteY7" fmla="*/ 706502 h 929904"/>
              <a:gd name="connsiteX8" fmla="*/ 222516 w 522947"/>
              <a:gd name="connsiteY8" fmla="*/ 734233 h 929904"/>
              <a:gd name="connsiteX9" fmla="*/ 234925 w 522947"/>
              <a:gd name="connsiteY9" fmla="*/ 758133 h 929904"/>
              <a:gd name="connsiteX10" fmla="*/ 259310 w 522947"/>
              <a:gd name="connsiteY10" fmla="*/ 756137 h 929904"/>
              <a:gd name="connsiteX11" fmla="*/ 291951 w 522947"/>
              <a:gd name="connsiteY11" fmla="*/ 716699 h 929904"/>
              <a:gd name="connsiteX12" fmla="*/ 293353 w 522947"/>
              <a:gd name="connsiteY12" fmla="*/ 686109 h 929904"/>
              <a:gd name="connsiteX13" fmla="*/ 254617 w 522947"/>
              <a:gd name="connsiteY13" fmla="*/ 684544 h 929904"/>
              <a:gd name="connsiteX14" fmla="*/ 233845 w 522947"/>
              <a:gd name="connsiteY14" fmla="*/ 690371 h 929904"/>
              <a:gd name="connsiteX15" fmla="*/ 229961 w 522947"/>
              <a:gd name="connsiteY15" fmla="*/ 671272 h 929904"/>
              <a:gd name="connsiteX16" fmla="*/ 300475 w 522947"/>
              <a:gd name="connsiteY16" fmla="*/ 503053 h 929904"/>
              <a:gd name="connsiteX17" fmla="*/ 373471 w 522947"/>
              <a:gd name="connsiteY17" fmla="*/ 418295 h 929904"/>
              <a:gd name="connsiteX18" fmla="*/ 368993 w 522947"/>
              <a:gd name="connsiteY18" fmla="*/ 364937 h 929904"/>
              <a:gd name="connsiteX19" fmla="*/ 188634 w 522947"/>
              <a:gd name="connsiteY19" fmla="*/ 195801 h 929904"/>
              <a:gd name="connsiteX20" fmla="*/ 194731 w 522947"/>
              <a:gd name="connsiteY20" fmla="*/ 50294 h 929904"/>
              <a:gd name="connsiteX21" fmla="*/ 329123 w 522947"/>
              <a:gd name="connsiteY21" fmla="*/ 4220 h 929904"/>
              <a:gd name="connsiteX22" fmla="*/ 353347 w 522947"/>
              <a:gd name="connsiteY22" fmla="*/ 19650 h 929904"/>
              <a:gd name="connsiteX23" fmla="*/ 390843 w 522947"/>
              <a:gd name="connsiteY23" fmla="*/ 97232 h 929904"/>
              <a:gd name="connsiteX24" fmla="*/ 386419 w 522947"/>
              <a:gd name="connsiteY24" fmla="*/ 118489 h 929904"/>
              <a:gd name="connsiteX25" fmla="*/ 365109 w 522947"/>
              <a:gd name="connsiteY25" fmla="*/ 108292 h 929904"/>
              <a:gd name="connsiteX26" fmla="*/ 339644 w 522947"/>
              <a:gd name="connsiteY26" fmla="*/ 54772 h 929904"/>
              <a:gd name="connsiteX27" fmla="*/ 245876 w 522947"/>
              <a:gd name="connsiteY27" fmla="*/ 44036 h 929904"/>
              <a:gd name="connsiteX28" fmla="*/ 247171 w 522947"/>
              <a:gd name="connsiteY28" fmla="*/ 65994 h 929904"/>
              <a:gd name="connsiteX29" fmla="*/ 245283 w 522947"/>
              <a:gd name="connsiteY29" fmla="*/ 85740 h 929904"/>
              <a:gd name="connsiteX30" fmla="*/ 225753 w 522947"/>
              <a:gd name="connsiteY30" fmla="*/ 84122 h 929904"/>
              <a:gd name="connsiteX31" fmla="*/ 203471 w 522947"/>
              <a:gd name="connsiteY31" fmla="*/ 93024 h 929904"/>
              <a:gd name="connsiteX32" fmla="*/ 209783 w 522947"/>
              <a:gd name="connsiteY32" fmla="*/ 176109 h 929904"/>
              <a:gd name="connsiteX33" fmla="*/ 352808 w 522947"/>
              <a:gd name="connsiteY33" fmla="*/ 324312 h 929904"/>
              <a:gd name="connsiteX34" fmla="*/ 374172 w 522947"/>
              <a:gd name="connsiteY34" fmla="*/ 329815 h 929904"/>
              <a:gd name="connsiteX35" fmla="*/ 368346 w 522947"/>
              <a:gd name="connsiteY35" fmla="*/ 308883 h 929904"/>
              <a:gd name="connsiteX36" fmla="*/ 279057 w 522947"/>
              <a:gd name="connsiteY36" fmla="*/ 167584 h 929904"/>
              <a:gd name="connsiteX37" fmla="*/ 276089 w 522947"/>
              <a:gd name="connsiteY37" fmla="*/ 139098 h 929904"/>
              <a:gd name="connsiteX38" fmla="*/ 302795 w 522947"/>
              <a:gd name="connsiteY38" fmla="*/ 152748 h 929904"/>
              <a:gd name="connsiteX39" fmla="*/ 393055 w 522947"/>
              <a:gd name="connsiteY39" fmla="*/ 293398 h 929904"/>
              <a:gd name="connsiteX40" fmla="*/ 426667 w 522947"/>
              <a:gd name="connsiteY40" fmla="*/ 308990 h 929904"/>
              <a:gd name="connsiteX41" fmla="*/ 433519 w 522947"/>
              <a:gd name="connsiteY41" fmla="*/ 272735 h 929904"/>
              <a:gd name="connsiteX42" fmla="*/ 417225 w 522947"/>
              <a:gd name="connsiteY42" fmla="*/ 232811 h 929904"/>
              <a:gd name="connsiteX43" fmla="*/ 423538 w 522947"/>
              <a:gd name="connsiteY43" fmla="*/ 211986 h 929904"/>
              <a:gd name="connsiteX44" fmla="*/ 442852 w 522947"/>
              <a:gd name="connsiteY44" fmla="*/ 220888 h 929904"/>
              <a:gd name="connsiteX45" fmla="*/ 472094 w 522947"/>
              <a:gd name="connsiteY45" fmla="*/ 324744 h 929904"/>
              <a:gd name="connsiteX46" fmla="*/ 492541 w 522947"/>
              <a:gd name="connsiteY46" fmla="*/ 363427 h 929904"/>
              <a:gd name="connsiteX47" fmla="*/ 511208 w 522947"/>
              <a:gd name="connsiteY47" fmla="*/ 458867 h 929904"/>
              <a:gd name="connsiteX48" fmla="*/ 506029 w 522947"/>
              <a:gd name="connsiteY48" fmla="*/ 468200 h 929904"/>
              <a:gd name="connsiteX49" fmla="*/ 403738 w 522947"/>
              <a:gd name="connsiteY49" fmla="*/ 629136 h 929904"/>
              <a:gd name="connsiteX50" fmla="*/ 259418 w 522947"/>
              <a:gd name="connsiteY50" fmla="*/ 803344 h 929904"/>
              <a:gd name="connsiteX51" fmla="*/ 237190 w 522947"/>
              <a:gd name="connsiteY51" fmla="*/ 846236 h 929904"/>
              <a:gd name="connsiteX52" fmla="*/ 112995 w 522947"/>
              <a:gd name="connsiteY52" fmla="*/ 929752 h 929904"/>
              <a:gd name="connsiteX53" fmla="*/ 9139 w 522947"/>
              <a:gd name="connsiteY53" fmla="*/ 869165 h 929904"/>
              <a:gd name="connsiteX54" fmla="*/ 37949 w 522947"/>
              <a:gd name="connsiteY54" fmla="*/ 812894 h 929904"/>
              <a:gd name="connsiteX55" fmla="*/ 116394 w 522947"/>
              <a:gd name="connsiteY55" fmla="*/ 775290 h 929904"/>
              <a:gd name="connsiteX56" fmla="*/ 325131 w 522947"/>
              <a:gd name="connsiteY56" fmla="*/ 667765 h 929904"/>
              <a:gd name="connsiteX57" fmla="*/ 341370 w 522947"/>
              <a:gd name="connsiteY57" fmla="*/ 656975 h 929904"/>
              <a:gd name="connsiteX58" fmla="*/ 447924 w 522947"/>
              <a:gd name="connsiteY58" fmla="*/ 535261 h 929904"/>
              <a:gd name="connsiteX59" fmla="*/ 467669 w 522947"/>
              <a:gd name="connsiteY59" fmla="*/ 509742 h 929904"/>
              <a:gd name="connsiteX60" fmla="*/ 467940 w 522947"/>
              <a:gd name="connsiteY60" fmla="*/ 492478 h 929904"/>
              <a:gd name="connsiteX61" fmla="*/ 407244 w 522947"/>
              <a:gd name="connsiteY61" fmla="*/ 497873 h 929904"/>
              <a:gd name="connsiteX62" fmla="*/ 378974 w 522947"/>
              <a:gd name="connsiteY62" fmla="*/ 552903 h 929904"/>
              <a:gd name="connsiteX63" fmla="*/ 356746 w 522947"/>
              <a:gd name="connsiteY63" fmla="*/ 565851 h 929904"/>
              <a:gd name="connsiteX64" fmla="*/ 352538 w 522947"/>
              <a:gd name="connsiteY64" fmla="*/ 542221 h 929904"/>
              <a:gd name="connsiteX65" fmla="*/ 386851 w 522947"/>
              <a:gd name="connsiteY65" fmla="*/ 475106 h 929904"/>
              <a:gd name="connsiteX66" fmla="*/ 391059 w 522947"/>
              <a:gd name="connsiteY66" fmla="*/ 451745 h 929904"/>
              <a:gd name="connsiteX67" fmla="*/ 366403 w 522947"/>
              <a:gd name="connsiteY67" fmla="*/ 460269 h 929904"/>
              <a:gd name="connsiteX68" fmla="*/ 279326 w 522947"/>
              <a:gd name="connsiteY68" fmla="*/ 623256 h 929904"/>
              <a:gd name="connsiteX69" fmla="*/ 287365 w 522947"/>
              <a:gd name="connsiteY69" fmla="*/ 643326 h 929904"/>
              <a:gd name="connsiteX70" fmla="*/ 304683 w 522947"/>
              <a:gd name="connsiteY70" fmla="*/ 634963 h 929904"/>
              <a:gd name="connsiteX71" fmla="*/ 306248 w 522947"/>
              <a:gd name="connsiteY71" fmla="*/ 632805 h 929904"/>
              <a:gd name="connsiteX72" fmla="*/ 332252 w 522947"/>
              <a:gd name="connsiteY72" fmla="*/ 622123 h 929904"/>
              <a:gd name="connsiteX73" fmla="*/ 328638 w 522947"/>
              <a:gd name="connsiteY73" fmla="*/ 650285 h 929904"/>
              <a:gd name="connsiteX74" fmla="*/ 325077 w 522947"/>
              <a:gd name="connsiteY74" fmla="*/ 667819 h 929904"/>
              <a:gd name="connsiteX75" fmla="*/ 111916 w 522947"/>
              <a:gd name="connsiteY75" fmla="*/ 902129 h 929904"/>
              <a:gd name="connsiteX76" fmla="*/ 137651 w 522947"/>
              <a:gd name="connsiteY76" fmla="*/ 897435 h 929904"/>
              <a:gd name="connsiteX77" fmla="*/ 153512 w 522947"/>
              <a:gd name="connsiteY77" fmla="*/ 889397 h 929904"/>
              <a:gd name="connsiteX78" fmla="*/ 142722 w 522947"/>
              <a:gd name="connsiteY78" fmla="*/ 875693 h 929904"/>
              <a:gd name="connsiteX79" fmla="*/ 121627 w 522947"/>
              <a:gd name="connsiteY79" fmla="*/ 859022 h 929904"/>
              <a:gd name="connsiteX80" fmla="*/ 115746 w 522947"/>
              <a:gd name="connsiteY80" fmla="*/ 835931 h 929904"/>
              <a:gd name="connsiteX81" fmla="*/ 139215 w 522947"/>
              <a:gd name="connsiteY81" fmla="*/ 835931 h 929904"/>
              <a:gd name="connsiteX82" fmla="*/ 173042 w 522947"/>
              <a:gd name="connsiteY82" fmla="*/ 862475 h 929904"/>
              <a:gd name="connsiteX83" fmla="*/ 200827 w 522947"/>
              <a:gd name="connsiteY83" fmla="*/ 853088 h 929904"/>
              <a:gd name="connsiteX84" fmla="*/ 195270 w 522947"/>
              <a:gd name="connsiteY84" fmla="*/ 829888 h 929904"/>
              <a:gd name="connsiteX85" fmla="*/ 167054 w 522947"/>
              <a:gd name="connsiteY85" fmla="*/ 799622 h 929904"/>
              <a:gd name="connsiteX86" fmla="*/ 145473 w 522947"/>
              <a:gd name="connsiteY86" fmla="*/ 792986 h 929904"/>
              <a:gd name="connsiteX87" fmla="*/ 46257 w 522947"/>
              <a:gd name="connsiteY87" fmla="*/ 842729 h 929904"/>
              <a:gd name="connsiteX88" fmla="*/ 38542 w 522947"/>
              <a:gd name="connsiteY88" fmla="*/ 857242 h 929904"/>
              <a:gd name="connsiteX89" fmla="*/ 111970 w 522947"/>
              <a:gd name="connsiteY89" fmla="*/ 902129 h 929904"/>
              <a:gd name="connsiteX90" fmla="*/ 420462 w 522947"/>
              <a:gd name="connsiteY90" fmla="*/ 418889 h 929904"/>
              <a:gd name="connsiteX91" fmla="*/ 453966 w 522947"/>
              <a:gd name="connsiteY91" fmla="*/ 458705 h 929904"/>
              <a:gd name="connsiteX92" fmla="*/ 493296 w 522947"/>
              <a:gd name="connsiteY92" fmla="*/ 420399 h 929904"/>
              <a:gd name="connsiteX93" fmla="*/ 457203 w 522947"/>
              <a:gd name="connsiteY93" fmla="*/ 382634 h 929904"/>
              <a:gd name="connsiteX94" fmla="*/ 420409 w 522947"/>
              <a:gd name="connsiteY94" fmla="*/ 418889 h 9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22947" h="929903">
                <a:moveTo>
                  <a:pt x="116502" y="775290"/>
                </a:moveTo>
                <a:cubicBezTo>
                  <a:pt x="104632" y="775937"/>
                  <a:pt x="99453" y="776261"/>
                  <a:pt x="94274" y="776423"/>
                </a:cubicBezTo>
                <a:cubicBezTo>
                  <a:pt x="85912" y="776639"/>
                  <a:pt x="80246" y="772754"/>
                  <a:pt x="79168" y="764338"/>
                </a:cubicBezTo>
                <a:cubicBezTo>
                  <a:pt x="78035" y="755813"/>
                  <a:pt x="83376" y="750634"/>
                  <a:pt x="90767" y="748368"/>
                </a:cubicBezTo>
                <a:cubicBezTo>
                  <a:pt x="106791" y="743513"/>
                  <a:pt x="122814" y="743837"/>
                  <a:pt x="138028" y="751282"/>
                </a:cubicBezTo>
                <a:cubicBezTo>
                  <a:pt x="161173" y="762611"/>
                  <a:pt x="177682" y="756083"/>
                  <a:pt x="188796" y="733478"/>
                </a:cubicBezTo>
                <a:cubicBezTo>
                  <a:pt x="190793" y="729485"/>
                  <a:pt x="193112" y="725547"/>
                  <a:pt x="195756" y="721932"/>
                </a:cubicBezTo>
                <a:cubicBezTo>
                  <a:pt x="202500" y="712922"/>
                  <a:pt x="208111" y="698679"/>
                  <a:pt x="222570" y="706502"/>
                </a:cubicBezTo>
                <a:cubicBezTo>
                  <a:pt x="236273" y="713947"/>
                  <a:pt x="228181" y="725169"/>
                  <a:pt x="222516" y="734233"/>
                </a:cubicBezTo>
                <a:cubicBezTo>
                  <a:pt x="212804" y="749717"/>
                  <a:pt x="227911" y="751605"/>
                  <a:pt x="234925" y="758133"/>
                </a:cubicBezTo>
                <a:cubicBezTo>
                  <a:pt x="243934" y="766604"/>
                  <a:pt x="251326" y="766766"/>
                  <a:pt x="259310" y="756137"/>
                </a:cubicBezTo>
                <a:cubicBezTo>
                  <a:pt x="269561" y="742488"/>
                  <a:pt x="281161" y="729917"/>
                  <a:pt x="291951" y="716699"/>
                </a:cubicBezTo>
                <a:cubicBezTo>
                  <a:pt x="299828" y="706988"/>
                  <a:pt x="310618" y="697331"/>
                  <a:pt x="293353" y="686109"/>
                </a:cubicBezTo>
                <a:cubicBezTo>
                  <a:pt x="280621" y="677800"/>
                  <a:pt x="268968" y="660590"/>
                  <a:pt x="254617" y="684544"/>
                </a:cubicBezTo>
                <a:cubicBezTo>
                  <a:pt x="250192" y="691989"/>
                  <a:pt x="242424" y="695874"/>
                  <a:pt x="233845" y="690371"/>
                </a:cubicBezTo>
                <a:cubicBezTo>
                  <a:pt x="226616" y="685677"/>
                  <a:pt x="226508" y="678555"/>
                  <a:pt x="229961" y="671272"/>
                </a:cubicBezTo>
                <a:cubicBezTo>
                  <a:pt x="256127" y="616296"/>
                  <a:pt x="267565" y="555223"/>
                  <a:pt x="300475" y="503053"/>
                </a:cubicBezTo>
                <a:cubicBezTo>
                  <a:pt x="320599" y="471113"/>
                  <a:pt x="339590" y="438743"/>
                  <a:pt x="373471" y="418295"/>
                </a:cubicBezTo>
                <a:cubicBezTo>
                  <a:pt x="395861" y="404753"/>
                  <a:pt x="393541" y="376213"/>
                  <a:pt x="368993" y="364937"/>
                </a:cubicBezTo>
                <a:cubicBezTo>
                  <a:pt x="289847" y="328628"/>
                  <a:pt x="236381" y="264912"/>
                  <a:pt x="188634" y="195801"/>
                </a:cubicBezTo>
                <a:cubicBezTo>
                  <a:pt x="156102" y="148755"/>
                  <a:pt x="159824" y="97933"/>
                  <a:pt x="194731" y="50294"/>
                </a:cubicBezTo>
                <a:cubicBezTo>
                  <a:pt x="224566" y="9507"/>
                  <a:pt x="278679" y="-8998"/>
                  <a:pt x="329123" y="4220"/>
                </a:cubicBezTo>
                <a:cubicBezTo>
                  <a:pt x="338888" y="6810"/>
                  <a:pt x="348492" y="9939"/>
                  <a:pt x="353347" y="19650"/>
                </a:cubicBezTo>
                <a:cubicBezTo>
                  <a:pt x="366134" y="45385"/>
                  <a:pt x="378758" y="71173"/>
                  <a:pt x="390843" y="97232"/>
                </a:cubicBezTo>
                <a:cubicBezTo>
                  <a:pt x="394350" y="104731"/>
                  <a:pt x="395699" y="113687"/>
                  <a:pt x="386419" y="118489"/>
                </a:cubicBezTo>
                <a:cubicBezTo>
                  <a:pt x="375683" y="124046"/>
                  <a:pt x="369371" y="116762"/>
                  <a:pt x="365109" y="108292"/>
                </a:cubicBezTo>
                <a:cubicBezTo>
                  <a:pt x="356315" y="90596"/>
                  <a:pt x="348761" y="72253"/>
                  <a:pt x="339644" y="54772"/>
                </a:cubicBezTo>
                <a:cubicBezTo>
                  <a:pt x="325293" y="27150"/>
                  <a:pt x="266378" y="20945"/>
                  <a:pt x="245876" y="44036"/>
                </a:cubicBezTo>
                <a:cubicBezTo>
                  <a:pt x="238377" y="52453"/>
                  <a:pt x="244042" y="58873"/>
                  <a:pt x="247171" y="65994"/>
                </a:cubicBezTo>
                <a:cubicBezTo>
                  <a:pt x="250246" y="72954"/>
                  <a:pt x="251973" y="80184"/>
                  <a:pt x="245283" y="85740"/>
                </a:cubicBezTo>
                <a:cubicBezTo>
                  <a:pt x="238755" y="91189"/>
                  <a:pt x="231526" y="89517"/>
                  <a:pt x="225753" y="84122"/>
                </a:cubicBezTo>
                <a:cubicBezTo>
                  <a:pt x="211672" y="70904"/>
                  <a:pt x="207140" y="82611"/>
                  <a:pt x="203471" y="93024"/>
                </a:cubicBezTo>
                <a:cubicBezTo>
                  <a:pt x="193382" y="121510"/>
                  <a:pt x="193436" y="150158"/>
                  <a:pt x="209783" y="176109"/>
                </a:cubicBezTo>
                <a:cubicBezTo>
                  <a:pt x="247117" y="235293"/>
                  <a:pt x="294163" y="285576"/>
                  <a:pt x="352808" y="324312"/>
                </a:cubicBezTo>
                <a:cubicBezTo>
                  <a:pt x="359120" y="328466"/>
                  <a:pt x="366835" y="337045"/>
                  <a:pt x="374172" y="329815"/>
                </a:cubicBezTo>
                <a:cubicBezTo>
                  <a:pt x="381833" y="322262"/>
                  <a:pt x="372284" y="315141"/>
                  <a:pt x="368346" y="308883"/>
                </a:cubicBezTo>
                <a:cubicBezTo>
                  <a:pt x="338780" y="261675"/>
                  <a:pt x="308784" y="214738"/>
                  <a:pt x="279057" y="167584"/>
                </a:cubicBezTo>
                <a:cubicBezTo>
                  <a:pt x="273445" y="158628"/>
                  <a:pt x="264220" y="147622"/>
                  <a:pt x="276089" y="139098"/>
                </a:cubicBezTo>
                <a:cubicBezTo>
                  <a:pt x="290224" y="129009"/>
                  <a:pt x="296752" y="143468"/>
                  <a:pt x="302795" y="152748"/>
                </a:cubicBezTo>
                <a:cubicBezTo>
                  <a:pt x="333169" y="199469"/>
                  <a:pt x="363058" y="246461"/>
                  <a:pt x="393055" y="293398"/>
                </a:cubicBezTo>
                <a:cubicBezTo>
                  <a:pt x="400932" y="305699"/>
                  <a:pt x="407514" y="318648"/>
                  <a:pt x="426667" y="308990"/>
                </a:cubicBezTo>
                <a:cubicBezTo>
                  <a:pt x="446143" y="299171"/>
                  <a:pt x="438860" y="286115"/>
                  <a:pt x="433519" y="272735"/>
                </a:cubicBezTo>
                <a:cubicBezTo>
                  <a:pt x="428178" y="259409"/>
                  <a:pt x="422351" y="246245"/>
                  <a:pt x="417225" y="232811"/>
                </a:cubicBezTo>
                <a:cubicBezTo>
                  <a:pt x="414096" y="224557"/>
                  <a:pt x="414474" y="216302"/>
                  <a:pt x="423538" y="211986"/>
                </a:cubicBezTo>
                <a:cubicBezTo>
                  <a:pt x="432817" y="207562"/>
                  <a:pt x="440424" y="212526"/>
                  <a:pt x="442852" y="220888"/>
                </a:cubicBezTo>
                <a:cubicBezTo>
                  <a:pt x="452887" y="255309"/>
                  <a:pt x="480079" y="284334"/>
                  <a:pt x="472094" y="324744"/>
                </a:cubicBezTo>
                <a:cubicBezTo>
                  <a:pt x="469180" y="339419"/>
                  <a:pt x="479862" y="352960"/>
                  <a:pt x="492541" y="363427"/>
                </a:cubicBezTo>
                <a:cubicBezTo>
                  <a:pt x="525883" y="390888"/>
                  <a:pt x="531332" y="421316"/>
                  <a:pt x="511208" y="458867"/>
                </a:cubicBezTo>
                <a:cubicBezTo>
                  <a:pt x="509482" y="462050"/>
                  <a:pt x="506083" y="465071"/>
                  <a:pt x="506029" y="468200"/>
                </a:cubicBezTo>
                <a:cubicBezTo>
                  <a:pt x="505058" y="542761"/>
                  <a:pt x="444633" y="580580"/>
                  <a:pt x="403738" y="629136"/>
                </a:cubicBezTo>
                <a:cubicBezTo>
                  <a:pt x="355182" y="686810"/>
                  <a:pt x="307327" y="745131"/>
                  <a:pt x="259418" y="803344"/>
                </a:cubicBezTo>
                <a:cubicBezTo>
                  <a:pt x="248952" y="816023"/>
                  <a:pt x="243341" y="831237"/>
                  <a:pt x="237190" y="846236"/>
                </a:cubicBezTo>
                <a:cubicBezTo>
                  <a:pt x="216527" y="896464"/>
                  <a:pt x="166676" y="932557"/>
                  <a:pt x="112995" y="929752"/>
                </a:cubicBezTo>
                <a:cubicBezTo>
                  <a:pt x="69672" y="927540"/>
                  <a:pt x="35629" y="900672"/>
                  <a:pt x="9139" y="869165"/>
                </a:cubicBezTo>
                <a:cubicBezTo>
                  <a:pt x="-11471" y="844617"/>
                  <a:pt x="4769" y="816185"/>
                  <a:pt x="37949" y="812894"/>
                </a:cubicBezTo>
                <a:cubicBezTo>
                  <a:pt x="66435" y="810088"/>
                  <a:pt x="91954" y="802535"/>
                  <a:pt x="116394" y="775290"/>
                </a:cubicBezTo>
                <a:close/>
                <a:moveTo>
                  <a:pt x="325131" y="667765"/>
                </a:moveTo>
                <a:cubicBezTo>
                  <a:pt x="333493" y="669114"/>
                  <a:pt x="336892" y="662046"/>
                  <a:pt x="341370" y="656975"/>
                </a:cubicBezTo>
                <a:cubicBezTo>
                  <a:pt x="376924" y="616458"/>
                  <a:pt x="412532" y="575941"/>
                  <a:pt x="447924" y="535261"/>
                </a:cubicBezTo>
                <a:cubicBezTo>
                  <a:pt x="454991" y="527169"/>
                  <a:pt x="461627" y="518644"/>
                  <a:pt x="467669" y="509742"/>
                </a:cubicBezTo>
                <a:cubicBezTo>
                  <a:pt x="471230" y="504509"/>
                  <a:pt x="473442" y="498197"/>
                  <a:pt x="467940" y="492478"/>
                </a:cubicBezTo>
                <a:cubicBezTo>
                  <a:pt x="458983" y="483199"/>
                  <a:pt x="413880" y="486382"/>
                  <a:pt x="407244" y="497873"/>
                </a:cubicBezTo>
                <a:cubicBezTo>
                  <a:pt x="396940" y="515731"/>
                  <a:pt x="388308" y="534506"/>
                  <a:pt x="378974" y="552903"/>
                </a:cubicBezTo>
                <a:cubicBezTo>
                  <a:pt x="374334" y="562075"/>
                  <a:pt x="369047" y="571894"/>
                  <a:pt x="356746" y="565851"/>
                </a:cubicBezTo>
                <a:cubicBezTo>
                  <a:pt x="346279" y="560672"/>
                  <a:pt x="348923" y="550799"/>
                  <a:pt x="352538" y="542221"/>
                </a:cubicBezTo>
                <a:cubicBezTo>
                  <a:pt x="362303" y="519022"/>
                  <a:pt x="373039" y="496255"/>
                  <a:pt x="386851" y="475106"/>
                </a:cubicBezTo>
                <a:cubicBezTo>
                  <a:pt x="391599" y="467876"/>
                  <a:pt x="400770" y="459892"/>
                  <a:pt x="391059" y="451745"/>
                </a:cubicBezTo>
                <a:cubicBezTo>
                  <a:pt x="380377" y="442789"/>
                  <a:pt x="372176" y="453471"/>
                  <a:pt x="366403" y="460269"/>
                </a:cubicBezTo>
                <a:cubicBezTo>
                  <a:pt x="325616" y="508232"/>
                  <a:pt x="298641" y="563694"/>
                  <a:pt x="279326" y="623256"/>
                </a:cubicBezTo>
                <a:cubicBezTo>
                  <a:pt x="276305" y="632589"/>
                  <a:pt x="278841" y="639117"/>
                  <a:pt x="287365" y="643326"/>
                </a:cubicBezTo>
                <a:cubicBezTo>
                  <a:pt x="296429" y="647803"/>
                  <a:pt x="300151" y="640412"/>
                  <a:pt x="304683" y="634963"/>
                </a:cubicBezTo>
                <a:cubicBezTo>
                  <a:pt x="305277" y="634262"/>
                  <a:pt x="305708" y="633506"/>
                  <a:pt x="306248" y="632805"/>
                </a:cubicBezTo>
                <a:cubicBezTo>
                  <a:pt x="312884" y="624065"/>
                  <a:pt x="320437" y="613113"/>
                  <a:pt x="332252" y="622123"/>
                </a:cubicBezTo>
                <a:cubicBezTo>
                  <a:pt x="344391" y="631402"/>
                  <a:pt x="333817" y="641167"/>
                  <a:pt x="328638" y="650285"/>
                </a:cubicBezTo>
                <a:cubicBezTo>
                  <a:pt x="325778" y="655303"/>
                  <a:pt x="319412" y="659781"/>
                  <a:pt x="325077" y="667819"/>
                </a:cubicBezTo>
                <a:close/>
                <a:moveTo>
                  <a:pt x="111916" y="902129"/>
                </a:moveTo>
                <a:cubicBezTo>
                  <a:pt x="121789" y="900348"/>
                  <a:pt x="129774" y="899000"/>
                  <a:pt x="137651" y="897435"/>
                </a:cubicBezTo>
                <a:cubicBezTo>
                  <a:pt x="143693" y="896248"/>
                  <a:pt x="151624" y="896140"/>
                  <a:pt x="153512" y="889397"/>
                </a:cubicBezTo>
                <a:cubicBezTo>
                  <a:pt x="155616" y="881843"/>
                  <a:pt x="147200" y="879577"/>
                  <a:pt x="142722" y="875693"/>
                </a:cubicBezTo>
                <a:cubicBezTo>
                  <a:pt x="135924" y="869866"/>
                  <a:pt x="128533" y="864741"/>
                  <a:pt x="121627" y="859022"/>
                </a:cubicBezTo>
                <a:cubicBezTo>
                  <a:pt x="114236" y="852818"/>
                  <a:pt x="108733" y="845211"/>
                  <a:pt x="115746" y="835931"/>
                </a:cubicBezTo>
                <a:cubicBezTo>
                  <a:pt x="122868" y="826489"/>
                  <a:pt x="131392" y="829835"/>
                  <a:pt x="139215" y="835931"/>
                </a:cubicBezTo>
                <a:cubicBezTo>
                  <a:pt x="150545" y="844725"/>
                  <a:pt x="161875" y="853519"/>
                  <a:pt x="173042" y="862475"/>
                </a:cubicBezTo>
                <a:cubicBezTo>
                  <a:pt x="187286" y="873859"/>
                  <a:pt x="193760" y="862205"/>
                  <a:pt x="200827" y="853088"/>
                </a:cubicBezTo>
                <a:cubicBezTo>
                  <a:pt x="208434" y="843322"/>
                  <a:pt x="207895" y="835014"/>
                  <a:pt x="195270" y="829888"/>
                </a:cubicBezTo>
                <a:cubicBezTo>
                  <a:pt x="181135" y="824169"/>
                  <a:pt x="171262" y="814566"/>
                  <a:pt x="167054" y="799622"/>
                </a:cubicBezTo>
                <a:cubicBezTo>
                  <a:pt x="163277" y="786404"/>
                  <a:pt x="155347" y="783868"/>
                  <a:pt x="145473" y="792986"/>
                </a:cubicBezTo>
                <a:cubicBezTo>
                  <a:pt x="117095" y="819152"/>
                  <a:pt x="85264" y="837657"/>
                  <a:pt x="46257" y="842729"/>
                </a:cubicBezTo>
                <a:cubicBezTo>
                  <a:pt x="38758" y="843700"/>
                  <a:pt x="30234" y="850660"/>
                  <a:pt x="38542" y="857242"/>
                </a:cubicBezTo>
                <a:cubicBezTo>
                  <a:pt x="61364" y="875369"/>
                  <a:pt x="83807" y="895115"/>
                  <a:pt x="111970" y="902129"/>
                </a:cubicBezTo>
                <a:close/>
                <a:moveTo>
                  <a:pt x="420462" y="418889"/>
                </a:moveTo>
                <a:cubicBezTo>
                  <a:pt x="420462" y="437772"/>
                  <a:pt x="437403" y="457949"/>
                  <a:pt x="453966" y="458705"/>
                </a:cubicBezTo>
                <a:cubicBezTo>
                  <a:pt x="469882" y="459460"/>
                  <a:pt x="493458" y="436477"/>
                  <a:pt x="493296" y="420399"/>
                </a:cubicBezTo>
                <a:cubicBezTo>
                  <a:pt x="493135" y="404484"/>
                  <a:pt x="471500" y="381878"/>
                  <a:pt x="457203" y="382634"/>
                </a:cubicBezTo>
                <a:cubicBezTo>
                  <a:pt x="438590" y="383605"/>
                  <a:pt x="420409" y="401462"/>
                  <a:pt x="420409" y="41888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2247B953-B744-4A93-8E8A-32DE4128526B}"/>
              </a:ext>
            </a:extLst>
          </p:cNvPr>
          <p:cNvSpPr/>
          <p:nvPr/>
        </p:nvSpPr>
        <p:spPr>
          <a:xfrm>
            <a:off x="2219713" y="3872662"/>
            <a:ext cx="421424" cy="1008083"/>
          </a:xfrm>
          <a:custGeom>
            <a:avLst/>
            <a:gdLst>
              <a:gd name="connsiteX0" fmla="*/ 298457 w 451703"/>
              <a:gd name="connsiteY0" fmla="*/ 783420 h 1080512"/>
              <a:gd name="connsiteX1" fmla="*/ 298457 w 451703"/>
              <a:gd name="connsiteY1" fmla="*/ 1012658 h 1080512"/>
              <a:gd name="connsiteX2" fmla="*/ 232636 w 451703"/>
              <a:gd name="connsiteY2" fmla="*/ 1080475 h 1080512"/>
              <a:gd name="connsiteX3" fmla="*/ 150954 w 451703"/>
              <a:gd name="connsiteY3" fmla="*/ 1000573 h 1080512"/>
              <a:gd name="connsiteX4" fmla="*/ 150954 w 451703"/>
              <a:gd name="connsiteY4" fmla="*/ 558282 h 1080512"/>
              <a:gd name="connsiteX5" fmla="*/ 218447 w 451703"/>
              <a:gd name="connsiteY5" fmla="*/ 486635 h 1080512"/>
              <a:gd name="connsiteX6" fmla="*/ 242456 w 451703"/>
              <a:gd name="connsiteY6" fmla="*/ 462465 h 1080512"/>
              <a:gd name="connsiteX7" fmla="*/ 242294 w 451703"/>
              <a:gd name="connsiteY7" fmla="*/ 230529 h 1080512"/>
              <a:gd name="connsiteX8" fmla="*/ 223626 w 451703"/>
              <a:gd name="connsiteY8" fmla="*/ 207654 h 1080512"/>
              <a:gd name="connsiteX9" fmla="*/ 207225 w 451703"/>
              <a:gd name="connsiteY9" fmla="*/ 232579 h 1080512"/>
              <a:gd name="connsiteX10" fmla="*/ 207010 w 451703"/>
              <a:gd name="connsiteY10" fmla="*/ 415959 h 1080512"/>
              <a:gd name="connsiteX11" fmla="*/ 205877 w 451703"/>
              <a:gd name="connsiteY11" fmla="*/ 440183 h 1080512"/>
              <a:gd name="connsiteX12" fmla="*/ 194115 w 451703"/>
              <a:gd name="connsiteY12" fmla="*/ 452915 h 1080512"/>
              <a:gd name="connsiteX13" fmla="*/ 179818 w 451703"/>
              <a:gd name="connsiteY13" fmla="*/ 439967 h 1080512"/>
              <a:gd name="connsiteX14" fmla="*/ 178362 w 451703"/>
              <a:gd name="connsiteY14" fmla="*/ 415797 h 1080512"/>
              <a:gd name="connsiteX15" fmla="*/ 178577 w 451703"/>
              <a:gd name="connsiteY15" fmla="*/ 235115 h 1080512"/>
              <a:gd name="connsiteX16" fmla="*/ 150307 w 451703"/>
              <a:gd name="connsiteY16" fmla="*/ 206898 h 1080512"/>
              <a:gd name="connsiteX17" fmla="*/ 91015 w 451703"/>
              <a:gd name="connsiteY17" fmla="*/ 207006 h 1080512"/>
              <a:gd name="connsiteX18" fmla="*/ 66952 w 451703"/>
              <a:gd name="connsiteY18" fmla="*/ 204848 h 1080512"/>
              <a:gd name="connsiteX19" fmla="*/ 539 w 451703"/>
              <a:gd name="connsiteY19" fmla="*/ 85292 h 1080512"/>
              <a:gd name="connsiteX20" fmla="*/ 79523 w 451703"/>
              <a:gd name="connsiteY20" fmla="*/ 1183 h 1080512"/>
              <a:gd name="connsiteX21" fmla="*/ 171186 w 451703"/>
              <a:gd name="connsiteY21" fmla="*/ 697 h 1080512"/>
              <a:gd name="connsiteX22" fmla="*/ 193468 w 451703"/>
              <a:gd name="connsiteY22" fmla="*/ 14832 h 1080512"/>
              <a:gd name="connsiteX23" fmla="*/ 171941 w 451703"/>
              <a:gd name="connsiteY23" fmla="*/ 28967 h 1080512"/>
              <a:gd name="connsiteX24" fmla="*/ 134176 w 451703"/>
              <a:gd name="connsiteY24" fmla="*/ 29129 h 1080512"/>
              <a:gd name="connsiteX25" fmla="*/ 95061 w 451703"/>
              <a:gd name="connsiteY25" fmla="*/ 65223 h 1080512"/>
              <a:gd name="connsiteX26" fmla="*/ 95007 w 451703"/>
              <a:gd name="connsiteY26" fmla="*/ 151382 h 1080512"/>
              <a:gd name="connsiteX27" fmla="*/ 123223 w 451703"/>
              <a:gd name="connsiteY27" fmla="*/ 178466 h 1080512"/>
              <a:gd name="connsiteX28" fmla="*/ 325486 w 451703"/>
              <a:gd name="connsiteY28" fmla="*/ 178412 h 1080512"/>
              <a:gd name="connsiteX29" fmla="*/ 350843 w 451703"/>
              <a:gd name="connsiteY29" fmla="*/ 152947 h 1080512"/>
              <a:gd name="connsiteX30" fmla="*/ 350843 w 451703"/>
              <a:gd name="connsiteY30" fmla="*/ 53192 h 1080512"/>
              <a:gd name="connsiteX31" fmla="*/ 327105 w 451703"/>
              <a:gd name="connsiteY31" fmla="*/ 29021 h 1080512"/>
              <a:gd name="connsiteX32" fmla="*/ 275851 w 451703"/>
              <a:gd name="connsiteY32" fmla="*/ 28914 h 1080512"/>
              <a:gd name="connsiteX33" fmla="*/ 255781 w 451703"/>
              <a:gd name="connsiteY33" fmla="*/ 15965 h 1080512"/>
              <a:gd name="connsiteX34" fmla="*/ 274287 w 451703"/>
              <a:gd name="connsiteY34" fmla="*/ 967 h 1080512"/>
              <a:gd name="connsiteX35" fmla="*/ 376686 w 451703"/>
              <a:gd name="connsiteY35" fmla="*/ 1722 h 1080512"/>
              <a:gd name="connsiteX36" fmla="*/ 435546 w 451703"/>
              <a:gd name="connsiteY36" fmla="*/ 40081 h 1080512"/>
              <a:gd name="connsiteX37" fmla="*/ 411754 w 451703"/>
              <a:gd name="connsiteY37" fmla="*/ 192008 h 1080512"/>
              <a:gd name="connsiteX38" fmla="*/ 347337 w 451703"/>
              <a:gd name="connsiteY38" fmla="*/ 207168 h 1080512"/>
              <a:gd name="connsiteX39" fmla="*/ 271481 w 451703"/>
              <a:gd name="connsiteY39" fmla="*/ 284048 h 1080512"/>
              <a:gd name="connsiteX40" fmla="*/ 271373 w 451703"/>
              <a:gd name="connsiteY40" fmla="*/ 467428 h 1080512"/>
              <a:gd name="connsiteX41" fmla="*/ 284375 w 451703"/>
              <a:gd name="connsiteY41" fmla="*/ 503845 h 1080512"/>
              <a:gd name="connsiteX42" fmla="*/ 298727 w 451703"/>
              <a:gd name="connsiteY42" fmla="*/ 548625 h 1080512"/>
              <a:gd name="connsiteX43" fmla="*/ 298672 w 451703"/>
              <a:gd name="connsiteY43" fmla="*/ 783258 h 1080512"/>
              <a:gd name="connsiteX44" fmla="*/ 269647 w 451703"/>
              <a:gd name="connsiteY44" fmla="*/ 784013 h 1080512"/>
              <a:gd name="connsiteX45" fmla="*/ 269593 w 451703"/>
              <a:gd name="connsiteY45" fmla="*/ 557419 h 1080512"/>
              <a:gd name="connsiteX46" fmla="*/ 225731 w 451703"/>
              <a:gd name="connsiteY46" fmla="*/ 515067 h 1080512"/>
              <a:gd name="connsiteX47" fmla="*/ 179926 w 451703"/>
              <a:gd name="connsiteY47" fmla="*/ 558012 h 1080512"/>
              <a:gd name="connsiteX48" fmla="*/ 179926 w 451703"/>
              <a:gd name="connsiteY48" fmla="*/ 1008504 h 1080512"/>
              <a:gd name="connsiteX49" fmla="*/ 225029 w 451703"/>
              <a:gd name="connsiteY49" fmla="*/ 1051665 h 1080512"/>
              <a:gd name="connsiteX50" fmla="*/ 269539 w 451703"/>
              <a:gd name="connsiteY50" fmla="*/ 1007911 h 1080512"/>
              <a:gd name="connsiteX51" fmla="*/ 269647 w 451703"/>
              <a:gd name="connsiteY51" fmla="*/ 784013 h 1080512"/>
              <a:gd name="connsiteX52" fmla="*/ 420171 w 451703"/>
              <a:gd name="connsiteY52" fmla="*/ 103204 h 1080512"/>
              <a:gd name="connsiteX53" fmla="*/ 400586 w 451703"/>
              <a:gd name="connsiteY53" fmla="*/ 43912 h 1080512"/>
              <a:gd name="connsiteX54" fmla="*/ 386127 w 451703"/>
              <a:gd name="connsiteY54" fmla="*/ 38247 h 1080512"/>
              <a:gd name="connsiteX55" fmla="*/ 379761 w 451703"/>
              <a:gd name="connsiteY55" fmla="*/ 51627 h 1080512"/>
              <a:gd name="connsiteX56" fmla="*/ 379707 w 451703"/>
              <a:gd name="connsiteY56" fmla="*/ 154134 h 1080512"/>
              <a:gd name="connsiteX57" fmla="*/ 384832 w 451703"/>
              <a:gd name="connsiteY57" fmla="*/ 168485 h 1080512"/>
              <a:gd name="connsiteX58" fmla="*/ 401503 w 451703"/>
              <a:gd name="connsiteY58" fmla="*/ 162712 h 1080512"/>
              <a:gd name="connsiteX59" fmla="*/ 420224 w 451703"/>
              <a:gd name="connsiteY59" fmla="*/ 103204 h 1080512"/>
              <a:gd name="connsiteX60" fmla="*/ 65334 w 451703"/>
              <a:gd name="connsiteY60" fmla="*/ 103744 h 1080512"/>
              <a:gd name="connsiteX61" fmla="*/ 65226 w 451703"/>
              <a:gd name="connsiteY61" fmla="*/ 52652 h 1080512"/>
              <a:gd name="connsiteX62" fmla="*/ 60640 w 451703"/>
              <a:gd name="connsiteY62" fmla="*/ 40945 h 1080512"/>
              <a:gd name="connsiteX63" fmla="*/ 46721 w 451703"/>
              <a:gd name="connsiteY63" fmla="*/ 46286 h 1080512"/>
              <a:gd name="connsiteX64" fmla="*/ 46613 w 451703"/>
              <a:gd name="connsiteY64" fmla="*/ 161148 h 1080512"/>
              <a:gd name="connsiteX65" fmla="*/ 60532 w 451703"/>
              <a:gd name="connsiteY65" fmla="*/ 166489 h 1080512"/>
              <a:gd name="connsiteX66" fmla="*/ 65334 w 451703"/>
              <a:gd name="connsiteY66" fmla="*/ 152138 h 1080512"/>
              <a:gd name="connsiteX67" fmla="*/ 65334 w 451703"/>
              <a:gd name="connsiteY67" fmla="*/ 103744 h 108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51703" h="1080512">
                <a:moveTo>
                  <a:pt x="298457" y="783420"/>
                </a:moveTo>
                <a:cubicBezTo>
                  <a:pt x="298457" y="859815"/>
                  <a:pt x="298565" y="936264"/>
                  <a:pt x="298457" y="1012658"/>
                </a:cubicBezTo>
                <a:cubicBezTo>
                  <a:pt x="298403" y="1062024"/>
                  <a:pt x="281031" y="1079774"/>
                  <a:pt x="232636" y="1080475"/>
                </a:cubicBezTo>
                <a:cubicBezTo>
                  <a:pt x="167140" y="1081392"/>
                  <a:pt x="150954" y="1065584"/>
                  <a:pt x="150954" y="1000573"/>
                </a:cubicBezTo>
                <a:cubicBezTo>
                  <a:pt x="150954" y="853125"/>
                  <a:pt x="150954" y="705677"/>
                  <a:pt x="150954" y="558282"/>
                </a:cubicBezTo>
                <a:cubicBezTo>
                  <a:pt x="150954" y="504439"/>
                  <a:pt x="164496" y="489548"/>
                  <a:pt x="218447" y="486635"/>
                </a:cubicBezTo>
                <a:cubicBezTo>
                  <a:pt x="235496" y="485718"/>
                  <a:pt x="242563" y="479837"/>
                  <a:pt x="242456" y="462465"/>
                </a:cubicBezTo>
                <a:cubicBezTo>
                  <a:pt x="242024" y="385153"/>
                  <a:pt x="242240" y="307841"/>
                  <a:pt x="242294" y="230529"/>
                </a:cubicBezTo>
                <a:cubicBezTo>
                  <a:pt x="242294" y="217581"/>
                  <a:pt x="240459" y="207114"/>
                  <a:pt x="223626" y="207654"/>
                </a:cubicBezTo>
                <a:cubicBezTo>
                  <a:pt x="205715" y="208247"/>
                  <a:pt x="207225" y="221033"/>
                  <a:pt x="207225" y="232579"/>
                </a:cubicBezTo>
                <a:cubicBezTo>
                  <a:pt x="207064" y="293706"/>
                  <a:pt x="207117" y="354832"/>
                  <a:pt x="207010" y="415959"/>
                </a:cubicBezTo>
                <a:cubicBezTo>
                  <a:pt x="207010" y="424052"/>
                  <a:pt x="206740" y="432144"/>
                  <a:pt x="205877" y="440183"/>
                </a:cubicBezTo>
                <a:cubicBezTo>
                  <a:pt x="205121" y="446981"/>
                  <a:pt x="201399" y="452322"/>
                  <a:pt x="194115" y="452915"/>
                </a:cubicBezTo>
                <a:cubicBezTo>
                  <a:pt x="185267" y="453671"/>
                  <a:pt x="180951" y="447628"/>
                  <a:pt x="179818" y="439967"/>
                </a:cubicBezTo>
                <a:cubicBezTo>
                  <a:pt x="178631" y="432036"/>
                  <a:pt x="178416" y="423890"/>
                  <a:pt x="178362" y="415797"/>
                </a:cubicBezTo>
                <a:cubicBezTo>
                  <a:pt x="178254" y="355588"/>
                  <a:pt x="177714" y="295324"/>
                  <a:pt x="178577" y="235115"/>
                </a:cubicBezTo>
                <a:cubicBezTo>
                  <a:pt x="178901" y="214182"/>
                  <a:pt x="171402" y="205604"/>
                  <a:pt x="150307" y="206898"/>
                </a:cubicBezTo>
                <a:cubicBezTo>
                  <a:pt x="130615" y="208085"/>
                  <a:pt x="110761" y="207276"/>
                  <a:pt x="91015" y="207006"/>
                </a:cubicBezTo>
                <a:cubicBezTo>
                  <a:pt x="82976" y="206898"/>
                  <a:pt x="74721" y="206629"/>
                  <a:pt x="66952" y="204848"/>
                </a:cubicBezTo>
                <a:cubicBezTo>
                  <a:pt x="18396" y="193626"/>
                  <a:pt x="-3831" y="153325"/>
                  <a:pt x="539" y="85292"/>
                </a:cubicBezTo>
                <a:cubicBezTo>
                  <a:pt x="3560" y="37923"/>
                  <a:pt x="33719" y="4474"/>
                  <a:pt x="79523" y="1183"/>
                </a:cubicBezTo>
                <a:cubicBezTo>
                  <a:pt x="109952" y="-976"/>
                  <a:pt x="140596" y="427"/>
                  <a:pt x="171186" y="697"/>
                </a:cubicBezTo>
                <a:cubicBezTo>
                  <a:pt x="181221" y="805"/>
                  <a:pt x="193036" y="1884"/>
                  <a:pt x="193468" y="14832"/>
                </a:cubicBezTo>
                <a:cubicBezTo>
                  <a:pt x="193953" y="28644"/>
                  <a:pt x="181868" y="28644"/>
                  <a:pt x="171941" y="28967"/>
                </a:cubicBezTo>
                <a:cubicBezTo>
                  <a:pt x="159371" y="29345"/>
                  <a:pt x="146746" y="29075"/>
                  <a:pt x="134176" y="29129"/>
                </a:cubicBezTo>
                <a:cubicBezTo>
                  <a:pt x="96572" y="29237"/>
                  <a:pt x="96086" y="29237"/>
                  <a:pt x="95061" y="65223"/>
                </a:cubicBezTo>
                <a:cubicBezTo>
                  <a:pt x="94252" y="93925"/>
                  <a:pt x="94683" y="122681"/>
                  <a:pt x="95007" y="151382"/>
                </a:cubicBezTo>
                <a:cubicBezTo>
                  <a:pt x="95223" y="169564"/>
                  <a:pt x="103208" y="178682"/>
                  <a:pt x="123223" y="178466"/>
                </a:cubicBezTo>
                <a:cubicBezTo>
                  <a:pt x="190662" y="177657"/>
                  <a:pt x="258047" y="177765"/>
                  <a:pt x="325486" y="178412"/>
                </a:cubicBezTo>
                <a:cubicBezTo>
                  <a:pt x="344099" y="178574"/>
                  <a:pt x="351275" y="171452"/>
                  <a:pt x="350843" y="152947"/>
                </a:cubicBezTo>
                <a:cubicBezTo>
                  <a:pt x="350034" y="119713"/>
                  <a:pt x="350196" y="86425"/>
                  <a:pt x="350843" y="53192"/>
                </a:cubicBezTo>
                <a:cubicBezTo>
                  <a:pt x="351167" y="36143"/>
                  <a:pt x="344639" y="28320"/>
                  <a:pt x="327105" y="29021"/>
                </a:cubicBezTo>
                <a:cubicBezTo>
                  <a:pt x="310056" y="29723"/>
                  <a:pt x="292954" y="29291"/>
                  <a:pt x="275851" y="28914"/>
                </a:cubicBezTo>
                <a:cubicBezTo>
                  <a:pt x="266734" y="28698"/>
                  <a:pt x="256321" y="27996"/>
                  <a:pt x="255781" y="15965"/>
                </a:cubicBezTo>
                <a:cubicBezTo>
                  <a:pt x="255242" y="4204"/>
                  <a:pt x="264899" y="1075"/>
                  <a:pt x="274287" y="967"/>
                </a:cubicBezTo>
                <a:cubicBezTo>
                  <a:pt x="308438" y="643"/>
                  <a:pt x="342751" y="-922"/>
                  <a:pt x="376686" y="1722"/>
                </a:cubicBezTo>
                <a:cubicBezTo>
                  <a:pt x="401719" y="3664"/>
                  <a:pt x="421951" y="17853"/>
                  <a:pt x="435546" y="40081"/>
                </a:cubicBezTo>
                <a:cubicBezTo>
                  <a:pt x="464842" y="87936"/>
                  <a:pt x="452757" y="164331"/>
                  <a:pt x="411754" y="192008"/>
                </a:cubicBezTo>
                <a:cubicBezTo>
                  <a:pt x="392008" y="205334"/>
                  <a:pt x="370212" y="207222"/>
                  <a:pt x="347337" y="207168"/>
                </a:cubicBezTo>
                <a:cubicBezTo>
                  <a:pt x="271481" y="207060"/>
                  <a:pt x="271481" y="207276"/>
                  <a:pt x="271481" y="284048"/>
                </a:cubicBezTo>
                <a:cubicBezTo>
                  <a:pt x="271481" y="345175"/>
                  <a:pt x="271697" y="406301"/>
                  <a:pt x="271373" y="467428"/>
                </a:cubicBezTo>
                <a:cubicBezTo>
                  <a:pt x="271319" y="481456"/>
                  <a:pt x="273154" y="493595"/>
                  <a:pt x="284375" y="503845"/>
                </a:cubicBezTo>
                <a:cubicBezTo>
                  <a:pt x="297216" y="515661"/>
                  <a:pt x="298781" y="531954"/>
                  <a:pt x="298727" y="548625"/>
                </a:cubicBezTo>
                <a:cubicBezTo>
                  <a:pt x="298511" y="626854"/>
                  <a:pt x="298619" y="705029"/>
                  <a:pt x="298672" y="783258"/>
                </a:cubicBezTo>
                <a:close/>
                <a:moveTo>
                  <a:pt x="269647" y="784013"/>
                </a:moveTo>
                <a:cubicBezTo>
                  <a:pt x="269647" y="708482"/>
                  <a:pt x="269809" y="632950"/>
                  <a:pt x="269593" y="557419"/>
                </a:cubicBezTo>
                <a:cubicBezTo>
                  <a:pt x="269485" y="523376"/>
                  <a:pt x="260745" y="515283"/>
                  <a:pt x="225731" y="515067"/>
                </a:cubicBezTo>
                <a:cubicBezTo>
                  <a:pt x="188774" y="514851"/>
                  <a:pt x="179926" y="522836"/>
                  <a:pt x="179926" y="558012"/>
                </a:cubicBezTo>
                <a:cubicBezTo>
                  <a:pt x="179818" y="708158"/>
                  <a:pt x="179818" y="858358"/>
                  <a:pt x="179926" y="1008504"/>
                </a:cubicBezTo>
                <a:cubicBezTo>
                  <a:pt x="179926" y="1045137"/>
                  <a:pt x="187263" y="1051719"/>
                  <a:pt x="225029" y="1051665"/>
                </a:cubicBezTo>
                <a:cubicBezTo>
                  <a:pt x="262309" y="1051611"/>
                  <a:pt x="269431" y="1044975"/>
                  <a:pt x="269539" y="1007911"/>
                </a:cubicBezTo>
                <a:cubicBezTo>
                  <a:pt x="269809" y="933296"/>
                  <a:pt x="269593" y="858628"/>
                  <a:pt x="269647" y="784013"/>
                </a:cubicBezTo>
                <a:close/>
                <a:moveTo>
                  <a:pt x="420171" y="103204"/>
                </a:moveTo>
                <a:cubicBezTo>
                  <a:pt x="422113" y="80599"/>
                  <a:pt x="417689" y="60097"/>
                  <a:pt x="400586" y="43912"/>
                </a:cubicBezTo>
                <a:cubicBezTo>
                  <a:pt x="396648" y="40135"/>
                  <a:pt x="391684" y="36790"/>
                  <a:pt x="386127" y="38247"/>
                </a:cubicBezTo>
                <a:cubicBezTo>
                  <a:pt x="379653" y="39974"/>
                  <a:pt x="379815" y="46340"/>
                  <a:pt x="379761" y="51627"/>
                </a:cubicBezTo>
                <a:cubicBezTo>
                  <a:pt x="379599" y="85778"/>
                  <a:pt x="379545" y="119983"/>
                  <a:pt x="379707" y="154134"/>
                </a:cubicBezTo>
                <a:cubicBezTo>
                  <a:pt x="379707" y="159367"/>
                  <a:pt x="379006" y="165788"/>
                  <a:pt x="384832" y="168485"/>
                </a:cubicBezTo>
                <a:cubicBezTo>
                  <a:pt x="391576" y="171614"/>
                  <a:pt x="397025" y="167028"/>
                  <a:pt x="401503" y="162712"/>
                </a:cubicBezTo>
                <a:cubicBezTo>
                  <a:pt x="418390" y="146311"/>
                  <a:pt x="422113" y="125540"/>
                  <a:pt x="420224" y="103204"/>
                </a:cubicBezTo>
                <a:close/>
                <a:moveTo>
                  <a:pt x="65334" y="103744"/>
                </a:moveTo>
                <a:cubicBezTo>
                  <a:pt x="65334" y="86695"/>
                  <a:pt x="65442" y="69647"/>
                  <a:pt x="65226" y="52652"/>
                </a:cubicBezTo>
                <a:cubicBezTo>
                  <a:pt x="65226" y="48336"/>
                  <a:pt x="65496" y="43156"/>
                  <a:pt x="60640" y="40945"/>
                </a:cubicBezTo>
                <a:cubicBezTo>
                  <a:pt x="54598" y="38193"/>
                  <a:pt x="50659" y="42725"/>
                  <a:pt x="46721" y="46286"/>
                </a:cubicBezTo>
                <a:cubicBezTo>
                  <a:pt x="22227" y="68298"/>
                  <a:pt x="22119" y="139297"/>
                  <a:pt x="46613" y="161148"/>
                </a:cubicBezTo>
                <a:cubicBezTo>
                  <a:pt x="50551" y="164708"/>
                  <a:pt x="54652" y="169402"/>
                  <a:pt x="60532" y="166489"/>
                </a:cubicBezTo>
                <a:cubicBezTo>
                  <a:pt x="66359" y="163629"/>
                  <a:pt x="65226" y="157317"/>
                  <a:pt x="65334" y="152138"/>
                </a:cubicBezTo>
                <a:cubicBezTo>
                  <a:pt x="65604" y="136006"/>
                  <a:pt x="65442" y="119875"/>
                  <a:pt x="65334" y="10374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13C05E8E-F3C6-4F42-B05D-664E420712A3}"/>
              </a:ext>
            </a:extLst>
          </p:cNvPr>
          <p:cNvSpPr/>
          <p:nvPr/>
        </p:nvSpPr>
        <p:spPr>
          <a:xfrm>
            <a:off x="706916" y="2584196"/>
            <a:ext cx="735273" cy="577375"/>
          </a:xfrm>
          <a:custGeom>
            <a:avLst/>
            <a:gdLst>
              <a:gd name="connsiteX0" fmla="*/ 388975 w 788101"/>
              <a:gd name="connsiteY0" fmla="*/ 539885 h 618859"/>
              <a:gd name="connsiteX1" fmla="*/ 258683 w 788101"/>
              <a:gd name="connsiteY1" fmla="*/ 616981 h 618859"/>
              <a:gd name="connsiteX2" fmla="*/ 184015 w 788101"/>
              <a:gd name="connsiteY2" fmla="*/ 555099 h 618859"/>
              <a:gd name="connsiteX3" fmla="*/ 190651 w 788101"/>
              <a:gd name="connsiteY3" fmla="*/ 534759 h 618859"/>
              <a:gd name="connsiteX4" fmla="*/ 211692 w 788101"/>
              <a:gd name="connsiteY4" fmla="*/ 546682 h 618859"/>
              <a:gd name="connsiteX5" fmla="*/ 288248 w 788101"/>
              <a:gd name="connsiteY5" fmla="*/ 588495 h 618859"/>
              <a:gd name="connsiteX6" fmla="*/ 354986 w 788101"/>
              <a:gd name="connsiteY6" fmla="*/ 540046 h 618859"/>
              <a:gd name="connsiteX7" fmla="*/ 336804 w 788101"/>
              <a:gd name="connsiteY7" fmla="*/ 494134 h 618859"/>
              <a:gd name="connsiteX8" fmla="*/ 287655 w 788101"/>
              <a:gd name="connsiteY8" fmla="*/ 480053 h 618859"/>
              <a:gd name="connsiteX9" fmla="*/ 204570 w 788101"/>
              <a:gd name="connsiteY9" fmla="*/ 318145 h 618859"/>
              <a:gd name="connsiteX10" fmla="*/ 243415 w 788101"/>
              <a:gd name="connsiteY10" fmla="*/ 283994 h 618859"/>
              <a:gd name="connsiteX11" fmla="*/ 262460 w 788101"/>
              <a:gd name="connsiteY11" fmla="*/ 255940 h 618859"/>
              <a:gd name="connsiteX12" fmla="*/ 158334 w 788101"/>
              <a:gd name="connsiteY12" fmla="*/ 47904 h 618859"/>
              <a:gd name="connsiteX13" fmla="*/ 46170 w 788101"/>
              <a:gd name="connsiteY13" fmla="*/ 43102 h 618859"/>
              <a:gd name="connsiteX14" fmla="*/ 25614 w 788101"/>
              <a:gd name="connsiteY14" fmla="*/ 55943 h 618859"/>
              <a:gd name="connsiteX15" fmla="*/ 2092 w 788101"/>
              <a:gd name="connsiteY15" fmla="*/ 53353 h 618859"/>
              <a:gd name="connsiteX16" fmla="*/ 9051 w 788101"/>
              <a:gd name="connsiteY16" fmla="*/ 32636 h 618859"/>
              <a:gd name="connsiteX17" fmla="*/ 172577 w 788101"/>
              <a:gd name="connsiteY17" fmla="*/ 21846 h 618859"/>
              <a:gd name="connsiteX18" fmla="*/ 242821 w 788101"/>
              <a:gd name="connsiteY18" fmla="*/ 98780 h 618859"/>
              <a:gd name="connsiteX19" fmla="*/ 532647 w 788101"/>
              <a:gd name="connsiteY19" fmla="*/ 100830 h 618859"/>
              <a:gd name="connsiteX20" fmla="*/ 620857 w 788101"/>
              <a:gd name="connsiteY20" fmla="*/ 12512 h 618859"/>
              <a:gd name="connsiteX21" fmla="*/ 779581 w 788101"/>
              <a:gd name="connsiteY21" fmla="*/ 44182 h 618859"/>
              <a:gd name="connsiteX22" fmla="*/ 784221 w 788101"/>
              <a:gd name="connsiteY22" fmla="*/ 67488 h 618859"/>
              <a:gd name="connsiteX23" fmla="*/ 760537 w 788101"/>
              <a:gd name="connsiteY23" fmla="*/ 64683 h 618859"/>
              <a:gd name="connsiteX24" fmla="*/ 727033 w 788101"/>
              <a:gd name="connsiteY24" fmla="*/ 42347 h 618859"/>
              <a:gd name="connsiteX25" fmla="*/ 598521 w 788101"/>
              <a:gd name="connsiteY25" fmla="*/ 62957 h 618859"/>
              <a:gd name="connsiteX26" fmla="*/ 512361 w 788101"/>
              <a:gd name="connsiteY26" fmla="*/ 253296 h 618859"/>
              <a:gd name="connsiteX27" fmla="*/ 533564 w 788101"/>
              <a:gd name="connsiteY27" fmla="*/ 285505 h 618859"/>
              <a:gd name="connsiteX28" fmla="*/ 575808 w 788101"/>
              <a:gd name="connsiteY28" fmla="*/ 348628 h 618859"/>
              <a:gd name="connsiteX29" fmla="*/ 467204 w 788101"/>
              <a:gd name="connsiteY29" fmla="*/ 486149 h 618859"/>
              <a:gd name="connsiteX30" fmla="*/ 417839 w 788101"/>
              <a:gd name="connsiteY30" fmla="*/ 520732 h 618859"/>
              <a:gd name="connsiteX31" fmla="*/ 454202 w 788101"/>
              <a:gd name="connsiteY31" fmla="*/ 576032 h 618859"/>
              <a:gd name="connsiteX32" fmla="*/ 556763 w 788101"/>
              <a:gd name="connsiteY32" fmla="*/ 560278 h 618859"/>
              <a:gd name="connsiteX33" fmla="*/ 578398 w 788101"/>
              <a:gd name="connsiteY33" fmla="*/ 550027 h 618859"/>
              <a:gd name="connsiteX34" fmla="*/ 580987 w 788101"/>
              <a:gd name="connsiteY34" fmla="*/ 575924 h 618859"/>
              <a:gd name="connsiteX35" fmla="*/ 470441 w 788101"/>
              <a:gd name="connsiteY35" fmla="*/ 614661 h 618859"/>
              <a:gd name="connsiteX36" fmla="*/ 389029 w 788101"/>
              <a:gd name="connsiteY36" fmla="*/ 539939 h 618859"/>
              <a:gd name="connsiteX37" fmla="*/ 491860 w 788101"/>
              <a:gd name="connsiteY37" fmla="*/ 204632 h 618859"/>
              <a:gd name="connsiteX38" fmla="*/ 475513 w 788101"/>
              <a:gd name="connsiteY38" fmla="*/ 191792 h 618859"/>
              <a:gd name="connsiteX39" fmla="*/ 297420 w 788101"/>
              <a:gd name="connsiteY39" fmla="*/ 188770 h 618859"/>
              <a:gd name="connsiteX40" fmla="*/ 282961 w 788101"/>
              <a:gd name="connsiteY40" fmla="*/ 187152 h 618859"/>
              <a:gd name="connsiteX41" fmla="*/ 284094 w 788101"/>
              <a:gd name="connsiteY41" fmla="*/ 202420 h 618859"/>
              <a:gd name="connsiteX42" fmla="*/ 284688 w 788101"/>
              <a:gd name="connsiteY42" fmla="*/ 294838 h 618859"/>
              <a:gd name="connsiteX43" fmla="*/ 291216 w 788101"/>
              <a:gd name="connsiteY43" fmla="*/ 313182 h 618859"/>
              <a:gd name="connsiteX44" fmla="*/ 374408 w 788101"/>
              <a:gd name="connsiteY44" fmla="*/ 424537 h 618859"/>
              <a:gd name="connsiteX45" fmla="*/ 396798 w 788101"/>
              <a:gd name="connsiteY45" fmla="*/ 427504 h 618859"/>
              <a:gd name="connsiteX46" fmla="*/ 494126 w 788101"/>
              <a:gd name="connsiteY46" fmla="*/ 320196 h 618859"/>
              <a:gd name="connsiteX47" fmla="*/ 500168 w 788101"/>
              <a:gd name="connsiteY47" fmla="*/ 306600 h 618859"/>
              <a:gd name="connsiteX48" fmla="*/ 491914 w 788101"/>
              <a:gd name="connsiteY48" fmla="*/ 204578 h 618859"/>
              <a:gd name="connsiteX49" fmla="*/ 387788 w 788101"/>
              <a:gd name="connsiteY49" fmla="*/ 502065 h 618859"/>
              <a:gd name="connsiteX50" fmla="*/ 472114 w 788101"/>
              <a:gd name="connsiteY50" fmla="*/ 455127 h 618859"/>
              <a:gd name="connsiteX51" fmla="*/ 546998 w 788101"/>
              <a:gd name="connsiteY51" fmla="*/ 340751 h 618859"/>
              <a:gd name="connsiteX52" fmla="*/ 538851 w 788101"/>
              <a:gd name="connsiteY52" fmla="*/ 324781 h 618859"/>
              <a:gd name="connsiteX53" fmla="*/ 523098 w 788101"/>
              <a:gd name="connsiteY53" fmla="*/ 332442 h 618859"/>
              <a:gd name="connsiteX54" fmla="*/ 425824 w 788101"/>
              <a:gd name="connsiteY54" fmla="*/ 436622 h 618859"/>
              <a:gd name="connsiteX55" fmla="*/ 343926 w 788101"/>
              <a:gd name="connsiteY55" fmla="*/ 430256 h 618859"/>
              <a:gd name="connsiteX56" fmla="*/ 261974 w 788101"/>
              <a:gd name="connsiteY56" fmla="*/ 328450 h 618859"/>
              <a:gd name="connsiteX57" fmla="*/ 240448 w 788101"/>
              <a:gd name="connsiteY57" fmla="*/ 320465 h 618859"/>
              <a:gd name="connsiteX58" fmla="*/ 230575 w 788101"/>
              <a:gd name="connsiteY58" fmla="*/ 343772 h 618859"/>
              <a:gd name="connsiteX59" fmla="*/ 315062 w 788101"/>
              <a:gd name="connsiteY59" fmla="*/ 457879 h 618859"/>
              <a:gd name="connsiteX60" fmla="*/ 387734 w 788101"/>
              <a:gd name="connsiteY60" fmla="*/ 502011 h 6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88101" h="618859">
                <a:moveTo>
                  <a:pt x="388975" y="539885"/>
                </a:moveTo>
                <a:cubicBezTo>
                  <a:pt x="360219" y="595994"/>
                  <a:pt x="319108" y="623509"/>
                  <a:pt x="258683" y="616981"/>
                </a:cubicBezTo>
                <a:cubicBezTo>
                  <a:pt x="225989" y="613474"/>
                  <a:pt x="193456" y="586498"/>
                  <a:pt x="184015" y="555099"/>
                </a:cubicBezTo>
                <a:cubicBezTo>
                  <a:pt x="181371" y="546359"/>
                  <a:pt x="181155" y="538428"/>
                  <a:pt x="190651" y="534759"/>
                </a:cubicBezTo>
                <a:cubicBezTo>
                  <a:pt x="201549" y="530605"/>
                  <a:pt x="207537" y="538320"/>
                  <a:pt x="211692" y="546682"/>
                </a:cubicBezTo>
                <a:cubicBezTo>
                  <a:pt x="227499" y="578621"/>
                  <a:pt x="252263" y="592865"/>
                  <a:pt x="288248" y="588495"/>
                </a:cubicBezTo>
                <a:cubicBezTo>
                  <a:pt x="319918" y="584664"/>
                  <a:pt x="341174" y="567022"/>
                  <a:pt x="354986" y="540046"/>
                </a:cubicBezTo>
                <a:cubicBezTo>
                  <a:pt x="365129" y="520300"/>
                  <a:pt x="358115" y="502496"/>
                  <a:pt x="336804" y="494134"/>
                </a:cubicBezTo>
                <a:cubicBezTo>
                  <a:pt x="320997" y="487930"/>
                  <a:pt x="304002" y="484854"/>
                  <a:pt x="287655" y="480053"/>
                </a:cubicBezTo>
                <a:cubicBezTo>
                  <a:pt x="228470" y="462572"/>
                  <a:pt x="184554" y="376682"/>
                  <a:pt x="204570" y="318145"/>
                </a:cubicBezTo>
                <a:cubicBezTo>
                  <a:pt x="211044" y="299208"/>
                  <a:pt x="225395" y="289066"/>
                  <a:pt x="243415" y="283994"/>
                </a:cubicBezTo>
                <a:cubicBezTo>
                  <a:pt x="258467" y="279786"/>
                  <a:pt x="263916" y="269967"/>
                  <a:pt x="262460" y="255940"/>
                </a:cubicBezTo>
                <a:cubicBezTo>
                  <a:pt x="253774" y="173610"/>
                  <a:pt x="226636" y="99697"/>
                  <a:pt x="158334" y="47904"/>
                </a:cubicBezTo>
                <a:cubicBezTo>
                  <a:pt x="123536" y="21468"/>
                  <a:pt x="84421" y="23518"/>
                  <a:pt x="46170" y="43102"/>
                </a:cubicBezTo>
                <a:cubicBezTo>
                  <a:pt x="38994" y="46771"/>
                  <a:pt x="32574" y="51789"/>
                  <a:pt x="25614" y="55943"/>
                </a:cubicBezTo>
                <a:cubicBezTo>
                  <a:pt x="17198" y="61014"/>
                  <a:pt x="8188" y="63280"/>
                  <a:pt x="2092" y="53353"/>
                </a:cubicBezTo>
                <a:cubicBezTo>
                  <a:pt x="-3250" y="44721"/>
                  <a:pt x="2577" y="38409"/>
                  <a:pt x="9051" y="32636"/>
                </a:cubicBezTo>
                <a:cubicBezTo>
                  <a:pt x="52590" y="-6317"/>
                  <a:pt x="122942" y="-11011"/>
                  <a:pt x="172577" y="21846"/>
                </a:cubicBezTo>
                <a:cubicBezTo>
                  <a:pt x="202412" y="41592"/>
                  <a:pt x="224586" y="68082"/>
                  <a:pt x="242821" y="98780"/>
                </a:cubicBezTo>
                <a:cubicBezTo>
                  <a:pt x="309505" y="211214"/>
                  <a:pt x="463158" y="212239"/>
                  <a:pt x="532647" y="100830"/>
                </a:cubicBezTo>
                <a:cubicBezTo>
                  <a:pt x="555360" y="64467"/>
                  <a:pt x="581095" y="31665"/>
                  <a:pt x="620857" y="12512"/>
                </a:cubicBezTo>
                <a:cubicBezTo>
                  <a:pt x="671571" y="-11928"/>
                  <a:pt x="743380" y="2315"/>
                  <a:pt x="779581" y="44182"/>
                </a:cubicBezTo>
                <a:cubicBezTo>
                  <a:pt x="785624" y="51141"/>
                  <a:pt x="792637" y="58587"/>
                  <a:pt x="784221" y="67488"/>
                </a:cubicBezTo>
                <a:cubicBezTo>
                  <a:pt x="776021" y="76121"/>
                  <a:pt x="768198" y="70240"/>
                  <a:pt x="760537" y="64683"/>
                </a:cubicBezTo>
                <a:cubicBezTo>
                  <a:pt x="749638" y="56806"/>
                  <a:pt x="738956" y="48390"/>
                  <a:pt x="727033" y="42347"/>
                </a:cubicBezTo>
                <a:cubicBezTo>
                  <a:pt x="680635" y="18771"/>
                  <a:pt x="637366" y="25299"/>
                  <a:pt x="598521" y="62957"/>
                </a:cubicBezTo>
                <a:cubicBezTo>
                  <a:pt x="544948" y="114858"/>
                  <a:pt x="522936" y="181703"/>
                  <a:pt x="512361" y="253296"/>
                </a:cubicBezTo>
                <a:cubicBezTo>
                  <a:pt x="509934" y="269643"/>
                  <a:pt x="516731" y="279786"/>
                  <a:pt x="533564" y="285505"/>
                </a:cubicBezTo>
                <a:cubicBezTo>
                  <a:pt x="565557" y="296403"/>
                  <a:pt x="579638" y="315340"/>
                  <a:pt x="575808" y="348628"/>
                </a:cubicBezTo>
                <a:cubicBezTo>
                  <a:pt x="565665" y="436784"/>
                  <a:pt x="536262" y="472068"/>
                  <a:pt x="467204" y="486149"/>
                </a:cubicBezTo>
                <a:cubicBezTo>
                  <a:pt x="445948" y="490465"/>
                  <a:pt x="421562" y="494781"/>
                  <a:pt x="417839" y="520732"/>
                </a:cubicBezTo>
                <a:cubicBezTo>
                  <a:pt x="414062" y="547330"/>
                  <a:pt x="434132" y="563030"/>
                  <a:pt x="454202" y="576032"/>
                </a:cubicBezTo>
                <a:cubicBezTo>
                  <a:pt x="489486" y="598907"/>
                  <a:pt x="530705" y="592325"/>
                  <a:pt x="556763" y="560278"/>
                </a:cubicBezTo>
                <a:cubicBezTo>
                  <a:pt x="562428" y="553264"/>
                  <a:pt x="567769" y="543931"/>
                  <a:pt x="578398" y="550027"/>
                </a:cubicBezTo>
                <a:cubicBezTo>
                  <a:pt x="589835" y="556663"/>
                  <a:pt x="585789" y="566590"/>
                  <a:pt x="580987" y="575924"/>
                </a:cubicBezTo>
                <a:cubicBezTo>
                  <a:pt x="562428" y="611694"/>
                  <a:pt x="519321" y="626962"/>
                  <a:pt x="470441" y="614661"/>
                </a:cubicBezTo>
                <a:cubicBezTo>
                  <a:pt x="431974" y="604950"/>
                  <a:pt x="405754" y="580887"/>
                  <a:pt x="389029" y="539939"/>
                </a:cubicBezTo>
                <a:close/>
                <a:moveTo>
                  <a:pt x="491860" y="204632"/>
                </a:moveTo>
                <a:cubicBezTo>
                  <a:pt x="494450" y="188339"/>
                  <a:pt x="488029" y="185372"/>
                  <a:pt x="475513" y="191792"/>
                </a:cubicBezTo>
                <a:cubicBezTo>
                  <a:pt x="415573" y="222652"/>
                  <a:pt x="356335" y="218282"/>
                  <a:pt x="297420" y="188770"/>
                </a:cubicBezTo>
                <a:cubicBezTo>
                  <a:pt x="292996" y="186559"/>
                  <a:pt x="287547" y="181865"/>
                  <a:pt x="282961" y="187152"/>
                </a:cubicBezTo>
                <a:cubicBezTo>
                  <a:pt x="279023" y="191738"/>
                  <a:pt x="282961" y="197349"/>
                  <a:pt x="284094" y="202420"/>
                </a:cubicBezTo>
                <a:cubicBezTo>
                  <a:pt x="291162" y="233172"/>
                  <a:pt x="296988" y="264086"/>
                  <a:pt x="284688" y="294838"/>
                </a:cubicBezTo>
                <a:cubicBezTo>
                  <a:pt x="281181" y="303579"/>
                  <a:pt x="285551" y="308380"/>
                  <a:pt x="291216" y="313182"/>
                </a:cubicBezTo>
                <a:cubicBezTo>
                  <a:pt x="327525" y="343880"/>
                  <a:pt x="352234" y="383264"/>
                  <a:pt x="374408" y="424537"/>
                </a:cubicBezTo>
                <a:cubicBezTo>
                  <a:pt x="380882" y="436622"/>
                  <a:pt x="386439" y="442179"/>
                  <a:pt x="396798" y="427504"/>
                </a:cubicBezTo>
                <a:cubicBezTo>
                  <a:pt x="424799" y="387796"/>
                  <a:pt x="459004" y="353537"/>
                  <a:pt x="494126" y="320196"/>
                </a:cubicBezTo>
                <a:cubicBezTo>
                  <a:pt x="498118" y="316365"/>
                  <a:pt x="503513" y="311078"/>
                  <a:pt x="500168" y="306600"/>
                </a:cubicBezTo>
                <a:cubicBezTo>
                  <a:pt x="475297" y="273690"/>
                  <a:pt x="483767" y="238675"/>
                  <a:pt x="491914" y="204578"/>
                </a:cubicBezTo>
                <a:close/>
                <a:moveTo>
                  <a:pt x="387788" y="502065"/>
                </a:moveTo>
                <a:cubicBezTo>
                  <a:pt x="404551" y="481526"/>
                  <a:pt x="432659" y="465880"/>
                  <a:pt x="472114" y="455127"/>
                </a:cubicBezTo>
                <a:cubicBezTo>
                  <a:pt x="517541" y="442773"/>
                  <a:pt x="554012" y="387041"/>
                  <a:pt x="546998" y="340751"/>
                </a:cubicBezTo>
                <a:cubicBezTo>
                  <a:pt x="546027" y="334439"/>
                  <a:pt x="545326" y="327533"/>
                  <a:pt x="538851" y="324781"/>
                </a:cubicBezTo>
                <a:cubicBezTo>
                  <a:pt x="531622" y="321706"/>
                  <a:pt x="527468" y="328234"/>
                  <a:pt x="523098" y="332442"/>
                </a:cubicBezTo>
                <a:cubicBezTo>
                  <a:pt x="488839" y="365460"/>
                  <a:pt x="454310" y="398263"/>
                  <a:pt x="425824" y="436622"/>
                </a:cubicBezTo>
                <a:cubicBezTo>
                  <a:pt x="390432" y="484207"/>
                  <a:pt x="373383" y="482858"/>
                  <a:pt x="343926" y="430256"/>
                </a:cubicBezTo>
                <a:cubicBezTo>
                  <a:pt x="322345" y="391735"/>
                  <a:pt x="299524" y="354131"/>
                  <a:pt x="261974" y="328450"/>
                </a:cubicBezTo>
                <a:cubicBezTo>
                  <a:pt x="255554" y="324026"/>
                  <a:pt x="249296" y="316527"/>
                  <a:pt x="240448" y="320465"/>
                </a:cubicBezTo>
                <a:cubicBezTo>
                  <a:pt x="230682" y="324781"/>
                  <a:pt x="230035" y="334924"/>
                  <a:pt x="230575" y="343772"/>
                </a:cubicBezTo>
                <a:cubicBezTo>
                  <a:pt x="233973" y="399126"/>
                  <a:pt x="251831" y="447466"/>
                  <a:pt x="315062" y="457879"/>
                </a:cubicBezTo>
                <a:cubicBezTo>
                  <a:pt x="343656" y="462572"/>
                  <a:pt x="371333" y="471259"/>
                  <a:pt x="387734" y="50201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412F65E4-863C-4F6F-A70A-256E707F417A}"/>
              </a:ext>
            </a:extLst>
          </p:cNvPr>
          <p:cNvSpPr/>
          <p:nvPr/>
        </p:nvSpPr>
        <p:spPr>
          <a:xfrm>
            <a:off x="1236710" y="2931094"/>
            <a:ext cx="288912" cy="598588"/>
          </a:xfrm>
          <a:custGeom>
            <a:avLst/>
            <a:gdLst>
              <a:gd name="connsiteX0" fmla="*/ 145956 w 309670"/>
              <a:gd name="connsiteY0" fmla="*/ 541242 h 641596"/>
              <a:gd name="connsiteX1" fmla="*/ 137000 w 309670"/>
              <a:gd name="connsiteY1" fmla="*/ 587101 h 641596"/>
              <a:gd name="connsiteX2" fmla="*/ 117631 w 309670"/>
              <a:gd name="connsiteY2" fmla="*/ 604311 h 641596"/>
              <a:gd name="connsiteX3" fmla="*/ 108621 w 309670"/>
              <a:gd name="connsiteY3" fmla="*/ 582461 h 641596"/>
              <a:gd name="connsiteX4" fmla="*/ 121839 w 309670"/>
              <a:gd name="connsiteY4" fmla="*/ 492578 h 641596"/>
              <a:gd name="connsiteX5" fmla="*/ 127774 w 309670"/>
              <a:gd name="connsiteY5" fmla="*/ 372375 h 641596"/>
              <a:gd name="connsiteX6" fmla="*/ 134302 w 309670"/>
              <a:gd name="connsiteY6" fmla="*/ 352629 h 641596"/>
              <a:gd name="connsiteX7" fmla="*/ 128314 w 309670"/>
              <a:gd name="connsiteY7" fmla="*/ 309414 h 641596"/>
              <a:gd name="connsiteX8" fmla="*/ 129393 w 309670"/>
              <a:gd name="connsiteY8" fmla="*/ 282115 h 641596"/>
              <a:gd name="connsiteX9" fmla="*/ 78571 w 309670"/>
              <a:gd name="connsiteY9" fmla="*/ 160077 h 641596"/>
              <a:gd name="connsiteX10" fmla="*/ 1259 w 309670"/>
              <a:gd name="connsiteY10" fmla="*/ 95983 h 641596"/>
              <a:gd name="connsiteX11" fmla="*/ 39564 w 309670"/>
              <a:gd name="connsiteY11" fmla="*/ 13438 h 641596"/>
              <a:gd name="connsiteX12" fmla="*/ 146333 w 309670"/>
              <a:gd name="connsiteY12" fmla="*/ 25739 h 641596"/>
              <a:gd name="connsiteX13" fmla="*/ 229094 w 309670"/>
              <a:gd name="connsiteY13" fmla="*/ 61563 h 641596"/>
              <a:gd name="connsiteX14" fmla="*/ 285365 w 309670"/>
              <a:gd name="connsiteY14" fmla="*/ 110658 h 641596"/>
              <a:gd name="connsiteX15" fmla="*/ 283639 w 309670"/>
              <a:gd name="connsiteY15" fmla="*/ 201458 h 641596"/>
              <a:gd name="connsiteX16" fmla="*/ 291893 w 309670"/>
              <a:gd name="connsiteY16" fmla="*/ 229512 h 641596"/>
              <a:gd name="connsiteX17" fmla="*/ 308133 w 309670"/>
              <a:gd name="connsiteY17" fmla="*/ 280227 h 641596"/>
              <a:gd name="connsiteX18" fmla="*/ 244524 w 309670"/>
              <a:gd name="connsiteY18" fmla="*/ 597405 h 641596"/>
              <a:gd name="connsiteX19" fmla="*/ 185879 w 309670"/>
              <a:gd name="connsiteY19" fmla="*/ 639973 h 641596"/>
              <a:gd name="connsiteX20" fmla="*/ 149409 w 309670"/>
              <a:gd name="connsiteY20" fmla="*/ 577066 h 641596"/>
              <a:gd name="connsiteX21" fmla="*/ 146064 w 309670"/>
              <a:gd name="connsiteY21" fmla="*/ 541134 h 641596"/>
              <a:gd name="connsiteX22" fmla="*/ 271176 w 309670"/>
              <a:gd name="connsiteY22" fmla="*/ 318694 h 641596"/>
              <a:gd name="connsiteX23" fmla="*/ 250351 w 309670"/>
              <a:gd name="connsiteY23" fmla="*/ 300782 h 641596"/>
              <a:gd name="connsiteX24" fmla="*/ 230497 w 309670"/>
              <a:gd name="connsiteY24" fmla="*/ 317615 h 641596"/>
              <a:gd name="connsiteX25" fmla="*/ 178272 w 309670"/>
              <a:gd name="connsiteY25" fmla="*/ 579008 h 641596"/>
              <a:gd name="connsiteX26" fmla="*/ 192839 w 309670"/>
              <a:gd name="connsiteY26" fmla="*/ 610084 h 641596"/>
              <a:gd name="connsiteX27" fmla="*/ 217603 w 309670"/>
              <a:gd name="connsiteY27" fmla="*/ 585266 h 641596"/>
              <a:gd name="connsiteX28" fmla="*/ 249272 w 309670"/>
              <a:gd name="connsiteY28" fmla="*/ 424060 h 641596"/>
              <a:gd name="connsiteX29" fmla="*/ 271230 w 309670"/>
              <a:gd name="connsiteY29" fmla="*/ 318640 h 641596"/>
              <a:gd name="connsiteX30" fmla="*/ 64975 w 309670"/>
              <a:gd name="connsiteY30" fmla="*/ 125333 h 641596"/>
              <a:gd name="connsiteX31" fmla="*/ 49167 w 309670"/>
              <a:gd name="connsiteY31" fmla="*/ 93663 h 641596"/>
              <a:gd name="connsiteX32" fmla="*/ 94001 w 309670"/>
              <a:gd name="connsiteY32" fmla="*/ 42842 h 641596"/>
              <a:gd name="connsiteX33" fmla="*/ 162303 w 309670"/>
              <a:gd name="connsiteY33" fmla="*/ 121071 h 641596"/>
              <a:gd name="connsiteX34" fmla="*/ 174550 w 309670"/>
              <a:gd name="connsiteY34" fmla="*/ 144270 h 641596"/>
              <a:gd name="connsiteX35" fmla="*/ 241072 w 309670"/>
              <a:gd name="connsiteY35" fmla="*/ 183168 h 641596"/>
              <a:gd name="connsiteX36" fmla="*/ 258390 w 309670"/>
              <a:gd name="connsiteY36" fmla="*/ 184787 h 641596"/>
              <a:gd name="connsiteX37" fmla="*/ 214420 w 309670"/>
              <a:gd name="connsiteY37" fmla="*/ 87837 h 641596"/>
              <a:gd name="connsiteX38" fmla="*/ 131011 w 309670"/>
              <a:gd name="connsiteY38" fmla="*/ 47212 h 641596"/>
              <a:gd name="connsiteX39" fmla="*/ 64435 w 309670"/>
              <a:gd name="connsiteY39" fmla="*/ 34965 h 641596"/>
              <a:gd name="connsiteX40" fmla="*/ 29799 w 309670"/>
              <a:gd name="connsiteY40" fmla="*/ 81417 h 641596"/>
              <a:gd name="connsiteX41" fmla="*/ 65029 w 309670"/>
              <a:gd name="connsiteY41" fmla="*/ 125279 h 641596"/>
              <a:gd name="connsiteX42" fmla="*/ 269126 w 309670"/>
              <a:gd name="connsiteY42" fmla="*/ 260588 h 641596"/>
              <a:gd name="connsiteX43" fmla="*/ 264810 w 309670"/>
              <a:gd name="connsiteY43" fmla="*/ 252280 h 641596"/>
              <a:gd name="connsiteX44" fmla="*/ 201687 w 309670"/>
              <a:gd name="connsiteY44" fmla="*/ 182737 h 641596"/>
              <a:gd name="connsiteX45" fmla="*/ 185340 w 309670"/>
              <a:gd name="connsiteY45" fmla="*/ 178852 h 641596"/>
              <a:gd name="connsiteX46" fmla="*/ 185718 w 309670"/>
              <a:gd name="connsiteY46" fmla="*/ 195523 h 641596"/>
              <a:gd name="connsiteX47" fmla="*/ 250351 w 309670"/>
              <a:gd name="connsiteY47" fmla="*/ 267224 h 641596"/>
              <a:gd name="connsiteX48" fmla="*/ 264594 w 309670"/>
              <a:gd name="connsiteY48" fmla="*/ 268735 h 641596"/>
              <a:gd name="connsiteX49" fmla="*/ 269126 w 309670"/>
              <a:gd name="connsiteY49" fmla="*/ 260534 h 6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9670" h="641596">
                <a:moveTo>
                  <a:pt x="145956" y="541242"/>
                </a:moveTo>
                <a:cubicBezTo>
                  <a:pt x="142988" y="556564"/>
                  <a:pt x="140237" y="571886"/>
                  <a:pt x="137000" y="587101"/>
                </a:cubicBezTo>
                <a:cubicBezTo>
                  <a:pt x="134842" y="597405"/>
                  <a:pt x="130687" y="607116"/>
                  <a:pt x="117631" y="604311"/>
                </a:cubicBezTo>
                <a:cubicBezTo>
                  <a:pt x="105492" y="601721"/>
                  <a:pt x="106194" y="591039"/>
                  <a:pt x="108621" y="582461"/>
                </a:cubicBezTo>
                <a:cubicBezTo>
                  <a:pt x="116984" y="553057"/>
                  <a:pt x="119304" y="521982"/>
                  <a:pt x="121839" y="492578"/>
                </a:cubicBezTo>
                <a:cubicBezTo>
                  <a:pt x="125238" y="453032"/>
                  <a:pt x="145686" y="413270"/>
                  <a:pt x="127774" y="372375"/>
                </a:cubicBezTo>
                <a:cubicBezTo>
                  <a:pt x="124537" y="365038"/>
                  <a:pt x="132036" y="359211"/>
                  <a:pt x="134302" y="352629"/>
                </a:cubicBezTo>
                <a:cubicBezTo>
                  <a:pt x="139589" y="337469"/>
                  <a:pt x="146711" y="322254"/>
                  <a:pt x="128314" y="309414"/>
                </a:cubicBezTo>
                <a:cubicBezTo>
                  <a:pt x="116229" y="300998"/>
                  <a:pt x="122541" y="292258"/>
                  <a:pt x="129393" y="282115"/>
                </a:cubicBezTo>
                <a:cubicBezTo>
                  <a:pt x="152646" y="247694"/>
                  <a:pt x="118602" y="167307"/>
                  <a:pt x="78571" y="160077"/>
                </a:cubicBezTo>
                <a:cubicBezTo>
                  <a:pt x="32874" y="151877"/>
                  <a:pt x="7625" y="130890"/>
                  <a:pt x="1259" y="95983"/>
                </a:cubicBezTo>
                <a:cubicBezTo>
                  <a:pt x="-4730" y="63235"/>
                  <a:pt x="11078" y="29246"/>
                  <a:pt x="39564" y="13438"/>
                </a:cubicBezTo>
                <a:cubicBezTo>
                  <a:pt x="76143" y="-6793"/>
                  <a:pt x="117901" y="-5337"/>
                  <a:pt x="146333" y="25739"/>
                </a:cubicBezTo>
                <a:cubicBezTo>
                  <a:pt x="170126" y="51744"/>
                  <a:pt x="196184" y="60106"/>
                  <a:pt x="229094" y="61563"/>
                </a:cubicBezTo>
                <a:cubicBezTo>
                  <a:pt x="259846" y="62911"/>
                  <a:pt x="278783" y="80661"/>
                  <a:pt x="285365" y="110658"/>
                </a:cubicBezTo>
                <a:cubicBezTo>
                  <a:pt x="292001" y="140871"/>
                  <a:pt x="291570" y="171515"/>
                  <a:pt x="283639" y="201458"/>
                </a:cubicBezTo>
                <a:cubicBezTo>
                  <a:pt x="280456" y="213435"/>
                  <a:pt x="281589" y="221582"/>
                  <a:pt x="291893" y="229512"/>
                </a:cubicBezTo>
                <a:cubicBezTo>
                  <a:pt x="308564" y="242353"/>
                  <a:pt x="312233" y="259779"/>
                  <a:pt x="308133" y="280227"/>
                </a:cubicBezTo>
                <a:cubicBezTo>
                  <a:pt x="286714" y="385917"/>
                  <a:pt x="265997" y="491769"/>
                  <a:pt x="244524" y="597405"/>
                </a:cubicBezTo>
                <a:cubicBezTo>
                  <a:pt x="237187" y="633553"/>
                  <a:pt x="218412" y="646501"/>
                  <a:pt x="185879" y="639973"/>
                </a:cubicBezTo>
                <a:cubicBezTo>
                  <a:pt x="153994" y="633553"/>
                  <a:pt x="142719" y="613914"/>
                  <a:pt x="149409" y="577066"/>
                </a:cubicBezTo>
                <a:cubicBezTo>
                  <a:pt x="151459" y="565790"/>
                  <a:pt x="155721" y="554676"/>
                  <a:pt x="146064" y="541134"/>
                </a:cubicBezTo>
                <a:close/>
                <a:moveTo>
                  <a:pt x="271176" y="318694"/>
                </a:moveTo>
                <a:cubicBezTo>
                  <a:pt x="274036" y="300944"/>
                  <a:pt x="259739" y="304073"/>
                  <a:pt x="250351" y="300782"/>
                </a:cubicBezTo>
                <a:cubicBezTo>
                  <a:pt x="233680" y="295009"/>
                  <a:pt x="232601" y="306986"/>
                  <a:pt x="230497" y="317615"/>
                </a:cubicBezTo>
                <a:cubicBezTo>
                  <a:pt x="213017" y="404746"/>
                  <a:pt x="195591" y="491877"/>
                  <a:pt x="178272" y="579008"/>
                </a:cubicBezTo>
                <a:cubicBezTo>
                  <a:pt x="175521" y="592765"/>
                  <a:pt x="173147" y="607224"/>
                  <a:pt x="192839" y="610084"/>
                </a:cubicBezTo>
                <a:cubicBezTo>
                  <a:pt x="211344" y="612781"/>
                  <a:pt x="214905" y="599455"/>
                  <a:pt x="217603" y="585266"/>
                </a:cubicBezTo>
                <a:cubicBezTo>
                  <a:pt x="227961" y="531477"/>
                  <a:pt x="238536" y="477742"/>
                  <a:pt x="249272" y="424060"/>
                </a:cubicBezTo>
                <a:cubicBezTo>
                  <a:pt x="256340" y="388884"/>
                  <a:pt x="263893" y="353762"/>
                  <a:pt x="271230" y="318640"/>
                </a:cubicBezTo>
                <a:close/>
                <a:moveTo>
                  <a:pt x="64975" y="125333"/>
                </a:moveTo>
                <a:cubicBezTo>
                  <a:pt x="59472" y="114327"/>
                  <a:pt x="52027" y="105317"/>
                  <a:pt x="49167" y="93663"/>
                </a:cubicBezTo>
                <a:cubicBezTo>
                  <a:pt x="41992" y="64152"/>
                  <a:pt x="65029" y="37878"/>
                  <a:pt x="94001" y="42842"/>
                </a:cubicBezTo>
                <a:cubicBezTo>
                  <a:pt x="121246" y="47481"/>
                  <a:pt x="162465" y="93663"/>
                  <a:pt x="162303" y="121071"/>
                </a:cubicBezTo>
                <a:cubicBezTo>
                  <a:pt x="162249" y="132131"/>
                  <a:pt x="163436" y="144432"/>
                  <a:pt x="174550" y="144270"/>
                </a:cubicBezTo>
                <a:cubicBezTo>
                  <a:pt x="205572" y="143784"/>
                  <a:pt x="223429" y="162289"/>
                  <a:pt x="241072" y="183168"/>
                </a:cubicBezTo>
                <a:cubicBezTo>
                  <a:pt x="245495" y="188402"/>
                  <a:pt x="251700" y="194498"/>
                  <a:pt x="258390" y="184787"/>
                </a:cubicBezTo>
                <a:cubicBezTo>
                  <a:pt x="281427" y="151499"/>
                  <a:pt x="254290" y="92962"/>
                  <a:pt x="214420" y="87837"/>
                </a:cubicBezTo>
                <a:cubicBezTo>
                  <a:pt x="182535" y="83736"/>
                  <a:pt x="152160" y="79043"/>
                  <a:pt x="131011" y="47212"/>
                </a:cubicBezTo>
                <a:cubicBezTo>
                  <a:pt x="116552" y="25523"/>
                  <a:pt x="88821" y="24768"/>
                  <a:pt x="64435" y="34965"/>
                </a:cubicBezTo>
                <a:cubicBezTo>
                  <a:pt x="44420" y="43327"/>
                  <a:pt x="29313" y="57246"/>
                  <a:pt x="29799" y="81417"/>
                </a:cubicBezTo>
                <a:cubicBezTo>
                  <a:pt x="30284" y="104724"/>
                  <a:pt x="43179" y="118859"/>
                  <a:pt x="65029" y="125279"/>
                </a:cubicBezTo>
                <a:close/>
                <a:moveTo>
                  <a:pt x="269126" y="260588"/>
                </a:moveTo>
                <a:cubicBezTo>
                  <a:pt x="267292" y="256974"/>
                  <a:pt x="266536" y="254168"/>
                  <a:pt x="264810" y="252280"/>
                </a:cubicBezTo>
                <a:cubicBezTo>
                  <a:pt x="243877" y="229027"/>
                  <a:pt x="222890" y="205774"/>
                  <a:pt x="201687" y="182737"/>
                </a:cubicBezTo>
                <a:cubicBezTo>
                  <a:pt x="197425" y="178097"/>
                  <a:pt x="191652" y="173727"/>
                  <a:pt x="185340" y="178852"/>
                </a:cubicBezTo>
                <a:cubicBezTo>
                  <a:pt x="179136" y="183924"/>
                  <a:pt x="181348" y="190614"/>
                  <a:pt x="185718" y="195523"/>
                </a:cubicBezTo>
                <a:cubicBezTo>
                  <a:pt x="207028" y="219639"/>
                  <a:pt x="228663" y="243486"/>
                  <a:pt x="250351" y="267224"/>
                </a:cubicBezTo>
                <a:cubicBezTo>
                  <a:pt x="254290" y="271486"/>
                  <a:pt x="259739" y="273105"/>
                  <a:pt x="264594" y="268735"/>
                </a:cubicBezTo>
                <a:cubicBezTo>
                  <a:pt x="266968" y="266631"/>
                  <a:pt x="267885" y="262962"/>
                  <a:pt x="269126" y="26053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9B8FE31E-404A-4B71-8B89-E6D8A23A3033}"/>
              </a:ext>
            </a:extLst>
          </p:cNvPr>
          <p:cNvSpPr/>
          <p:nvPr/>
        </p:nvSpPr>
        <p:spPr>
          <a:xfrm>
            <a:off x="3533241" y="2487471"/>
            <a:ext cx="239097" cy="1020024"/>
          </a:xfrm>
          <a:custGeom>
            <a:avLst/>
            <a:gdLst>
              <a:gd name="connsiteX0" fmla="*/ 72084 w 256276"/>
              <a:gd name="connsiteY0" fmla="*/ 523085 h 1093311"/>
              <a:gd name="connsiteX1" fmla="*/ 99437 w 256276"/>
              <a:gd name="connsiteY1" fmla="*/ 654564 h 1093311"/>
              <a:gd name="connsiteX2" fmla="*/ 111899 w 256276"/>
              <a:gd name="connsiteY2" fmla="*/ 709756 h 1093311"/>
              <a:gd name="connsiteX3" fmla="*/ 130566 w 256276"/>
              <a:gd name="connsiteY3" fmla="*/ 728154 h 1093311"/>
              <a:gd name="connsiteX4" fmla="*/ 145565 w 256276"/>
              <a:gd name="connsiteY4" fmla="*/ 706735 h 1093311"/>
              <a:gd name="connsiteX5" fmla="*/ 173026 w 256276"/>
              <a:gd name="connsiteY5" fmla="*/ 594247 h 1093311"/>
              <a:gd name="connsiteX6" fmla="*/ 192934 w 256276"/>
              <a:gd name="connsiteY6" fmla="*/ 577576 h 1093311"/>
              <a:gd name="connsiteX7" fmla="*/ 200919 w 256276"/>
              <a:gd name="connsiteY7" fmla="*/ 602394 h 1093311"/>
              <a:gd name="connsiteX8" fmla="*/ 173566 w 256276"/>
              <a:gd name="connsiteY8" fmla="*/ 898316 h 1093311"/>
              <a:gd name="connsiteX9" fmla="*/ 148640 w 256276"/>
              <a:gd name="connsiteY9" fmla="*/ 984044 h 1093311"/>
              <a:gd name="connsiteX10" fmla="*/ 148047 w 256276"/>
              <a:gd name="connsiteY10" fmla="*/ 1003035 h 1093311"/>
              <a:gd name="connsiteX11" fmla="*/ 167739 w 256276"/>
              <a:gd name="connsiteY11" fmla="*/ 1063028 h 1093311"/>
              <a:gd name="connsiteX12" fmla="*/ 144378 w 256276"/>
              <a:gd name="connsiteY12" fmla="*/ 1090921 h 1093311"/>
              <a:gd name="connsiteX13" fmla="*/ 91290 w 256276"/>
              <a:gd name="connsiteY13" fmla="*/ 1082613 h 1093311"/>
              <a:gd name="connsiteX14" fmla="*/ 98358 w 256276"/>
              <a:gd name="connsiteY14" fmla="*/ 1018842 h 1093311"/>
              <a:gd name="connsiteX15" fmla="*/ 96146 w 256276"/>
              <a:gd name="connsiteY15" fmla="*/ 964729 h 1093311"/>
              <a:gd name="connsiteX16" fmla="*/ 85571 w 256276"/>
              <a:gd name="connsiteY16" fmla="*/ 926316 h 1093311"/>
              <a:gd name="connsiteX17" fmla="*/ 85571 w 256276"/>
              <a:gd name="connsiteY17" fmla="*/ 875116 h 1093311"/>
              <a:gd name="connsiteX18" fmla="*/ 49856 w 256276"/>
              <a:gd name="connsiteY18" fmla="*/ 577414 h 1093311"/>
              <a:gd name="connsiteX19" fmla="*/ 43273 w 256276"/>
              <a:gd name="connsiteY19" fmla="*/ 524164 h 1093311"/>
              <a:gd name="connsiteX20" fmla="*/ 43543 w 256276"/>
              <a:gd name="connsiteY20" fmla="*/ 109010 h 1093311"/>
              <a:gd name="connsiteX21" fmla="*/ 22718 w 256276"/>
              <a:gd name="connsiteY21" fmla="*/ 67036 h 1093311"/>
              <a:gd name="connsiteX22" fmla="*/ 4213 w 256276"/>
              <a:gd name="connsiteY22" fmla="*/ 20477 h 1093311"/>
              <a:gd name="connsiteX23" fmla="*/ 52553 w 256276"/>
              <a:gd name="connsiteY23" fmla="*/ 4345 h 1093311"/>
              <a:gd name="connsiteX24" fmla="*/ 170760 w 256276"/>
              <a:gd name="connsiteY24" fmla="*/ 17132 h 1093311"/>
              <a:gd name="connsiteX25" fmla="*/ 203185 w 256276"/>
              <a:gd name="connsiteY25" fmla="*/ 4237 h 1093311"/>
              <a:gd name="connsiteX26" fmla="*/ 250284 w 256276"/>
              <a:gd name="connsiteY26" fmla="*/ 16862 h 1093311"/>
              <a:gd name="connsiteX27" fmla="*/ 237875 w 256276"/>
              <a:gd name="connsiteY27" fmla="*/ 65688 h 1093311"/>
              <a:gd name="connsiteX28" fmla="*/ 211979 w 256276"/>
              <a:gd name="connsiteY28" fmla="*/ 115700 h 1093311"/>
              <a:gd name="connsiteX29" fmla="*/ 212356 w 256276"/>
              <a:gd name="connsiteY29" fmla="*/ 474206 h 1093311"/>
              <a:gd name="connsiteX30" fmla="*/ 211709 w 256276"/>
              <a:gd name="connsiteY30" fmla="*/ 501127 h 1093311"/>
              <a:gd name="connsiteX31" fmla="*/ 199840 w 256276"/>
              <a:gd name="connsiteY31" fmla="*/ 516881 h 1093311"/>
              <a:gd name="connsiteX32" fmla="*/ 184895 w 256276"/>
              <a:gd name="connsiteY32" fmla="*/ 505066 h 1093311"/>
              <a:gd name="connsiteX33" fmla="*/ 152741 w 256276"/>
              <a:gd name="connsiteY33" fmla="*/ 483809 h 1093311"/>
              <a:gd name="connsiteX34" fmla="*/ 112331 w 256276"/>
              <a:gd name="connsiteY34" fmla="*/ 483809 h 1093311"/>
              <a:gd name="connsiteX35" fmla="*/ 72084 w 256276"/>
              <a:gd name="connsiteY35" fmla="*/ 522977 h 1093311"/>
              <a:gd name="connsiteX36" fmla="*/ 72353 w 256276"/>
              <a:gd name="connsiteY36" fmla="*/ 253222 h 1093311"/>
              <a:gd name="connsiteX37" fmla="*/ 72245 w 256276"/>
              <a:gd name="connsiteY37" fmla="*/ 253222 h 1093311"/>
              <a:gd name="connsiteX38" fmla="*/ 72245 w 256276"/>
              <a:gd name="connsiteY38" fmla="*/ 352816 h 1093311"/>
              <a:gd name="connsiteX39" fmla="*/ 131430 w 256276"/>
              <a:gd name="connsiteY39" fmla="*/ 412324 h 1093311"/>
              <a:gd name="connsiteX40" fmla="*/ 183546 w 256276"/>
              <a:gd name="connsiteY40" fmla="*/ 360908 h 1093311"/>
              <a:gd name="connsiteX41" fmla="*/ 183870 w 256276"/>
              <a:gd name="connsiteY41" fmla="*/ 121365 h 1093311"/>
              <a:gd name="connsiteX42" fmla="*/ 154251 w 256276"/>
              <a:gd name="connsiteY42" fmla="*/ 93203 h 1093311"/>
              <a:gd name="connsiteX43" fmla="*/ 98142 w 256276"/>
              <a:gd name="connsiteY43" fmla="*/ 90829 h 1093311"/>
              <a:gd name="connsiteX44" fmla="*/ 72138 w 256276"/>
              <a:gd name="connsiteY44" fmla="*/ 113273 h 1093311"/>
              <a:gd name="connsiteX45" fmla="*/ 72353 w 256276"/>
              <a:gd name="connsiteY45" fmla="*/ 253222 h 1093311"/>
              <a:gd name="connsiteX46" fmla="*/ 114381 w 256276"/>
              <a:gd name="connsiteY46" fmla="*/ 849867 h 1093311"/>
              <a:gd name="connsiteX47" fmla="*/ 116755 w 256276"/>
              <a:gd name="connsiteY47" fmla="*/ 849867 h 1093311"/>
              <a:gd name="connsiteX48" fmla="*/ 117133 w 256276"/>
              <a:gd name="connsiteY48" fmla="*/ 938455 h 1093311"/>
              <a:gd name="connsiteX49" fmla="*/ 128192 w 256276"/>
              <a:gd name="connsiteY49" fmla="*/ 955234 h 1093311"/>
              <a:gd name="connsiteX50" fmla="*/ 139846 w 256276"/>
              <a:gd name="connsiteY50" fmla="*/ 939588 h 1093311"/>
              <a:gd name="connsiteX51" fmla="*/ 144432 w 256276"/>
              <a:gd name="connsiteY51" fmla="*/ 910455 h 1093311"/>
              <a:gd name="connsiteX52" fmla="*/ 144702 w 256276"/>
              <a:gd name="connsiteY52" fmla="*/ 781349 h 1093311"/>
              <a:gd name="connsiteX53" fmla="*/ 129272 w 256276"/>
              <a:gd name="connsiteY53" fmla="*/ 758744 h 1093311"/>
              <a:gd name="connsiteX54" fmla="*/ 114489 w 256276"/>
              <a:gd name="connsiteY54" fmla="*/ 782590 h 1093311"/>
              <a:gd name="connsiteX55" fmla="*/ 114381 w 256276"/>
              <a:gd name="connsiteY55" fmla="*/ 849813 h 1093311"/>
              <a:gd name="connsiteX56" fmla="*/ 224118 w 256276"/>
              <a:gd name="connsiteY56" fmla="*/ 29001 h 1093311"/>
              <a:gd name="connsiteX57" fmla="*/ 129002 w 256276"/>
              <a:gd name="connsiteY57" fmla="*/ 51822 h 1093311"/>
              <a:gd name="connsiteX58" fmla="*/ 29840 w 256276"/>
              <a:gd name="connsiteY58" fmla="*/ 29163 h 1093311"/>
              <a:gd name="connsiteX59" fmla="*/ 224064 w 256276"/>
              <a:gd name="connsiteY59" fmla="*/ 29001 h 10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6275" h="1093311">
                <a:moveTo>
                  <a:pt x="72084" y="523085"/>
                </a:moveTo>
                <a:cubicBezTo>
                  <a:pt x="73001" y="568620"/>
                  <a:pt x="89186" y="610972"/>
                  <a:pt x="99437" y="654564"/>
                </a:cubicBezTo>
                <a:cubicBezTo>
                  <a:pt x="103753" y="672908"/>
                  <a:pt x="108015" y="691305"/>
                  <a:pt x="111899" y="709756"/>
                </a:cubicBezTo>
                <a:cubicBezTo>
                  <a:pt x="114111" y="720223"/>
                  <a:pt x="117456" y="728909"/>
                  <a:pt x="130566" y="728154"/>
                </a:cubicBezTo>
                <a:cubicBezTo>
                  <a:pt x="144810" y="727344"/>
                  <a:pt x="143353" y="716284"/>
                  <a:pt x="145565" y="706735"/>
                </a:cubicBezTo>
                <a:cubicBezTo>
                  <a:pt x="154305" y="669131"/>
                  <a:pt x="163423" y="631635"/>
                  <a:pt x="173026" y="594247"/>
                </a:cubicBezTo>
                <a:cubicBezTo>
                  <a:pt x="175508" y="584644"/>
                  <a:pt x="179932" y="573745"/>
                  <a:pt x="192934" y="577576"/>
                </a:cubicBezTo>
                <a:cubicBezTo>
                  <a:pt x="205828" y="581353"/>
                  <a:pt x="204371" y="593114"/>
                  <a:pt x="200919" y="602394"/>
                </a:cubicBezTo>
                <a:cubicBezTo>
                  <a:pt x="164826" y="698588"/>
                  <a:pt x="174051" y="798937"/>
                  <a:pt x="173566" y="898316"/>
                </a:cubicBezTo>
                <a:cubicBezTo>
                  <a:pt x="173404" y="929445"/>
                  <a:pt x="170760" y="959550"/>
                  <a:pt x="148640" y="984044"/>
                </a:cubicBezTo>
                <a:cubicBezTo>
                  <a:pt x="142705" y="990626"/>
                  <a:pt x="141896" y="997532"/>
                  <a:pt x="148047" y="1003035"/>
                </a:cubicBezTo>
                <a:cubicBezTo>
                  <a:pt x="166282" y="1019436"/>
                  <a:pt x="163854" y="1042257"/>
                  <a:pt x="167739" y="1063028"/>
                </a:cubicBezTo>
                <a:cubicBezTo>
                  <a:pt x="171084" y="1080832"/>
                  <a:pt x="162398" y="1091245"/>
                  <a:pt x="144378" y="1090921"/>
                </a:cubicBezTo>
                <a:cubicBezTo>
                  <a:pt x="126142" y="1090651"/>
                  <a:pt x="102728" y="1100309"/>
                  <a:pt x="91290" y="1082613"/>
                </a:cubicBezTo>
                <a:cubicBezTo>
                  <a:pt x="78342" y="1062543"/>
                  <a:pt x="86812" y="1036053"/>
                  <a:pt x="98358" y="1018842"/>
                </a:cubicBezTo>
                <a:cubicBezTo>
                  <a:pt x="112925" y="997154"/>
                  <a:pt x="110443" y="983019"/>
                  <a:pt x="96146" y="964729"/>
                </a:cubicBezTo>
                <a:cubicBezTo>
                  <a:pt x="87837" y="954101"/>
                  <a:pt x="85571" y="940128"/>
                  <a:pt x="85571" y="926316"/>
                </a:cubicBezTo>
                <a:cubicBezTo>
                  <a:pt x="85571" y="909268"/>
                  <a:pt x="84600" y="892111"/>
                  <a:pt x="85571" y="875116"/>
                </a:cubicBezTo>
                <a:cubicBezTo>
                  <a:pt x="91344" y="773742"/>
                  <a:pt x="81687" y="674310"/>
                  <a:pt x="49856" y="577414"/>
                </a:cubicBezTo>
                <a:cubicBezTo>
                  <a:pt x="44191" y="560258"/>
                  <a:pt x="43219" y="542292"/>
                  <a:pt x="43273" y="524164"/>
                </a:cubicBezTo>
                <a:cubicBezTo>
                  <a:pt x="43489" y="385780"/>
                  <a:pt x="43273" y="247395"/>
                  <a:pt x="43543" y="109010"/>
                </a:cubicBezTo>
                <a:cubicBezTo>
                  <a:pt x="43543" y="91045"/>
                  <a:pt x="42464" y="76046"/>
                  <a:pt x="22718" y="67036"/>
                </a:cubicBezTo>
                <a:cubicBezTo>
                  <a:pt x="3296" y="58242"/>
                  <a:pt x="-6038" y="41464"/>
                  <a:pt x="4213" y="20477"/>
                </a:cubicBezTo>
                <a:cubicBezTo>
                  <a:pt x="14248" y="-79"/>
                  <a:pt x="32429" y="-2830"/>
                  <a:pt x="52553" y="4345"/>
                </a:cubicBezTo>
                <a:cubicBezTo>
                  <a:pt x="90966" y="18103"/>
                  <a:pt x="129595" y="30134"/>
                  <a:pt x="170760" y="17132"/>
                </a:cubicBezTo>
                <a:cubicBezTo>
                  <a:pt x="181820" y="13625"/>
                  <a:pt x="192394" y="8607"/>
                  <a:pt x="203185" y="4237"/>
                </a:cubicBezTo>
                <a:cubicBezTo>
                  <a:pt x="222122" y="-3424"/>
                  <a:pt x="239710" y="-1535"/>
                  <a:pt x="250284" y="16862"/>
                </a:cubicBezTo>
                <a:cubicBezTo>
                  <a:pt x="261128" y="35745"/>
                  <a:pt x="257406" y="56138"/>
                  <a:pt x="237875" y="65688"/>
                </a:cubicBezTo>
                <a:cubicBezTo>
                  <a:pt x="214946" y="76963"/>
                  <a:pt x="211817" y="93311"/>
                  <a:pt x="211979" y="115700"/>
                </a:cubicBezTo>
                <a:cubicBezTo>
                  <a:pt x="212734" y="235202"/>
                  <a:pt x="212410" y="354704"/>
                  <a:pt x="212356" y="474206"/>
                </a:cubicBezTo>
                <a:cubicBezTo>
                  <a:pt x="212356" y="483161"/>
                  <a:pt x="212302" y="492171"/>
                  <a:pt x="211709" y="501127"/>
                </a:cubicBezTo>
                <a:cubicBezTo>
                  <a:pt x="211223" y="508734"/>
                  <a:pt x="208526" y="515478"/>
                  <a:pt x="199840" y="516881"/>
                </a:cubicBezTo>
                <a:cubicBezTo>
                  <a:pt x="190884" y="518338"/>
                  <a:pt x="185165" y="512619"/>
                  <a:pt x="184895" y="505066"/>
                </a:cubicBezTo>
                <a:cubicBezTo>
                  <a:pt x="184140" y="481867"/>
                  <a:pt x="168548" y="483377"/>
                  <a:pt x="152741" y="483809"/>
                </a:cubicBezTo>
                <a:cubicBezTo>
                  <a:pt x="139253" y="484133"/>
                  <a:pt x="125765" y="483809"/>
                  <a:pt x="112331" y="483809"/>
                </a:cubicBezTo>
                <a:cubicBezTo>
                  <a:pt x="85463" y="483809"/>
                  <a:pt x="72046" y="496865"/>
                  <a:pt x="72084" y="522977"/>
                </a:cubicBezTo>
                <a:close/>
                <a:moveTo>
                  <a:pt x="72353" y="253222"/>
                </a:moveTo>
                <a:lnTo>
                  <a:pt x="72245" y="253222"/>
                </a:lnTo>
                <a:cubicBezTo>
                  <a:pt x="72245" y="286402"/>
                  <a:pt x="72245" y="319636"/>
                  <a:pt x="72245" y="352816"/>
                </a:cubicBezTo>
                <a:cubicBezTo>
                  <a:pt x="72245" y="392454"/>
                  <a:pt x="91975" y="412286"/>
                  <a:pt x="131430" y="412324"/>
                </a:cubicBezTo>
                <a:cubicBezTo>
                  <a:pt x="166174" y="412324"/>
                  <a:pt x="183546" y="395183"/>
                  <a:pt x="183546" y="360908"/>
                </a:cubicBezTo>
                <a:cubicBezTo>
                  <a:pt x="183546" y="281061"/>
                  <a:pt x="183061" y="201213"/>
                  <a:pt x="183870" y="121365"/>
                </a:cubicBezTo>
                <a:cubicBezTo>
                  <a:pt x="184086" y="99407"/>
                  <a:pt x="181119" y="86891"/>
                  <a:pt x="154251" y="93203"/>
                </a:cubicBezTo>
                <a:cubicBezTo>
                  <a:pt x="136069" y="97465"/>
                  <a:pt x="116755" y="94875"/>
                  <a:pt x="98142" y="90829"/>
                </a:cubicBezTo>
                <a:cubicBezTo>
                  <a:pt x="79529" y="86729"/>
                  <a:pt x="71814" y="93958"/>
                  <a:pt x="72138" y="113273"/>
                </a:cubicBezTo>
                <a:cubicBezTo>
                  <a:pt x="72839" y="159940"/>
                  <a:pt x="72353" y="206554"/>
                  <a:pt x="72353" y="253222"/>
                </a:cubicBezTo>
                <a:close/>
                <a:moveTo>
                  <a:pt x="114381" y="849867"/>
                </a:moveTo>
                <a:cubicBezTo>
                  <a:pt x="115190" y="849867"/>
                  <a:pt x="115946" y="849867"/>
                  <a:pt x="116755" y="849867"/>
                </a:cubicBezTo>
                <a:cubicBezTo>
                  <a:pt x="116755" y="879379"/>
                  <a:pt x="116270" y="908944"/>
                  <a:pt x="117133" y="938455"/>
                </a:cubicBezTo>
                <a:cubicBezTo>
                  <a:pt x="117295" y="945037"/>
                  <a:pt x="120424" y="954586"/>
                  <a:pt x="128192" y="955234"/>
                </a:cubicBezTo>
                <a:cubicBezTo>
                  <a:pt x="136987" y="955935"/>
                  <a:pt x="138281" y="946278"/>
                  <a:pt x="139846" y="939588"/>
                </a:cubicBezTo>
                <a:cubicBezTo>
                  <a:pt x="142112" y="930039"/>
                  <a:pt x="144324" y="920220"/>
                  <a:pt x="144432" y="910455"/>
                </a:cubicBezTo>
                <a:cubicBezTo>
                  <a:pt x="144972" y="867401"/>
                  <a:pt x="144810" y="824402"/>
                  <a:pt x="144702" y="781349"/>
                </a:cubicBezTo>
                <a:cubicBezTo>
                  <a:pt x="144702" y="770505"/>
                  <a:pt x="145457" y="758096"/>
                  <a:pt x="129272" y="758744"/>
                </a:cubicBezTo>
                <a:cubicBezTo>
                  <a:pt x="113626" y="759391"/>
                  <a:pt x="114651" y="771962"/>
                  <a:pt x="114489" y="782590"/>
                </a:cubicBezTo>
                <a:cubicBezTo>
                  <a:pt x="114165" y="804980"/>
                  <a:pt x="114381" y="827424"/>
                  <a:pt x="114381" y="849813"/>
                </a:cubicBezTo>
                <a:close/>
                <a:moveTo>
                  <a:pt x="224118" y="29001"/>
                </a:moveTo>
                <a:cubicBezTo>
                  <a:pt x="191261" y="42057"/>
                  <a:pt x="161535" y="52685"/>
                  <a:pt x="129002" y="51822"/>
                </a:cubicBezTo>
                <a:cubicBezTo>
                  <a:pt x="96146" y="50959"/>
                  <a:pt x="65771" y="38280"/>
                  <a:pt x="29840" y="29163"/>
                </a:cubicBezTo>
                <a:cubicBezTo>
                  <a:pt x="58757" y="70219"/>
                  <a:pt x="199624" y="78960"/>
                  <a:pt x="224064" y="2900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D9E9660-293D-40BB-AFA5-307A87B6B102}"/>
              </a:ext>
            </a:extLst>
          </p:cNvPr>
          <p:cNvSpPr/>
          <p:nvPr/>
        </p:nvSpPr>
        <p:spPr>
          <a:xfrm>
            <a:off x="3870453" y="2487601"/>
            <a:ext cx="238957" cy="1019554"/>
          </a:xfrm>
          <a:custGeom>
            <a:avLst/>
            <a:gdLst>
              <a:gd name="connsiteX0" fmla="*/ 72548 w 256126"/>
              <a:gd name="connsiteY0" fmla="*/ 538647 h 1092807"/>
              <a:gd name="connsiteX1" fmla="*/ 102222 w 256126"/>
              <a:gd name="connsiteY1" fmla="*/ 664191 h 1092807"/>
              <a:gd name="connsiteX2" fmla="*/ 113875 w 256126"/>
              <a:gd name="connsiteY2" fmla="*/ 714042 h 1092807"/>
              <a:gd name="connsiteX3" fmla="*/ 130276 w 256126"/>
              <a:gd name="connsiteY3" fmla="*/ 727691 h 1092807"/>
              <a:gd name="connsiteX4" fmla="*/ 145220 w 256126"/>
              <a:gd name="connsiteY4" fmla="*/ 712207 h 1092807"/>
              <a:gd name="connsiteX5" fmla="*/ 172682 w 256126"/>
              <a:gd name="connsiteY5" fmla="*/ 596968 h 1092807"/>
              <a:gd name="connsiteX6" fmla="*/ 192212 w 256126"/>
              <a:gd name="connsiteY6" fmla="*/ 577330 h 1092807"/>
              <a:gd name="connsiteX7" fmla="*/ 200251 w 256126"/>
              <a:gd name="connsiteY7" fmla="*/ 602579 h 1092807"/>
              <a:gd name="connsiteX8" fmla="*/ 173707 w 256126"/>
              <a:gd name="connsiteY8" fmla="*/ 912312 h 1092807"/>
              <a:gd name="connsiteX9" fmla="*/ 151695 w 256126"/>
              <a:gd name="connsiteY9" fmla="*/ 980075 h 1092807"/>
              <a:gd name="connsiteX10" fmla="*/ 150076 w 256126"/>
              <a:gd name="connsiteY10" fmla="*/ 1005594 h 1092807"/>
              <a:gd name="connsiteX11" fmla="*/ 168096 w 256126"/>
              <a:gd name="connsiteY11" fmla="*/ 1063699 h 1092807"/>
              <a:gd name="connsiteX12" fmla="*/ 144303 w 256126"/>
              <a:gd name="connsiteY12" fmla="*/ 1091106 h 1092807"/>
              <a:gd name="connsiteX13" fmla="*/ 91377 w 256126"/>
              <a:gd name="connsiteY13" fmla="*/ 1081557 h 1092807"/>
              <a:gd name="connsiteX14" fmla="*/ 99038 w 256126"/>
              <a:gd name="connsiteY14" fmla="*/ 1017733 h 1092807"/>
              <a:gd name="connsiteX15" fmla="*/ 97096 w 256126"/>
              <a:gd name="connsiteY15" fmla="*/ 966101 h 1092807"/>
              <a:gd name="connsiteX16" fmla="*/ 85820 w 256126"/>
              <a:gd name="connsiteY16" fmla="*/ 925153 h 1092807"/>
              <a:gd name="connsiteX17" fmla="*/ 85820 w 256126"/>
              <a:gd name="connsiteY17" fmla="*/ 873953 h 1092807"/>
              <a:gd name="connsiteX18" fmla="*/ 50374 w 256126"/>
              <a:gd name="connsiteY18" fmla="*/ 578840 h 1092807"/>
              <a:gd name="connsiteX19" fmla="*/ 43469 w 256126"/>
              <a:gd name="connsiteY19" fmla="*/ 520195 h 1092807"/>
              <a:gd name="connsiteX20" fmla="*/ 43846 w 256126"/>
              <a:gd name="connsiteY20" fmla="*/ 113026 h 1092807"/>
              <a:gd name="connsiteX21" fmla="*/ 19352 w 256126"/>
              <a:gd name="connsiteY21" fmla="*/ 64740 h 1092807"/>
              <a:gd name="connsiteX22" fmla="*/ 3437 w 256126"/>
              <a:gd name="connsiteY22" fmla="*/ 21471 h 1092807"/>
              <a:gd name="connsiteX23" fmla="*/ 48162 w 256126"/>
              <a:gd name="connsiteY23" fmla="*/ 2372 h 1092807"/>
              <a:gd name="connsiteX24" fmla="*/ 115439 w 256126"/>
              <a:gd name="connsiteY24" fmla="*/ 21579 h 1092807"/>
              <a:gd name="connsiteX25" fmla="*/ 201815 w 256126"/>
              <a:gd name="connsiteY25" fmla="*/ 5933 h 1092807"/>
              <a:gd name="connsiteX26" fmla="*/ 250911 w 256126"/>
              <a:gd name="connsiteY26" fmla="*/ 18450 h 1092807"/>
              <a:gd name="connsiteX27" fmla="*/ 233862 w 256126"/>
              <a:gd name="connsiteY27" fmla="*/ 68139 h 1092807"/>
              <a:gd name="connsiteX28" fmla="*/ 212228 w 256126"/>
              <a:gd name="connsiteY28" fmla="*/ 109681 h 1092807"/>
              <a:gd name="connsiteX29" fmla="*/ 212444 w 256126"/>
              <a:gd name="connsiteY29" fmla="*/ 476387 h 1092807"/>
              <a:gd name="connsiteX30" fmla="*/ 211850 w 256126"/>
              <a:gd name="connsiteY30" fmla="*/ 500611 h 1092807"/>
              <a:gd name="connsiteX31" fmla="*/ 197715 w 256126"/>
              <a:gd name="connsiteY31" fmla="*/ 517012 h 1092807"/>
              <a:gd name="connsiteX32" fmla="*/ 184443 w 256126"/>
              <a:gd name="connsiteY32" fmla="*/ 502769 h 1092807"/>
              <a:gd name="connsiteX33" fmla="*/ 158978 w 256126"/>
              <a:gd name="connsiteY33" fmla="*/ 484048 h 1092807"/>
              <a:gd name="connsiteX34" fmla="*/ 113119 w 256126"/>
              <a:gd name="connsiteY34" fmla="*/ 483832 h 1092807"/>
              <a:gd name="connsiteX35" fmla="*/ 72548 w 256126"/>
              <a:gd name="connsiteY35" fmla="*/ 538647 h 1092807"/>
              <a:gd name="connsiteX36" fmla="*/ 72386 w 256126"/>
              <a:gd name="connsiteY36" fmla="*/ 251465 h 1092807"/>
              <a:gd name="connsiteX37" fmla="*/ 72224 w 256126"/>
              <a:gd name="connsiteY37" fmla="*/ 391630 h 1092807"/>
              <a:gd name="connsiteX38" fmla="*/ 93319 w 256126"/>
              <a:gd name="connsiteY38" fmla="*/ 413102 h 1092807"/>
              <a:gd name="connsiteX39" fmla="*/ 163348 w 256126"/>
              <a:gd name="connsiteY39" fmla="*/ 412671 h 1092807"/>
              <a:gd name="connsiteX40" fmla="*/ 183849 w 256126"/>
              <a:gd name="connsiteY40" fmla="*/ 392817 h 1092807"/>
              <a:gd name="connsiteX41" fmla="*/ 183688 w 256126"/>
              <a:gd name="connsiteY41" fmla="*/ 112433 h 1092807"/>
              <a:gd name="connsiteX42" fmla="*/ 161729 w 256126"/>
              <a:gd name="connsiteY42" fmla="*/ 92255 h 1092807"/>
              <a:gd name="connsiteX43" fmla="*/ 102815 w 256126"/>
              <a:gd name="connsiteY43" fmla="*/ 91122 h 1092807"/>
              <a:gd name="connsiteX44" fmla="*/ 72063 w 256126"/>
              <a:gd name="connsiteY44" fmla="*/ 116641 h 1092807"/>
              <a:gd name="connsiteX45" fmla="*/ 72440 w 256126"/>
              <a:gd name="connsiteY45" fmla="*/ 251411 h 1092807"/>
              <a:gd name="connsiteX46" fmla="*/ 114684 w 256126"/>
              <a:gd name="connsiteY46" fmla="*/ 858793 h 1092807"/>
              <a:gd name="connsiteX47" fmla="*/ 117705 w 256126"/>
              <a:gd name="connsiteY47" fmla="*/ 941446 h 1092807"/>
              <a:gd name="connsiteX48" fmla="*/ 127902 w 256126"/>
              <a:gd name="connsiteY48" fmla="*/ 955797 h 1092807"/>
              <a:gd name="connsiteX49" fmla="*/ 138908 w 256126"/>
              <a:gd name="connsiteY49" fmla="*/ 942417 h 1092807"/>
              <a:gd name="connsiteX50" fmla="*/ 143602 w 256126"/>
              <a:gd name="connsiteY50" fmla="*/ 921430 h 1092807"/>
              <a:gd name="connsiteX51" fmla="*/ 144519 w 256126"/>
              <a:gd name="connsiteY51" fmla="*/ 775924 h 1092807"/>
              <a:gd name="connsiteX52" fmla="*/ 129197 w 256126"/>
              <a:gd name="connsiteY52" fmla="*/ 758551 h 1092807"/>
              <a:gd name="connsiteX53" fmla="*/ 114738 w 256126"/>
              <a:gd name="connsiteY53" fmla="*/ 777326 h 1092807"/>
              <a:gd name="connsiteX54" fmla="*/ 114684 w 256126"/>
              <a:gd name="connsiteY54" fmla="*/ 858793 h 1092807"/>
              <a:gd name="connsiteX55" fmla="*/ 33434 w 256126"/>
              <a:gd name="connsiteY55" fmla="*/ 30804 h 1092807"/>
              <a:gd name="connsiteX56" fmla="*/ 226848 w 256126"/>
              <a:gd name="connsiteY56" fmla="*/ 25302 h 1092807"/>
              <a:gd name="connsiteX57" fmla="*/ 33434 w 256126"/>
              <a:gd name="connsiteY57" fmla="*/ 30804 h 109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6126" h="1092807">
                <a:moveTo>
                  <a:pt x="72548" y="538647"/>
                </a:moveTo>
                <a:cubicBezTo>
                  <a:pt x="74922" y="572906"/>
                  <a:pt x="91971" y="617793"/>
                  <a:pt x="102222" y="664191"/>
                </a:cubicBezTo>
                <a:cubicBezTo>
                  <a:pt x="105890" y="680862"/>
                  <a:pt x="110314" y="697371"/>
                  <a:pt x="113875" y="714042"/>
                </a:cubicBezTo>
                <a:cubicBezTo>
                  <a:pt x="115817" y="723321"/>
                  <a:pt x="120079" y="728447"/>
                  <a:pt x="130276" y="727691"/>
                </a:cubicBezTo>
                <a:cubicBezTo>
                  <a:pt x="140203" y="726990"/>
                  <a:pt x="144141" y="721703"/>
                  <a:pt x="145220" y="712207"/>
                </a:cubicBezTo>
                <a:cubicBezTo>
                  <a:pt x="149698" y="672715"/>
                  <a:pt x="164103" y="635543"/>
                  <a:pt x="172682" y="596968"/>
                </a:cubicBezTo>
                <a:cubicBezTo>
                  <a:pt x="174894" y="586933"/>
                  <a:pt x="176890" y="572960"/>
                  <a:pt x="192212" y="577330"/>
                </a:cubicBezTo>
                <a:cubicBezTo>
                  <a:pt x="204567" y="580836"/>
                  <a:pt x="203542" y="593461"/>
                  <a:pt x="200251" y="602579"/>
                </a:cubicBezTo>
                <a:cubicBezTo>
                  <a:pt x="164103" y="703521"/>
                  <a:pt x="175109" y="808456"/>
                  <a:pt x="173707" y="912312"/>
                </a:cubicBezTo>
                <a:cubicBezTo>
                  <a:pt x="173383" y="937399"/>
                  <a:pt x="167988" y="960706"/>
                  <a:pt x="151695" y="980075"/>
                </a:cubicBezTo>
                <a:cubicBezTo>
                  <a:pt x="144141" y="989085"/>
                  <a:pt x="141120" y="996422"/>
                  <a:pt x="150076" y="1005594"/>
                </a:cubicBezTo>
                <a:cubicBezTo>
                  <a:pt x="165938" y="1021887"/>
                  <a:pt x="164643" y="1043629"/>
                  <a:pt x="168096" y="1063699"/>
                </a:cubicBezTo>
                <a:cubicBezTo>
                  <a:pt x="171117" y="1081449"/>
                  <a:pt x="162593" y="1091754"/>
                  <a:pt x="144303" y="1091106"/>
                </a:cubicBezTo>
                <a:cubicBezTo>
                  <a:pt x="126014" y="1090459"/>
                  <a:pt x="102383" y="1099469"/>
                  <a:pt x="91377" y="1081557"/>
                </a:cubicBezTo>
                <a:cubicBezTo>
                  <a:pt x="78968" y="1061379"/>
                  <a:pt x="87061" y="1034997"/>
                  <a:pt x="99038" y="1017733"/>
                </a:cubicBezTo>
                <a:cubicBezTo>
                  <a:pt x="113497" y="996907"/>
                  <a:pt x="110422" y="983528"/>
                  <a:pt x="97096" y="966101"/>
                </a:cubicBezTo>
                <a:cubicBezTo>
                  <a:pt x="88248" y="954502"/>
                  <a:pt x="85766" y="939881"/>
                  <a:pt x="85820" y="925153"/>
                </a:cubicBezTo>
                <a:cubicBezTo>
                  <a:pt x="85820" y="908050"/>
                  <a:pt x="84903" y="890948"/>
                  <a:pt x="85820" y="873953"/>
                </a:cubicBezTo>
                <a:cubicBezTo>
                  <a:pt x="91323" y="773496"/>
                  <a:pt x="82314" y="674873"/>
                  <a:pt x="50374" y="578840"/>
                </a:cubicBezTo>
                <a:cubicBezTo>
                  <a:pt x="44116" y="559957"/>
                  <a:pt x="43415" y="540157"/>
                  <a:pt x="43469" y="520195"/>
                </a:cubicBezTo>
                <a:cubicBezTo>
                  <a:pt x="43738" y="384454"/>
                  <a:pt x="43415" y="248767"/>
                  <a:pt x="43846" y="113026"/>
                </a:cubicBezTo>
                <a:cubicBezTo>
                  <a:pt x="43900" y="92039"/>
                  <a:pt x="42282" y="74990"/>
                  <a:pt x="19352" y="64740"/>
                </a:cubicBezTo>
                <a:cubicBezTo>
                  <a:pt x="2034" y="57025"/>
                  <a:pt x="-4710" y="39976"/>
                  <a:pt x="3437" y="21471"/>
                </a:cubicBezTo>
                <a:cubicBezTo>
                  <a:pt x="11961" y="2156"/>
                  <a:pt x="28308" y="-3886"/>
                  <a:pt x="48162" y="2372"/>
                </a:cubicBezTo>
                <a:cubicBezTo>
                  <a:pt x="70444" y="9386"/>
                  <a:pt x="92132" y="18504"/>
                  <a:pt x="115439" y="21579"/>
                </a:cubicBezTo>
                <a:cubicBezTo>
                  <a:pt x="145760" y="25571"/>
                  <a:pt x="174300" y="18612"/>
                  <a:pt x="201815" y="5933"/>
                </a:cubicBezTo>
                <a:cubicBezTo>
                  <a:pt x="221291" y="-3023"/>
                  <a:pt x="239905" y="-1728"/>
                  <a:pt x="250911" y="18450"/>
                </a:cubicBezTo>
                <a:cubicBezTo>
                  <a:pt x="262456" y="39653"/>
                  <a:pt x="253986" y="58158"/>
                  <a:pt x="233862" y="68139"/>
                </a:cubicBezTo>
                <a:cubicBezTo>
                  <a:pt x="214979" y="77472"/>
                  <a:pt x="212174" y="91176"/>
                  <a:pt x="212228" y="109681"/>
                </a:cubicBezTo>
                <a:cubicBezTo>
                  <a:pt x="212713" y="231934"/>
                  <a:pt x="212497" y="354188"/>
                  <a:pt x="212444" y="476387"/>
                </a:cubicBezTo>
                <a:cubicBezTo>
                  <a:pt x="212444" y="484480"/>
                  <a:pt x="212497" y="492572"/>
                  <a:pt x="211850" y="500611"/>
                </a:cubicBezTo>
                <a:cubicBezTo>
                  <a:pt x="211149" y="509297"/>
                  <a:pt x="207912" y="516958"/>
                  <a:pt x="197715" y="517012"/>
                </a:cubicBezTo>
                <a:cubicBezTo>
                  <a:pt x="188921" y="517066"/>
                  <a:pt x="184551" y="510268"/>
                  <a:pt x="184443" y="502769"/>
                </a:cubicBezTo>
                <a:cubicBezTo>
                  <a:pt x="184227" y="484372"/>
                  <a:pt x="172628" y="483670"/>
                  <a:pt x="158978" y="484048"/>
                </a:cubicBezTo>
                <a:cubicBezTo>
                  <a:pt x="143710" y="484426"/>
                  <a:pt x="128442" y="483886"/>
                  <a:pt x="113119" y="483832"/>
                </a:cubicBezTo>
                <a:cubicBezTo>
                  <a:pt x="85675" y="483794"/>
                  <a:pt x="72154" y="502068"/>
                  <a:pt x="72548" y="538647"/>
                </a:cubicBezTo>
                <a:close/>
                <a:moveTo>
                  <a:pt x="72386" y="251465"/>
                </a:moveTo>
                <a:cubicBezTo>
                  <a:pt x="72386" y="298186"/>
                  <a:pt x="72710" y="344908"/>
                  <a:pt x="72224" y="391630"/>
                </a:cubicBezTo>
                <a:cubicBezTo>
                  <a:pt x="72063" y="406844"/>
                  <a:pt x="74976" y="414775"/>
                  <a:pt x="93319" y="413102"/>
                </a:cubicBezTo>
                <a:cubicBezTo>
                  <a:pt x="116518" y="410998"/>
                  <a:pt x="140041" y="411484"/>
                  <a:pt x="163348" y="412671"/>
                </a:cubicBezTo>
                <a:cubicBezTo>
                  <a:pt x="178940" y="413480"/>
                  <a:pt x="183903" y="407869"/>
                  <a:pt x="183849" y="392817"/>
                </a:cubicBezTo>
                <a:cubicBezTo>
                  <a:pt x="183472" y="299373"/>
                  <a:pt x="183526" y="205876"/>
                  <a:pt x="183688" y="112433"/>
                </a:cubicBezTo>
                <a:cubicBezTo>
                  <a:pt x="183688" y="97056"/>
                  <a:pt x="180019" y="88586"/>
                  <a:pt x="161729" y="92255"/>
                </a:cubicBezTo>
                <a:cubicBezTo>
                  <a:pt x="142307" y="96139"/>
                  <a:pt x="122291" y="95762"/>
                  <a:pt x="102815" y="91122"/>
                </a:cubicBezTo>
                <a:cubicBezTo>
                  <a:pt x="80857" y="85943"/>
                  <a:pt x="71415" y="92740"/>
                  <a:pt x="72063" y="116641"/>
                </a:cubicBezTo>
                <a:cubicBezTo>
                  <a:pt x="73303" y="161528"/>
                  <a:pt x="72440" y="206523"/>
                  <a:pt x="72440" y="251411"/>
                </a:cubicBezTo>
                <a:close/>
                <a:moveTo>
                  <a:pt x="114684" y="858793"/>
                </a:moveTo>
                <a:cubicBezTo>
                  <a:pt x="116249" y="880535"/>
                  <a:pt x="110962" y="911233"/>
                  <a:pt x="117705" y="941446"/>
                </a:cubicBezTo>
                <a:cubicBezTo>
                  <a:pt x="119000" y="947273"/>
                  <a:pt x="120619" y="955365"/>
                  <a:pt x="127902" y="955797"/>
                </a:cubicBezTo>
                <a:cubicBezTo>
                  <a:pt x="135509" y="956228"/>
                  <a:pt x="137128" y="948244"/>
                  <a:pt x="138908" y="942417"/>
                </a:cubicBezTo>
                <a:cubicBezTo>
                  <a:pt x="141012" y="935565"/>
                  <a:pt x="143548" y="928443"/>
                  <a:pt x="143602" y="921430"/>
                </a:cubicBezTo>
                <a:cubicBezTo>
                  <a:pt x="144249" y="872928"/>
                  <a:pt x="144357" y="824426"/>
                  <a:pt x="144519" y="775924"/>
                </a:cubicBezTo>
                <a:cubicBezTo>
                  <a:pt x="144519" y="765781"/>
                  <a:pt x="141282" y="758012"/>
                  <a:pt x="129197" y="758551"/>
                </a:cubicBezTo>
                <a:cubicBezTo>
                  <a:pt x="117166" y="759091"/>
                  <a:pt x="114792" y="767669"/>
                  <a:pt x="114738" y="777326"/>
                </a:cubicBezTo>
                <a:cubicBezTo>
                  <a:pt x="114522" y="801604"/>
                  <a:pt x="114684" y="825828"/>
                  <a:pt x="114684" y="858793"/>
                </a:cubicBezTo>
                <a:close/>
                <a:moveTo>
                  <a:pt x="33434" y="30804"/>
                </a:moveTo>
                <a:cubicBezTo>
                  <a:pt x="72872" y="75206"/>
                  <a:pt x="195611" y="74559"/>
                  <a:pt x="226848" y="25302"/>
                </a:cubicBezTo>
                <a:cubicBezTo>
                  <a:pt x="159032" y="63013"/>
                  <a:pt x="96287" y="54597"/>
                  <a:pt x="33434" y="3080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6D563123-85C2-4B12-86B5-5C8529907233}"/>
              </a:ext>
            </a:extLst>
          </p:cNvPr>
          <p:cNvSpPr/>
          <p:nvPr/>
        </p:nvSpPr>
        <p:spPr>
          <a:xfrm>
            <a:off x="642964" y="1194370"/>
            <a:ext cx="334996" cy="828466"/>
          </a:xfrm>
          <a:custGeom>
            <a:avLst/>
            <a:gdLst>
              <a:gd name="connsiteX0" fmla="*/ 2066 w 359065"/>
              <a:gd name="connsiteY0" fmla="*/ 277019 h 887990"/>
              <a:gd name="connsiteX1" fmla="*/ 70 w 359065"/>
              <a:gd name="connsiteY1" fmla="*/ 242113 h 887990"/>
              <a:gd name="connsiteX2" fmla="*/ 24834 w 359065"/>
              <a:gd name="connsiteY2" fmla="*/ 207638 h 887990"/>
              <a:gd name="connsiteX3" fmla="*/ 49813 w 359065"/>
              <a:gd name="connsiteY3" fmla="*/ 175052 h 887990"/>
              <a:gd name="connsiteX4" fmla="*/ 70045 w 359065"/>
              <a:gd name="connsiteY4" fmla="*/ 143059 h 887990"/>
              <a:gd name="connsiteX5" fmla="*/ 107595 w 359065"/>
              <a:gd name="connsiteY5" fmla="*/ 105562 h 887990"/>
              <a:gd name="connsiteX6" fmla="*/ 135703 w 359065"/>
              <a:gd name="connsiteY6" fmla="*/ 88352 h 887990"/>
              <a:gd name="connsiteX7" fmla="*/ 160952 w 359065"/>
              <a:gd name="connsiteY7" fmla="*/ 72652 h 887990"/>
              <a:gd name="connsiteX8" fmla="*/ 178594 w 359065"/>
              <a:gd name="connsiteY8" fmla="*/ 53931 h 887990"/>
              <a:gd name="connsiteX9" fmla="*/ 222672 w 359065"/>
              <a:gd name="connsiteY9" fmla="*/ 17838 h 887990"/>
              <a:gd name="connsiteX10" fmla="*/ 310721 w 359065"/>
              <a:gd name="connsiteY10" fmla="*/ 33861 h 887990"/>
              <a:gd name="connsiteX11" fmla="*/ 318652 w 359065"/>
              <a:gd name="connsiteY11" fmla="*/ 94826 h 887990"/>
              <a:gd name="connsiteX12" fmla="*/ 330575 w 359065"/>
              <a:gd name="connsiteY12" fmla="*/ 171005 h 887990"/>
              <a:gd name="connsiteX13" fmla="*/ 349350 w 359065"/>
              <a:gd name="connsiteY13" fmla="*/ 246537 h 887990"/>
              <a:gd name="connsiteX14" fmla="*/ 277055 w 359065"/>
              <a:gd name="connsiteY14" fmla="*/ 352605 h 887990"/>
              <a:gd name="connsiteX15" fmla="*/ 215551 w 359065"/>
              <a:gd name="connsiteY15" fmla="*/ 358431 h 887990"/>
              <a:gd name="connsiteX16" fmla="*/ 178001 w 359065"/>
              <a:gd name="connsiteY16" fmla="*/ 387080 h 887990"/>
              <a:gd name="connsiteX17" fmla="*/ 184529 w 359065"/>
              <a:gd name="connsiteY17" fmla="*/ 484138 h 887990"/>
              <a:gd name="connsiteX18" fmla="*/ 292269 w 359065"/>
              <a:gd name="connsiteY18" fmla="*/ 613458 h 887990"/>
              <a:gd name="connsiteX19" fmla="*/ 316925 w 359065"/>
              <a:gd name="connsiteY19" fmla="*/ 856400 h 887990"/>
              <a:gd name="connsiteX20" fmla="*/ 234596 w 359065"/>
              <a:gd name="connsiteY20" fmla="*/ 887530 h 887990"/>
              <a:gd name="connsiteX21" fmla="*/ 214688 w 359065"/>
              <a:gd name="connsiteY21" fmla="*/ 873773 h 887990"/>
              <a:gd name="connsiteX22" fmla="*/ 234758 w 359065"/>
              <a:gd name="connsiteY22" fmla="*/ 862875 h 887990"/>
              <a:gd name="connsiteX23" fmla="*/ 313580 w 359065"/>
              <a:gd name="connsiteY23" fmla="*/ 813078 h 887990"/>
              <a:gd name="connsiteX24" fmla="*/ 275167 w 359065"/>
              <a:gd name="connsiteY24" fmla="*/ 633151 h 887990"/>
              <a:gd name="connsiteX25" fmla="*/ 168074 w 359065"/>
              <a:gd name="connsiteY25" fmla="*/ 510034 h 887990"/>
              <a:gd name="connsiteX26" fmla="*/ 152374 w 359065"/>
              <a:gd name="connsiteY26" fmla="*/ 382494 h 887990"/>
              <a:gd name="connsiteX27" fmla="*/ 218248 w 359065"/>
              <a:gd name="connsiteY27" fmla="*/ 330970 h 887990"/>
              <a:gd name="connsiteX28" fmla="*/ 286982 w 359065"/>
              <a:gd name="connsiteY28" fmla="*/ 320720 h 887990"/>
              <a:gd name="connsiteX29" fmla="*/ 324532 w 359065"/>
              <a:gd name="connsiteY29" fmla="*/ 266553 h 887990"/>
              <a:gd name="connsiteX30" fmla="*/ 310451 w 359065"/>
              <a:gd name="connsiteY30" fmla="*/ 192963 h 887990"/>
              <a:gd name="connsiteX31" fmla="*/ 292162 w 359065"/>
              <a:gd name="connsiteY31" fmla="*/ 85169 h 887990"/>
              <a:gd name="connsiteX32" fmla="*/ 285256 w 359065"/>
              <a:gd name="connsiteY32" fmla="*/ 43087 h 887990"/>
              <a:gd name="connsiteX33" fmla="*/ 253101 w 359065"/>
              <a:gd name="connsiteY33" fmla="*/ 30193 h 887990"/>
              <a:gd name="connsiteX34" fmla="*/ 237455 w 359065"/>
              <a:gd name="connsiteY34" fmla="*/ 55442 h 887990"/>
              <a:gd name="connsiteX35" fmla="*/ 255043 w 359065"/>
              <a:gd name="connsiteY35" fmla="*/ 105778 h 887990"/>
              <a:gd name="connsiteX36" fmla="*/ 226233 w 359065"/>
              <a:gd name="connsiteY36" fmla="*/ 172246 h 887990"/>
              <a:gd name="connsiteX37" fmla="*/ 94377 w 359065"/>
              <a:gd name="connsiteY37" fmla="*/ 251554 h 887990"/>
              <a:gd name="connsiteX38" fmla="*/ 62923 w 359065"/>
              <a:gd name="connsiteY38" fmla="*/ 359780 h 887990"/>
              <a:gd name="connsiteX39" fmla="*/ 80241 w 359065"/>
              <a:gd name="connsiteY39" fmla="*/ 413408 h 887990"/>
              <a:gd name="connsiteX40" fmla="*/ 158740 w 359065"/>
              <a:gd name="connsiteY40" fmla="*/ 708520 h 887990"/>
              <a:gd name="connsiteX41" fmla="*/ 173739 w 359065"/>
              <a:gd name="connsiteY41" fmla="*/ 790634 h 887990"/>
              <a:gd name="connsiteX42" fmla="*/ 167373 w 359065"/>
              <a:gd name="connsiteY42" fmla="*/ 813725 h 887990"/>
              <a:gd name="connsiteX43" fmla="*/ 149461 w 359065"/>
              <a:gd name="connsiteY43" fmla="*/ 797971 h 887990"/>
              <a:gd name="connsiteX44" fmla="*/ 131603 w 359065"/>
              <a:gd name="connsiteY44" fmla="*/ 705553 h 887990"/>
              <a:gd name="connsiteX45" fmla="*/ 52780 w 359065"/>
              <a:gd name="connsiteY45" fmla="*/ 416105 h 887990"/>
              <a:gd name="connsiteX46" fmla="*/ 34059 w 359065"/>
              <a:gd name="connsiteY46" fmla="*/ 338146 h 887990"/>
              <a:gd name="connsiteX47" fmla="*/ 1904 w 359065"/>
              <a:gd name="connsiteY47" fmla="*/ 276642 h 887990"/>
              <a:gd name="connsiteX48" fmla="*/ 2066 w 359065"/>
              <a:gd name="connsiteY48" fmla="*/ 276911 h 88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59065" h="887989">
                <a:moveTo>
                  <a:pt x="2066" y="277019"/>
                </a:moveTo>
                <a:cubicBezTo>
                  <a:pt x="1311" y="265366"/>
                  <a:pt x="-362" y="253712"/>
                  <a:pt x="70" y="242113"/>
                </a:cubicBezTo>
                <a:cubicBezTo>
                  <a:pt x="718" y="225550"/>
                  <a:pt x="8163" y="209796"/>
                  <a:pt x="24834" y="207638"/>
                </a:cubicBezTo>
                <a:cubicBezTo>
                  <a:pt x="46846" y="204833"/>
                  <a:pt x="50137" y="193341"/>
                  <a:pt x="49813" y="175052"/>
                </a:cubicBezTo>
                <a:cubicBezTo>
                  <a:pt x="49543" y="160647"/>
                  <a:pt x="57204" y="144461"/>
                  <a:pt x="70045" y="143059"/>
                </a:cubicBezTo>
                <a:cubicBezTo>
                  <a:pt x="95078" y="140361"/>
                  <a:pt x="100042" y="123582"/>
                  <a:pt x="107595" y="105562"/>
                </a:cubicBezTo>
                <a:cubicBezTo>
                  <a:pt x="112342" y="94233"/>
                  <a:pt x="123133" y="86572"/>
                  <a:pt x="135703" y="88352"/>
                </a:cubicBezTo>
                <a:cubicBezTo>
                  <a:pt x="149838" y="90348"/>
                  <a:pt x="157338" y="86680"/>
                  <a:pt x="160952" y="72652"/>
                </a:cubicBezTo>
                <a:cubicBezTo>
                  <a:pt x="163218" y="63696"/>
                  <a:pt x="170286" y="53715"/>
                  <a:pt x="178594" y="53931"/>
                </a:cubicBezTo>
                <a:cubicBezTo>
                  <a:pt x="205192" y="54741"/>
                  <a:pt x="210911" y="35210"/>
                  <a:pt x="222672" y="17838"/>
                </a:cubicBezTo>
                <a:cubicBezTo>
                  <a:pt x="243336" y="-12590"/>
                  <a:pt x="297071" y="-2016"/>
                  <a:pt x="310721" y="33861"/>
                </a:cubicBezTo>
                <a:cubicBezTo>
                  <a:pt x="318112" y="53338"/>
                  <a:pt x="320971" y="74379"/>
                  <a:pt x="318652" y="94826"/>
                </a:cubicBezTo>
                <a:cubicBezTo>
                  <a:pt x="315630" y="121748"/>
                  <a:pt x="320540" y="146565"/>
                  <a:pt x="330575" y="171005"/>
                </a:cubicBezTo>
                <a:cubicBezTo>
                  <a:pt x="340556" y="195283"/>
                  <a:pt x="346652" y="220371"/>
                  <a:pt x="349350" y="246537"/>
                </a:cubicBezTo>
                <a:cubicBezTo>
                  <a:pt x="355069" y="302808"/>
                  <a:pt x="331600" y="337714"/>
                  <a:pt x="277055" y="352605"/>
                </a:cubicBezTo>
                <a:cubicBezTo>
                  <a:pt x="256824" y="358108"/>
                  <a:pt x="236268" y="358647"/>
                  <a:pt x="215551" y="358431"/>
                </a:cubicBezTo>
                <a:cubicBezTo>
                  <a:pt x="195535" y="358216"/>
                  <a:pt x="183126" y="368952"/>
                  <a:pt x="178001" y="387080"/>
                </a:cubicBezTo>
                <a:cubicBezTo>
                  <a:pt x="168775" y="419990"/>
                  <a:pt x="168398" y="452630"/>
                  <a:pt x="184529" y="484138"/>
                </a:cubicBezTo>
                <a:cubicBezTo>
                  <a:pt x="210749" y="535391"/>
                  <a:pt x="246357" y="578822"/>
                  <a:pt x="292269" y="613458"/>
                </a:cubicBezTo>
                <a:cubicBezTo>
                  <a:pt x="370337" y="672373"/>
                  <a:pt x="381828" y="783566"/>
                  <a:pt x="316925" y="856400"/>
                </a:cubicBezTo>
                <a:cubicBezTo>
                  <a:pt x="294805" y="881218"/>
                  <a:pt x="266912" y="890228"/>
                  <a:pt x="234596" y="887530"/>
                </a:cubicBezTo>
                <a:cubicBezTo>
                  <a:pt x="225478" y="886775"/>
                  <a:pt x="214796" y="885156"/>
                  <a:pt x="214688" y="873773"/>
                </a:cubicBezTo>
                <a:cubicBezTo>
                  <a:pt x="214526" y="860555"/>
                  <a:pt x="225856" y="862389"/>
                  <a:pt x="234758" y="862875"/>
                </a:cubicBezTo>
                <a:cubicBezTo>
                  <a:pt x="272793" y="864871"/>
                  <a:pt x="298042" y="845988"/>
                  <a:pt x="313580" y="813078"/>
                </a:cubicBezTo>
                <a:cubicBezTo>
                  <a:pt x="339692" y="757724"/>
                  <a:pt x="344818" y="680574"/>
                  <a:pt x="275167" y="633151"/>
                </a:cubicBezTo>
                <a:cubicBezTo>
                  <a:pt x="229201" y="601859"/>
                  <a:pt x="195751" y="558105"/>
                  <a:pt x="168074" y="510034"/>
                </a:cubicBezTo>
                <a:cubicBezTo>
                  <a:pt x="144875" y="469733"/>
                  <a:pt x="140289" y="426949"/>
                  <a:pt x="152374" y="382494"/>
                </a:cubicBezTo>
                <a:cubicBezTo>
                  <a:pt x="162301" y="346023"/>
                  <a:pt x="180483" y="331941"/>
                  <a:pt x="218248" y="330970"/>
                </a:cubicBezTo>
                <a:cubicBezTo>
                  <a:pt x="241663" y="330377"/>
                  <a:pt x="264916" y="330485"/>
                  <a:pt x="286982" y="320720"/>
                </a:cubicBezTo>
                <a:cubicBezTo>
                  <a:pt x="310775" y="310199"/>
                  <a:pt x="323345" y="292557"/>
                  <a:pt x="324532" y="266553"/>
                </a:cubicBezTo>
                <a:cubicBezTo>
                  <a:pt x="325719" y="240872"/>
                  <a:pt x="320270" y="216162"/>
                  <a:pt x="310451" y="192963"/>
                </a:cubicBezTo>
                <a:cubicBezTo>
                  <a:pt x="295668" y="158219"/>
                  <a:pt x="289626" y="122611"/>
                  <a:pt x="292162" y="85169"/>
                </a:cubicBezTo>
                <a:cubicBezTo>
                  <a:pt x="293133" y="70818"/>
                  <a:pt x="292269" y="56251"/>
                  <a:pt x="285256" y="43087"/>
                </a:cubicBezTo>
                <a:cubicBezTo>
                  <a:pt x="278242" y="29923"/>
                  <a:pt x="266589" y="26848"/>
                  <a:pt x="253101" y="30193"/>
                </a:cubicBezTo>
                <a:cubicBezTo>
                  <a:pt x="240261" y="33430"/>
                  <a:pt x="236970" y="44274"/>
                  <a:pt x="237455" y="55442"/>
                </a:cubicBezTo>
                <a:cubicBezTo>
                  <a:pt x="238156" y="73785"/>
                  <a:pt x="246411" y="89809"/>
                  <a:pt x="255043" y="105778"/>
                </a:cubicBezTo>
                <a:cubicBezTo>
                  <a:pt x="275706" y="143868"/>
                  <a:pt x="268531" y="162319"/>
                  <a:pt x="226233" y="172246"/>
                </a:cubicBezTo>
                <a:cubicBezTo>
                  <a:pt x="173361" y="184655"/>
                  <a:pt x="131009" y="212817"/>
                  <a:pt x="94377" y="251554"/>
                </a:cubicBezTo>
                <a:cubicBezTo>
                  <a:pt x="65243" y="282360"/>
                  <a:pt x="51000" y="317321"/>
                  <a:pt x="62923" y="359780"/>
                </a:cubicBezTo>
                <a:cubicBezTo>
                  <a:pt x="67995" y="377908"/>
                  <a:pt x="71393" y="397222"/>
                  <a:pt x="80241" y="413408"/>
                </a:cubicBezTo>
                <a:cubicBezTo>
                  <a:pt x="130632" y="505502"/>
                  <a:pt x="144713" y="606984"/>
                  <a:pt x="158740" y="708520"/>
                </a:cubicBezTo>
                <a:cubicBezTo>
                  <a:pt x="162571" y="736143"/>
                  <a:pt x="166833" y="763604"/>
                  <a:pt x="173739" y="790634"/>
                </a:cubicBezTo>
                <a:cubicBezTo>
                  <a:pt x="175951" y="799374"/>
                  <a:pt x="178648" y="810272"/>
                  <a:pt x="167373" y="813725"/>
                </a:cubicBezTo>
                <a:cubicBezTo>
                  <a:pt x="155827" y="817286"/>
                  <a:pt x="152590" y="806280"/>
                  <a:pt x="149461" y="797971"/>
                </a:cubicBezTo>
                <a:cubicBezTo>
                  <a:pt x="138239" y="768244"/>
                  <a:pt x="135649" y="736683"/>
                  <a:pt x="131603" y="705553"/>
                </a:cubicBezTo>
                <a:cubicBezTo>
                  <a:pt x="118547" y="605420"/>
                  <a:pt x="101984" y="506581"/>
                  <a:pt x="52780" y="416105"/>
                </a:cubicBezTo>
                <a:cubicBezTo>
                  <a:pt x="39940" y="392421"/>
                  <a:pt x="32495" y="365013"/>
                  <a:pt x="34059" y="338146"/>
                </a:cubicBezTo>
                <a:cubicBezTo>
                  <a:pt x="35732" y="309390"/>
                  <a:pt x="26398" y="289967"/>
                  <a:pt x="1904" y="276642"/>
                </a:cubicBezTo>
                <a:cubicBezTo>
                  <a:pt x="1904" y="276642"/>
                  <a:pt x="2066" y="276911"/>
                  <a:pt x="2066" y="27691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ACB06BC5-82B9-46CE-AF0C-EEBCBD7EE544}"/>
              </a:ext>
            </a:extLst>
          </p:cNvPr>
          <p:cNvSpPr/>
          <p:nvPr/>
        </p:nvSpPr>
        <p:spPr>
          <a:xfrm>
            <a:off x="648863" y="3871564"/>
            <a:ext cx="827530" cy="570882"/>
          </a:xfrm>
          <a:custGeom>
            <a:avLst/>
            <a:gdLst>
              <a:gd name="connsiteX0" fmla="*/ 443538 w 886987"/>
              <a:gd name="connsiteY0" fmla="*/ 163673 h 611899"/>
              <a:gd name="connsiteX1" fmla="*/ 525274 w 886987"/>
              <a:gd name="connsiteY1" fmla="*/ 149160 h 611899"/>
              <a:gd name="connsiteX2" fmla="*/ 541460 w 886987"/>
              <a:gd name="connsiteY2" fmla="*/ 112150 h 611899"/>
              <a:gd name="connsiteX3" fmla="*/ 534014 w 886987"/>
              <a:gd name="connsiteY3" fmla="*/ 19462 h 611899"/>
              <a:gd name="connsiteX4" fmla="*/ 549390 w 886987"/>
              <a:gd name="connsiteY4" fmla="*/ 687 h 611899"/>
              <a:gd name="connsiteX5" fmla="*/ 562447 w 886987"/>
              <a:gd name="connsiteY5" fmla="*/ 23022 h 611899"/>
              <a:gd name="connsiteX6" fmla="*/ 561314 w 886987"/>
              <a:gd name="connsiteY6" fmla="*/ 71255 h 611899"/>
              <a:gd name="connsiteX7" fmla="*/ 652167 w 886987"/>
              <a:gd name="connsiteY7" fmla="*/ 157738 h 611899"/>
              <a:gd name="connsiteX8" fmla="*/ 708438 w 886987"/>
              <a:gd name="connsiteY8" fmla="*/ 163565 h 611899"/>
              <a:gd name="connsiteX9" fmla="*/ 865436 w 886987"/>
              <a:gd name="connsiteY9" fmla="*/ 288138 h 611899"/>
              <a:gd name="connsiteX10" fmla="*/ 886477 w 886987"/>
              <a:gd name="connsiteY10" fmla="*/ 412549 h 611899"/>
              <a:gd name="connsiteX11" fmla="*/ 872396 w 886987"/>
              <a:gd name="connsiteY11" fmla="*/ 441953 h 611899"/>
              <a:gd name="connsiteX12" fmla="*/ 857937 w 886987"/>
              <a:gd name="connsiteY12" fmla="*/ 412010 h 611899"/>
              <a:gd name="connsiteX13" fmla="*/ 826052 w 886987"/>
              <a:gd name="connsiteY13" fmla="*/ 271198 h 611899"/>
              <a:gd name="connsiteX14" fmla="*/ 708115 w 886987"/>
              <a:gd name="connsiteY14" fmla="*/ 192213 h 611899"/>
              <a:gd name="connsiteX15" fmla="*/ 667435 w 886987"/>
              <a:gd name="connsiteY15" fmla="*/ 219620 h 611899"/>
              <a:gd name="connsiteX16" fmla="*/ 590501 w 886987"/>
              <a:gd name="connsiteY16" fmla="*/ 580607 h 611899"/>
              <a:gd name="connsiteX17" fmla="*/ 588775 w 886987"/>
              <a:gd name="connsiteY17" fmla="*/ 593987 h 611899"/>
              <a:gd name="connsiteX18" fmla="*/ 572428 w 886987"/>
              <a:gd name="connsiteY18" fmla="*/ 611845 h 611899"/>
              <a:gd name="connsiteX19" fmla="*/ 560558 w 886987"/>
              <a:gd name="connsiteY19" fmla="*/ 589401 h 611899"/>
              <a:gd name="connsiteX20" fmla="*/ 596921 w 886987"/>
              <a:gd name="connsiteY20" fmla="*/ 385142 h 611899"/>
              <a:gd name="connsiteX21" fmla="*/ 640676 w 886987"/>
              <a:gd name="connsiteY21" fmla="*/ 212715 h 611899"/>
              <a:gd name="connsiteX22" fmla="*/ 624436 w 886987"/>
              <a:gd name="connsiteY22" fmla="*/ 181908 h 611899"/>
              <a:gd name="connsiteX23" fmla="*/ 518530 w 886987"/>
              <a:gd name="connsiteY23" fmla="*/ 180883 h 611899"/>
              <a:gd name="connsiteX24" fmla="*/ 331967 w 886987"/>
              <a:gd name="connsiteY24" fmla="*/ 169931 h 611899"/>
              <a:gd name="connsiteX25" fmla="*/ 234963 w 886987"/>
              <a:gd name="connsiteY25" fmla="*/ 184930 h 611899"/>
              <a:gd name="connsiteX26" fmla="*/ 234316 w 886987"/>
              <a:gd name="connsiteY26" fmla="*/ 213848 h 611899"/>
              <a:gd name="connsiteX27" fmla="*/ 301053 w 886987"/>
              <a:gd name="connsiteY27" fmla="*/ 510957 h 611899"/>
              <a:gd name="connsiteX28" fmla="*/ 308445 w 886987"/>
              <a:gd name="connsiteY28" fmla="*/ 558919 h 611899"/>
              <a:gd name="connsiteX29" fmla="*/ 299003 w 886987"/>
              <a:gd name="connsiteY29" fmla="*/ 581147 h 611899"/>
              <a:gd name="connsiteX30" fmla="*/ 280444 w 886987"/>
              <a:gd name="connsiteY30" fmla="*/ 563451 h 611899"/>
              <a:gd name="connsiteX31" fmla="*/ 253576 w 886987"/>
              <a:gd name="connsiteY31" fmla="*/ 417675 h 611899"/>
              <a:gd name="connsiteX32" fmla="*/ 204643 w 886987"/>
              <a:gd name="connsiteY32" fmla="*/ 213200 h 611899"/>
              <a:gd name="connsiteX33" fmla="*/ 163262 w 886987"/>
              <a:gd name="connsiteY33" fmla="*/ 188383 h 611899"/>
              <a:gd name="connsiteX34" fmla="*/ 45055 w 886987"/>
              <a:gd name="connsiteY34" fmla="*/ 300223 h 611899"/>
              <a:gd name="connsiteX35" fmla="*/ 28762 w 886987"/>
              <a:gd name="connsiteY35" fmla="*/ 420103 h 611899"/>
              <a:gd name="connsiteX36" fmla="*/ 14195 w 886987"/>
              <a:gd name="connsiteY36" fmla="*/ 447186 h 611899"/>
              <a:gd name="connsiteX37" fmla="*/ 276 w 886987"/>
              <a:gd name="connsiteY37" fmla="*/ 420049 h 611899"/>
              <a:gd name="connsiteX38" fmla="*/ 37124 w 886987"/>
              <a:gd name="connsiteY38" fmla="*/ 245301 h 611899"/>
              <a:gd name="connsiteX39" fmla="*/ 171355 w 886987"/>
              <a:gd name="connsiteY39" fmla="*/ 158170 h 611899"/>
              <a:gd name="connsiteX40" fmla="*/ 232913 w 886987"/>
              <a:gd name="connsiteY40" fmla="*/ 151102 h 611899"/>
              <a:gd name="connsiteX41" fmla="*/ 315890 w 886987"/>
              <a:gd name="connsiteY41" fmla="*/ 43038 h 611899"/>
              <a:gd name="connsiteX42" fmla="*/ 314811 w 886987"/>
              <a:gd name="connsiteY42" fmla="*/ 35053 h 611899"/>
              <a:gd name="connsiteX43" fmla="*/ 327112 w 886987"/>
              <a:gd name="connsiteY43" fmla="*/ 39 h 611899"/>
              <a:gd name="connsiteX44" fmla="*/ 345455 w 886987"/>
              <a:gd name="connsiteY44" fmla="*/ 33705 h 611899"/>
              <a:gd name="connsiteX45" fmla="*/ 332561 w 886987"/>
              <a:gd name="connsiteY45" fmla="*/ 115440 h 611899"/>
              <a:gd name="connsiteX46" fmla="*/ 346049 w 886987"/>
              <a:gd name="connsiteY46" fmla="*/ 145599 h 611899"/>
              <a:gd name="connsiteX47" fmla="*/ 443538 w 886987"/>
              <a:gd name="connsiteY47" fmla="*/ 163781 h 61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6986" h="611899">
                <a:moveTo>
                  <a:pt x="443538" y="163673"/>
                </a:moveTo>
                <a:cubicBezTo>
                  <a:pt x="471755" y="164374"/>
                  <a:pt x="498946" y="159303"/>
                  <a:pt x="525274" y="149160"/>
                </a:cubicBezTo>
                <a:cubicBezTo>
                  <a:pt x="543456" y="142200"/>
                  <a:pt x="549930" y="132597"/>
                  <a:pt x="541460" y="112150"/>
                </a:cubicBezTo>
                <a:cubicBezTo>
                  <a:pt x="529267" y="82638"/>
                  <a:pt x="527432" y="51131"/>
                  <a:pt x="534014" y="19462"/>
                </a:cubicBezTo>
                <a:cubicBezTo>
                  <a:pt x="535957" y="10182"/>
                  <a:pt x="538115" y="201"/>
                  <a:pt x="549390" y="687"/>
                </a:cubicBezTo>
                <a:cubicBezTo>
                  <a:pt x="563148" y="1280"/>
                  <a:pt x="562608" y="12987"/>
                  <a:pt x="562447" y="23022"/>
                </a:cubicBezTo>
                <a:cubicBezTo>
                  <a:pt x="562177" y="39100"/>
                  <a:pt x="558616" y="54745"/>
                  <a:pt x="561314" y="71255"/>
                </a:cubicBezTo>
                <a:cubicBezTo>
                  <a:pt x="570215" y="124990"/>
                  <a:pt x="597407" y="151696"/>
                  <a:pt x="652167" y="157738"/>
                </a:cubicBezTo>
                <a:cubicBezTo>
                  <a:pt x="670942" y="159788"/>
                  <a:pt x="689663" y="161947"/>
                  <a:pt x="708438" y="163565"/>
                </a:cubicBezTo>
                <a:cubicBezTo>
                  <a:pt x="788124" y="170633"/>
                  <a:pt x="838461" y="214980"/>
                  <a:pt x="865436" y="288138"/>
                </a:cubicBezTo>
                <a:cubicBezTo>
                  <a:pt x="880219" y="328170"/>
                  <a:pt x="885074" y="370144"/>
                  <a:pt x="886477" y="412549"/>
                </a:cubicBezTo>
                <a:cubicBezTo>
                  <a:pt x="886855" y="424365"/>
                  <a:pt x="890308" y="442169"/>
                  <a:pt x="872396" y="441953"/>
                </a:cubicBezTo>
                <a:cubicBezTo>
                  <a:pt x="855131" y="441737"/>
                  <a:pt x="858854" y="423933"/>
                  <a:pt x="857937" y="412010"/>
                </a:cubicBezTo>
                <a:cubicBezTo>
                  <a:pt x="854160" y="363508"/>
                  <a:pt x="849467" y="315437"/>
                  <a:pt x="826052" y="271198"/>
                </a:cubicBezTo>
                <a:cubicBezTo>
                  <a:pt x="800749" y="223397"/>
                  <a:pt x="760663" y="199119"/>
                  <a:pt x="708115" y="192213"/>
                </a:cubicBezTo>
                <a:cubicBezTo>
                  <a:pt x="685509" y="189246"/>
                  <a:pt x="673640" y="196691"/>
                  <a:pt x="667435" y="219620"/>
                </a:cubicBezTo>
                <a:cubicBezTo>
                  <a:pt x="635334" y="338637"/>
                  <a:pt x="608143" y="458570"/>
                  <a:pt x="590501" y="580607"/>
                </a:cubicBezTo>
                <a:cubicBezTo>
                  <a:pt x="589854" y="585031"/>
                  <a:pt x="589692" y="589563"/>
                  <a:pt x="588775" y="593987"/>
                </a:cubicBezTo>
                <a:cubicBezTo>
                  <a:pt x="586886" y="603159"/>
                  <a:pt x="583973" y="612708"/>
                  <a:pt x="572428" y="611845"/>
                </a:cubicBezTo>
                <a:cubicBezTo>
                  <a:pt x="558076" y="610766"/>
                  <a:pt x="559317" y="599328"/>
                  <a:pt x="560558" y="589401"/>
                </a:cubicBezTo>
                <a:cubicBezTo>
                  <a:pt x="569298" y="520722"/>
                  <a:pt x="581977" y="452743"/>
                  <a:pt x="596921" y="385142"/>
                </a:cubicBezTo>
                <a:cubicBezTo>
                  <a:pt x="609708" y="327199"/>
                  <a:pt x="623195" y="269417"/>
                  <a:pt x="640676" y="212715"/>
                </a:cubicBezTo>
                <a:cubicBezTo>
                  <a:pt x="646071" y="195180"/>
                  <a:pt x="641323" y="189516"/>
                  <a:pt x="624436" y="181908"/>
                </a:cubicBezTo>
                <a:cubicBezTo>
                  <a:pt x="588181" y="165507"/>
                  <a:pt x="556350" y="166802"/>
                  <a:pt x="518530" y="180883"/>
                </a:cubicBezTo>
                <a:cubicBezTo>
                  <a:pt x="456540" y="204082"/>
                  <a:pt x="391529" y="197662"/>
                  <a:pt x="331967" y="169931"/>
                </a:cubicBezTo>
                <a:cubicBezTo>
                  <a:pt x="293662" y="152074"/>
                  <a:pt x="266740" y="178617"/>
                  <a:pt x="234963" y="184930"/>
                </a:cubicBezTo>
                <a:cubicBezTo>
                  <a:pt x="223040" y="187303"/>
                  <a:pt x="231618" y="204190"/>
                  <a:pt x="234316" y="213848"/>
                </a:cubicBezTo>
                <a:cubicBezTo>
                  <a:pt x="261399" y="311823"/>
                  <a:pt x="284005" y="410769"/>
                  <a:pt x="301053" y="510957"/>
                </a:cubicBezTo>
                <a:cubicBezTo>
                  <a:pt x="303751" y="526872"/>
                  <a:pt x="306341" y="542896"/>
                  <a:pt x="308445" y="558919"/>
                </a:cubicBezTo>
                <a:cubicBezTo>
                  <a:pt x="309632" y="567929"/>
                  <a:pt x="310387" y="578611"/>
                  <a:pt x="299003" y="581147"/>
                </a:cubicBezTo>
                <a:cubicBezTo>
                  <a:pt x="285893" y="584060"/>
                  <a:pt x="282386" y="573917"/>
                  <a:pt x="280444" y="563451"/>
                </a:cubicBezTo>
                <a:cubicBezTo>
                  <a:pt x="271542" y="514841"/>
                  <a:pt x="263341" y="466123"/>
                  <a:pt x="253576" y="417675"/>
                </a:cubicBezTo>
                <a:cubicBezTo>
                  <a:pt x="239765" y="348941"/>
                  <a:pt x="222069" y="281125"/>
                  <a:pt x="204643" y="213200"/>
                </a:cubicBezTo>
                <a:cubicBezTo>
                  <a:pt x="198384" y="188868"/>
                  <a:pt x="185490" y="184660"/>
                  <a:pt x="163262" y="188383"/>
                </a:cubicBezTo>
                <a:cubicBezTo>
                  <a:pt x="98467" y="199335"/>
                  <a:pt x="63129" y="241147"/>
                  <a:pt x="45055" y="300223"/>
                </a:cubicBezTo>
                <a:cubicBezTo>
                  <a:pt x="33132" y="339068"/>
                  <a:pt x="29949" y="379531"/>
                  <a:pt x="28762" y="420103"/>
                </a:cubicBezTo>
                <a:cubicBezTo>
                  <a:pt x="28438" y="431432"/>
                  <a:pt x="30273" y="447186"/>
                  <a:pt x="14195" y="447186"/>
                </a:cubicBezTo>
                <a:cubicBezTo>
                  <a:pt x="-2260" y="447186"/>
                  <a:pt x="-48" y="431271"/>
                  <a:pt x="276" y="420049"/>
                </a:cubicBezTo>
                <a:cubicBezTo>
                  <a:pt x="1894" y="359623"/>
                  <a:pt x="6642" y="300061"/>
                  <a:pt x="37124" y="245301"/>
                </a:cubicBezTo>
                <a:cubicBezTo>
                  <a:pt x="66797" y="191997"/>
                  <a:pt x="111901" y="164590"/>
                  <a:pt x="171355" y="158170"/>
                </a:cubicBezTo>
                <a:cubicBezTo>
                  <a:pt x="191910" y="155958"/>
                  <a:pt x="212573" y="154393"/>
                  <a:pt x="232913" y="151102"/>
                </a:cubicBezTo>
                <a:cubicBezTo>
                  <a:pt x="293554" y="141283"/>
                  <a:pt x="321663" y="104273"/>
                  <a:pt x="315890" y="43038"/>
                </a:cubicBezTo>
                <a:cubicBezTo>
                  <a:pt x="315620" y="40341"/>
                  <a:pt x="314703" y="37697"/>
                  <a:pt x="314811" y="35053"/>
                </a:cubicBezTo>
                <a:cubicBezTo>
                  <a:pt x="315512" y="21889"/>
                  <a:pt x="306341" y="1226"/>
                  <a:pt x="327112" y="39"/>
                </a:cubicBezTo>
                <a:cubicBezTo>
                  <a:pt x="345887" y="-1040"/>
                  <a:pt x="344214" y="20379"/>
                  <a:pt x="345455" y="33705"/>
                </a:cubicBezTo>
                <a:cubicBezTo>
                  <a:pt x="348099" y="61813"/>
                  <a:pt x="344322" y="89706"/>
                  <a:pt x="332561" y="115440"/>
                </a:cubicBezTo>
                <a:cubicBezTo>
                  <a:pt x="324792" y="132543"/>
                  <a:pt x="330619" y="139557"/>
                  <a:pt x="346049" y="145599"/>
                </a:cubicBezTo>
                <a:cubicBezTo>
                  <a:pt x="371406" y="155580"/>
                  <a:pt x="411221" y="163781"/>
                  <a:pt x="443538" y="16378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8D7F642E-8B2A-4DDF-A36C-743C03E9A18D}"/>
              </a:ext>
            </a:extLst>
          </p:cNvPr>
          <p:cNvSpPr/>
          <p:nvPr/>
        </p:nvSpPr>
        <p:spPr>
          <a:xfrm>
            <a:off x="1944605" y="1327155"/>
            <a:ext cx="606074" cy="597582"/>
          </a:xfrm>
          <a:custGeom>
            <a:avLst/>
            <a:gdLst>
              <a:gd name="connsiteX0" fmla="*/ 406121 w 649620"/>
              <a:gd name="connsiteY0" fmla="*/ 321850 h 640517"/>
              <a:gd name="connsiteX1" fmla="*/ 281655 w 649620"/>
              <a:gd name="connsiteY1" fmla="*/ 293040 h 640517"/>
              <a:gd name="connsiteX2" fmla="*/ 224359 w 649620"/>
              <a:gd name="connsiteY2" fmla="*/ 246480 h 640517"/>
              <a:gd name="connsiteX3" fmla="*/ 204397 w 649620"/>
              <a:gd name="connsiteY3" fmla="*/ 248314 h 640517"/>
              <a:gd name="connsiteX4" fmla="*/ 187942 w 649620"/>
              <a:gd name="connsiteY4" fmla="*/ 299514 h 640517"/>
              <a:gd name="connsiteX5" fmla="*/ 168142 w 649620"/>
              <a:gd name="connsiteY5" fmla="*/ 315915 h 640517"/>
              <a:gd name="connsiteX6" fmla="*/ 160158 w 649620"/>
              <a:gd name="connsiteY6" fmla="*/ 293363 h 640517"/>
              <a:gd name="connsiteX7" fmla="*/ 166308 w 649620"/>
              <a:gd name="connsiteY7" fmla="*/ 269949 h 640517"/>
              <a:gd name="connsiteX8" fmla="*/ 166308 w 649620"/>
              <a:gd name="connsiteY8" fmla="*/ 193824 h 640517"/>
              <a:gd name="connsiteX9" fmla="*/ 247396 w 649620"/>
              <a:gd name="connsiteY9" fmla="*/ 60510 h 640517"/>
              <a:gd name="connsiteX10" fmla="*/ 521306 w 649620"/>
              <a:gd name="connsiteY10" fmla="*/ 9149 h 640517"/>
              <a:gd name="connsiteX11" fmla="*/ 549954 w 649620"/>
              <a:gd name="connsiteY11" fmla="*/ 1542 h 640517"/>
              <a:gd name="connsiteX12" fmla="*/ 571697 w 649620"/>
              <a:gd name="connsiteY12" fmla="*/ 6721 h 640517"/>
              <a:gd name="connsiteX13" fmla="*/ 567435 w 649620"/>
              <a:gd name="connsiteY13" fmla="*/ 28895 h 640517"/>
              <a:gd name="connsiteX14" fmla="*/ 545099 w 649620"/>
              <a:gd name="connsiteY14" fmla="*/ 58838 h 640517"/>
              <a:gd name="connsiteX15" fmla="*/ 569323 w 649620"/>
              <a:gd name="connsiteY15" fmla="*/ 60295 h 640517"/>
              <a:gd name="connsiteX16" fmla="*/ 605632 w 649620"/>
              <a:gd name="connsiteY16" fmla="*/ 87918 h 640517"/>
              <a:gd name="connsiteX17" fmla="*/ 631852 w 649620"/>
              <a:gd name="connsiteY17" fmla="*/ 115648 h 640517"/>
              <a:gd name="connsiteX18" fmla="*/ 649548 w 649620"/>
              <a:gd name="connsiteY18" fmla="*/ 137283 h 640517"/>
              <a:gd name="connsiteX19" fmla="*/ 628076 w 649620"/>
              <a:gd name="connsiteY19" fmla="*/ 155087 h 640517"/>
              <a:gd name="connsiteX20" fmla="*/ 523572 w 649620"/>
              <a:gd name="connsiteY20" fmla="*/ 198679 h 640517"/>
              <a:gd name="connsiteX21" fmla="*/ 499672 w 649620"/>
              <a:gd name="connsiteY21" fmla="*/ 227435 h 640517"/>
              <a:gd name="connsiteX22" fmla="*/ 467193 w 649620"/>
              <a:gd name="connsiteY22" fmla="*/ 293795 h 640517"/>
              <a:gd name="connsiteX23" fmla="*/ 352925 w 649620"/>
              <a:gd name="connsiteY23" fmla="*/ 377257 h 640517"/>
              <a:gd name="connsiteX24" fmla="*/ 40602 w 649620"/>
              <a:gd name="connsiteY24" fmla="*/ 619174 h 640517"/>
              <a:gd name="connsiteX25" fmla="*/ 4724 w 649620"/>
              <a:gd name="connsiteY25" fmla="*/ 634658 h 640517"/>
              <a:gd name="connsiteX26" fmla="*/ 21611 w 649620"/>
              <a:gd name="connsiteY26" fmla="*/ 598241 h 640517"/>
              <a:gd name="connsiteX27" fmla="*/ 302427 w 649620"/>
              <a:gd name="connsiteY27" fmla="*/ 372348 h 640517"/>
              <a:gd name="connsiteX28" fmla="*/ 406013 w 649620"/>
              <a:gd name="connsiteY28" fmla="*/ 321904 h 640517"/>
              <a:gd name="connsiteX29" fmla="*/ 517422 w 649620"/>
              <a:gd name="connsiteY29" fmla="*/ 44325 h 640517"/>
              <a:gd name="connsiteX30" fmla="*/ 490015 w 649620"/>
              <a:gd name="connsiteY30" fmla="*/ 48641 h 640517"/>
              <a:gd name="connsiteX31" fmla="*/ 310465 w 649620"/>
              <a:gd name="connsiteY31" fmla="*/ 96442 h 640517"/>
              <a:gd name="connsiteX32" fmla="*/ 236498 w 649620"/>
              <a:gd name="connsiteY32" fmla="*/ 192853 h 640517"/>
              <a:gd name="connsiteX33" fmla="*/ 325787 w 649620"/>
              <a:gd name="connsiteY33" fmla="*/ 272970 h 640517"/>
              <a:gd name="connsiteX34" fmla="*/ 364740 w 649620"/>
              <a:gd name="connsiteY34" fmla="*/ 281548 h 640517"/>
              <a:gd name="connsiteX35" fmla="*/ 470646 w 649620"/>
              <a:gd name="connsiteY35" fmla="*/ 219127 h 640517"/>
              <a:gd name="connsiteX36" fmla="*/ 505067 w 649620"/>
              <a:gd name="connsiteY36" fmla="*/ 174671 h 640517"/>
              <a:gd name="connsiteX37" fmla="*/ 598241 w 649620"/>
              <a:gd name="connsiteY37" fmla="*/ 133237 h 640517"/>
              <a:gd name="connsiteX38" fmla="*/ 572344 w 649620"/>
              <a:gd name="connsiteY38" fmla="*/ 107610 h 640517"/>
              <a:gd name="connsiteX39" fmla="*/ 542078 w 649620"/>
              <a:gd name="connsiteY39" fmla="*/ 92018 h 640517"/>
              <a:gd name="connsiteX40" fmla="*/ 499402 w 649620"/>
              <a:gd name="connsiteY40" fmla="*/ 88187 h 640517"/>
              <a:gd name="connsiteX41" fmla="*/ 517422 w 649620"/>
              <a:gd name="connsiteY41" fmla="*/ 44379 h 64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9620" h="640517">
                <a:moveTo>
                  <a:pt x="406121" y="321850"/>
                </a:moveTo>
                <a:cubicBezTo>
                  <a:pt x="361611" y="311653"/>
                  <a:pt x="321417" y="303183"/>
                  <a:pt x="281655" y="293040"/>
                </a:cubicBezTo>
                <a:cubicBezTo>
                  <a:pt x="255975" y="286458"/>
                  <a:pt x="238279" y="268060"/>
                  <a:pt x="224359" y="246480"/>
                </a:cubicBezTo>
                <a:cubicBezTo>
                  <a:pt x="215511" y="232776"/>
                  <a:pt x="209037" y="235852"/>
                  <a:pt x="204397" y="248314"/>
                </a:cubicBezTo>
                <a:cubicBezTo>
                  <a:pt x="198139" y="265093"/>
                  <a:pt x="193176" y="282357"/>
                  <a:pt x="187942" y="299514"/>
                </a:cubicBezTo>
                <a:cubicBezTo>
                  <a:pt x="184867" y="309549"/>
                  <a:pt x="181037" y="319692"/>
                  <a:pt x="168142" y="315915"/>
                </a:cubicBezTo>
                <a:cubicBezTo>
                  <a:pt x="156866" y="312678"/>
                  <a:pt x="158107" y="302481"/>
                  <a:pt x="160158" y="293363"/>
                </a:cubicBezTo>
                <a:cubicBezTo>
                  <a:pt x="161884" y="285487"/>
                  <a:pt x="163341" y="277394"/>
                  <a:pt x="166308" y="269949"/>
                </a:cubicBezTo>
                <a:cubicBezTo>
                  <a:pt x="176397" y="244484"/>
                  <a:pt x="177530" y="221824"/>
                  <a:pt x="166308" y="193824"/>
                </a:cubicBezTo>
                <a:cubicBezTo>
                  <a:pt x="144781" y="140142"/>
                  <a:pt x="196143" y="52202"/>
                  <a:pt x="247396" y="60510"/>
                </a:cubicBezTo>
                <a:cubicBezTo>
                  <a:pt x="347044" y="76696"/>
                  <a:pt x="430291" y="26359"/>
                  <a:pt x="521306" y="9149"/>
                </a:cubicBezTo>
                <a:cubicBezTo>
                  <a:pt x="530964" y="7315"/>
                  <a:pt x="540405" y="4131"/>
                  <a:pt x="549954" y="1542"/>
                </a:cubicBezTo>
                <a:cubicBezTo>
                  <a:pt x="558155" y="-670"/>
                  <a:pt x="566302" y="-1641"/>
                  <a:pt x="571697" y="6721"/>
                </a:cubicBezTo>
                <a:cubicBezTo>
                  <a:pt x="577038" y="15084"/>
                  <a:pt x="572290" y="22205"/>
                  <a:pt x="567435" y="28895"/>
                </a:cubicBezTo>
                <a:cubicBezTo>
                  <a:pt x="560205" y="38876"/>
                  <a:pt x="552706" y="48695"/>
                  <a:pt x="545099" y="58838"/>
                </a:cubicBezTo>
                <a:cubicBezTo>
                  <a:pt x="554001" y="65420"/>
                  <a:pt x="561770" y="61212"/>
                  <a:pt x="569323" y="60295"/>
                </a:cubicBezTo>
                <a:cubicBezTo>
                  <a:pt x="590418" y="57651"/>
                  <a:pt x="610164" y="54522"/>
                  <a:pt x="605632" y="87918"/>
                </a:cubicBezTo>
                <a:cubicBezTo>
                  <a:pt x="603474" y="103887"/>
                  <a:pt x="621656" y="107610"/>
                  <a:pt x="631852" y="115648"/>
                </a:cubicBezTo>
                <a:cubicBezTo>
                  <a:pt x="639459" y="121637"/>
                  <a:pt x="650627" y="125198"/>
                  <a:pt x="649548" y="137283"/>
                </a:cubicBezTo>
                <a:cubicBezTo>
                  <a:pt x="648469" y="149476"/>
                  <a:pt x="636870" y="151310"/>
                  <a:pt x="628076" y="155087"/>
                </a:cubicBezTo>
                <a:cubicBezTo>
                  <a:pt x="593331" y="169815"/>
                  <a:pt x="558533" y="184490"/>
                  <a:pt x="523572" y="198679"/>
                </a:cubicBezTo>
                <a:cubicBezTo>
                  <a:pt x="510139" y="204128"/>
                  <a:pt x="501560" y="211250"/>
                  <a:pt x="499672" y="227435"/>
                </a:cubicBezTo>
                <a:cubicBezTo>
                  <a:pt x="496651" y="253116"/>
                  <a:pt x="474962" y="271783"/>
                  <a:pt x="467193" y="293795"/>
                </a:cubicBezTo>
                <a:cubicBezTo>
                  <a:pt x="447285" y="350498"/>
                  <a:pt x="394198" y="354544"/>
                  <a:pt x="352925" y="377257"/>
                </a:cubicBezTo>
                <a:cubicBezTo>
                  <a:pt x="236121" y="441621"/>
                  <a:pt x="136311" y="527673"/>
                  <a:pt x="40602" y="619174"/>
                </a:cubicBezTo>
                <a:cubicBezTo>
                  <a:pt x="30837" y="628508"/>
                  <a:pt x="20262" y="651167"/>
                  <a:pt x="4724" y="634658"/>
                </a:cubicBezTo>
                <a:cubicBezTo>
                  <a:pt x="-9411" y="619606"/>
                  <a:pt x="11738" y="607953"/>
                  <a:pt x="21611" y="598241"/>
                </a:cubicBezTo>
                <a:cubicBezTo>
                  <a:pt x="107663" y="513646"/>
                  <a:pt x="199056" y="435417"/>
                  <a:pt x="302427" y="372348"/>
                </a:cubicBezTo>
                <a:cubicBezTo>
                  <a:pt x="334528" y="352764"/>
                  <a:pt x="368517" y="336740"/>
                  <a:pt x="406013" y="321904"/>
                </a:cubicBezTo>
                <a:close/>
                <a:moveTo>
                  <a:pt x="517422" y="44325"/>
                </a:moveTo>
                <a:cubicBezTo>
                  <a:pt x="506686" y="41735"/>
                  <a:pt x="498539" y="46537"/>
                  <a:pt x="490015" y="48641"/>
                </a:cubicBezTo>
                <a:cubicBezTo>
                  <a:pt x="429913" y="63694"/>
                  <a:pt x="371376" y="84249"/>
                  <a:pt x="310465" y="96442"/>
                </a:cubicBezTo>
                <a:cubicBezTo>
                  <a:pt x="258888" y="106800"/>
                  <a:pt x="232452" y="142894"/>
                  <a:pt x="236498" y="192853"/>
                </a:cubicBezTo>
                <a:cubicBezTo>
                  <a:pt x="240275" y="238819"/>
                  <a:pt x="275020" y="270488"/>
                  <a:pt x="325787" y="272970"/>
                </a:cubicBezTo>
                <a:cubicBezTo>
                  <a:pt x="339545" y="273617"/>
                  <a:pt x="352008" y="276315"/>
                  <a:pt x="364740" y="281548"/>
                </a:cubicBezTo>
                <a:cubicBezTo>
                  <a:pt x="415670" y="302589"/>
                  <a:pt x="466600" y="273995"/>
                  <a:pt x="470646" y="219127"/>
                </a:cubicBezTo>
                <a:cubicBezTo>
                  <a:pt x="472535" y="193338"/>
                  <a:pt x="484728" y="183411"/>
                  <a:pt x="505067" y="174671"/>
                </a:cubicBezTo>
                <a:cubicBezTo>
                  <a:pt x="535873" y="161345"/>
                  <a:pt x="568352" y="151472"/>
                  <a:pt x="598241" y="133237"/>
                </a:cubicBezTo>
                <a:cubicBezTo>
                  <a:pt x="588260" y="123741"/>
                  <a:pt x="576552" y="117321"/>
                  <a:pt x="572344" y="107610"/>
                </a:cubicBezTo>
                <a:cubicBezTo>
                  <a:pt x="565654" y="92288"/>
                  <a:pt x="555242" y="92449"/>
                  <a:pt x="542078" y="92018"/>
                </a:cubicBezTo>
                <a:cubicBezTo>
                  <a:pt x="527619" y="91586"/>
                  <a:pt x="509329" y="104373"/>
                  <a:pt x="499402" y="88187"/>
                </a:cubicBezTo>
                <a:cubicBezTo>
                  <a:pt x="488504" y="70330"/>
                  <a:pt x="511218" y="60942"/>
                  <a:pt x="517422" y="4437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06A569AE-DF14-4D35-AD22-2CF05BA1F092}"/>
              </a:ext>
            </a:extLst>
          </p:cNvPr>
          <p:cNvSpPr/>
          <p:nvPr/>
        </p:nvSpPr>
        <p:spPr>
          <a:xfrm>
            <a:off x="1977577" y="5531889"/>
            <a:ext cx="903393" cy="724319"/>
          </a:xfrm>
          <a:custGeom>
            <a:avLst/>
            <a:gdLst>
              <a:gd name="connsiteX0" fmla="*/ 481110 w 968300"/>
              <a:gd name="connsiteY0" fmla="*/ 775926 h 776360"/>
              <a:gd name="connsiteX1" fmla="*/ 41678 w 968300"/>
              <a:gd name="connsiteY1" fmla="*/ 775926 h 776360"/>
              <a:gd name="connsiteX2" fmla="*/ 82 w 968300"/>
              <a:gd name="connsiteY2" fmla="*/ 733251 h 776360"/>
              <a:gd name="connsiteX3" fmla="*/ 82 w 968300"/>
              <a:gd name="connsiteY3" fmla="*/ 37659 h 776360"/>
              <a:gd name="connsiteX4" fmla="*/ 136 w 968300"/>
              <a:gd name="connsiteY4" fmla="*/ 29566 h 776360"/>
              <a:gd name="connsiteX5" fmla="*/ 14595 w 968300"/>
              <a:gd name="connsiteY5" fmla="*/ 1 h 776360"/>
              <a:gd name="connsiteX6" fmla="*/ 28730 w 968300"/>
              <a:gd name="connsiteY6" fmla="*/ 29836 h 776360"/>
              <a:gd name="connsiteX7" fmla="*/ 28946 w 968300"/>
              <a:gd name="connsiteY7" fmla="*/ 706545 h 776360"/>
              <a:gd name="connsiteX8" fmla="*/ 68546 w 968300"/>
              <a:gd name="connsiteY8" fmla="*/ 747063 h 776360"/>
              <a:gd name="connsiteX9" fmla="*/ 901605 w 968300"/>
              <a:gd name="connsiteY9" fmla="*/ 747063 h 776360"/>
              <a:gd name="connsiteX10" fmla="*/ 939047 w 968300"/>
              <a:gd name="connsiteY10" fmla="*/ 709836 h 776360"/>
              <a:gd name="connsiteX11" fmla="*/ 939047 w 968300"/>
              <a:gd name="connsiteY11" fmla="*/ 353974 h 776360"/>
              <a:gd name="connsiteX12" fmla="*/ 939209 w 968300"/>
              <a:gd name="connsiteY12" fmla="*/ 335091 h 776360"/>
              <a:gd name="connsiteX13" fmla="*/ 954477 w 968300"/>
              <a:gd name="connsiteY13" fmla="*/ 309303 h 776360"/>
              <a:gd name="connsiteX14" fmla="*/ 967749 w 968300"/>
              <a:gd name="connsiteY14" fmla="*/ 334714 h 776360"/>
              <a:gd name="connsiteX15" fmla="*/ 967857 w 968300"/>
              <a:gd name="connsiteY15" fmla="*/ 512645 h 776360"/>
              <a:gd name="connsiteX16" fmla="*/ 968289 w 968300"/>
              <a:gd name="connsiteY16" fmla="*/ 741829 h 776360"/>
              <a:gd name="connsiteX17" fmla="*/ 933976 w 968300"/>
              <a:gd name="connsiteY17" fmla="*/ 776358 h 776360"/>
              <a:gd name="connsiteX18" fmla="*/ 481056 w 968300"/>
              <a:gd name="connsiteY18" fmla="*/ 775926 h 77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8300" h="776360">
                <a:moveTo>
                  <a:pt x="481110" y="775926"/>
                </a:moveTo>
                <a:cubicBezTo>
                  <a:pt x="334633" y="775926"/>
                  <a:pt x="188155" y="775926"/>
                  <a:pt x="41678" y="775926"/>
                </a:cubicBezTo>
                <a:cubicBezTo>
                  <a:pt x="459" y="775926"/>
                  <a:pt x="136" y="775657"/>
                  <a:pt x="82" y="733251"/>
                </a:cubicBezTo>
                <a:cubicBezTo>
                  <a:pt x="82" y="501369"/>
                  <a:pt x="82" y="269541"/>
                  <a:pt x="82" y="37659"/>
                </a:cubicBezTo>
                <a:cubicBezTo>
                  <a:pt x="82" y="34961"/>
                  <a:pt x="-134" y="32264"/>
                  <a:pt x="136" y="29566"/>
                </a:cubicBezTo>
                <a:cubicBezTo>
                  <a:pt x="1269" y="17697"/>
                  <a:pt x="-3101" y="-161"/>
                  <a:pt x="14595" y="1"/>
                </a:cubicBezTo>
                <a:cubicBezTo>
                  <a:pt x="32021" y="163"/>
                  <a:pt x="28730" y="18021"/>
                  <a:pt x="28730" y="29836"/>
                </a:cubicBezTo>
                <a:cubicBezTo>
                  <a:pt x="28946" y="255406"/>
                  <a:pt x="28892" y="480976"/>
                  <a:pt x="28946" y="706545"/>
                </a:cubicBezTo>
                <a:cubicBezTo>
                  <a:pt x="28946" y="733521"/>
                  <a:pt x="42147" y="747009"/>
                  <a:pt x="68546" y="747063"/>
                </a:cubicBezTo>
                <a:cubicBezTo>
                  <a:pt x="346232" y="747063"/>
                  <a:pt x="623919" y="747063"/>
                  <a:pt x="901605" y="747063"/>
                </a:cubicBezTo>
                <a:cubicBezTo>
                  <a:pt x="938939" y="747063"/>
                  <a:pt x="939047" y="746955"/>
                  <a:pt x="939047" y="709836"/>
                </a:cubicBezTo>
                <a:cubicBezTo>
                  <a:pt x="939047" y="591198"/>
                  <a:pt x="939047" y="472559"/>
                  <a:pt x="939047" y="353974"/>
                </a:cubicBezTo>
                <a:cubicBezTo>
                  <a:pt x="939047" y="347662"/>
                  <a:pt x="938616" y="341350"/>
                  <a:pt x="939209" y="335091"/>
                </a:cubicBezTo>
                <a:cubicBezTo>
                  <a:pt x="940234" y="324086"/>
                  <a:pt x="936997" y="308386"/>
                  <a:pt x="954477" y="309303"/>
                </a:cubicBezTo>
                <a:cubicBezTo>
                  <a:pt x="969044" y="310058"/>
                  <a:pt x="967695" y="324194"/>
                  <a:pt x="967749" y="334714"/>
                </a:cubicBezTo>
                <a:cubicBezTo>
                  <a:pt x="967965" y="394006"/>
                  <a:pt x="967857" y="453353"/>
                  <a:pt x="967857" y="512645"/>
                </a:cubicBezTo>
                <a:cubicBezTo>
                  <a:pt x="967857" y="589040"/>
                  <a:pt x="967156" y="665435"/>
                  <a:pt x="968289" y="741829"/>
                </a:cubicBezTo>
                <a:cubicBezTo>
                  <a:pt x="968666" y="767402"/>
                  <a:pt x="959980" y="776520"/>
                  <a:pt x="933976" y="776358"/>
                </a:cubicBezTo>
                <a:cubicBezTo>
                  <a:pt x="783021" y="775441"/>
                  <a:pt x="632011" y="775926"/>
                  <a:pt x="481056" y="77592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E99B9E6-2B32-4A70-9012-E261C0658D9E}"/>
              </a:ext>
            </a:extLst>
          </p:cNvPr>
          <p:cNvSpPr/>
          <p:nvPr/>
        </p:nvSpPr>
        <p:spPr>
          <a:xfrm>
            <a:off x="1977337" y="5242263"/>
            <a:ext cx="903824" cy="521022"/>
          </a:xfrm>
          <a:custGeom>
            <a:avLst/>
            <a:gdLst>
              <a:gd name="connsiteX0" fmla="*/ 485953 w 968763"/>
              <a:gd name="connsiteY0" fmla="*/ 163 h 558457"/>
              <a:gd name="connsiteX1" fmla="*/ 928244 w 968763"/>
              <a:gd name="connsiteY1" fmla="*/ 163 h 558457"/>
              <a:gd name="connsiteX2" fmla="*/ 968762 w 968763"/>
              <a:gd name="connsiteY2" fmla="*/ 40950 h 558457"/>
              <a:gd name="connsiteX3" fmla="*/ 968276 w 968763"/>
              <a:gd name="connsiteY3" fmla="*/ 512915 h 558457"/>
              <a:gd name="connsiteX4" fmla="*/ 968168 w 968763"/>
              <a:gd name="connsiteY4" fmla="*/ 531797 h 558457"/>
              <a:gd name="connsiteX5" fmla="*/ 953601 w 968763"/>
              <a:gd name="connsiteY5" fmla="*/ 558449 h 558457"/>
              <a:gd name="connsiteX6" fmla="*/ 939628 w 968763"/>
              <a:gd name="connsiteY6" fmla="*/ 531042 h 558457"/>
              <a:gd name="connsiteX7" fmla="*/ 940006 w 968763"/>
              <a:gd name="connsiteY7" fmla="*/ 185863 h 558457"/>
              <a:gd name="connsiteX8" fmla="*/ 904182 w 968763"/>
              <a:gd name="connsiteY8" fmla="*/ 150848 h 558457"/>
              <a:gd name="connsiteX9" fmla="*/ 766661 w 968763"/>
              <a:gd name="connsiteY9" fmla="*/ 151334 h 558457"/>
              <a:gd name="connsiteX10" fmla="*/ 719453 w 968763"/>
              <a:gd name="connsiteY10" fmla="*/ 102940 h 558457"/>
              <a:gd name="connsiteX11" fmla="*/ 719561 w 968763"/>
              <a:gd name="connsiteY11" fmla="*/ 57081 h 558457"/>
              <a:gd name="connsiteX12" fmla="*/ 691129 w 968763"/>
              <a:gd name="connsiteY12" fmla="*/ 28865 h 558457"/>
              <a:gd name="connsiteX13" fmla="*/ 434915 w 968763"/>
              <a:gd name="connsiteY13" fmla="*/ 29189 h 558457"/>
              <a:gd name="connsiteX14" fmla="*/ 62760 w 968763"/>
              <a:gd name="connsiteY14" fmla="*/ 28703 h 558457"/>
              <a:gd name="connsiteX15" fmla="*/ 28771 w 968763"/>
              <a:gd name="connsiteY15" fmla="*/ 62908 h 558457"/>
              <a:gd name="connsiteX16" fmla="*/ 28987 w 968763"/>
              <a:gd name="connsiteY16" fmla="*/ 219312 h 558457"/>
              <a:gd name="connsiteX17" fmla="*/ 15014 w 968763"/>
              <a:gd name="connsiteY17" fmla="*/ 246774 h 558457"/>
              <a:gd name="connsiteX18" fmla="*/ 555 w 968763"/>
              <a:gd name="connsiteY18" fmla="*/ 220122 h 558457"/>
              <a:gd name="connsiteX19" fmla="*/ 15 w 968763"/>
              <a:gd name="connsiteY19" fmla="*/ 34044 h 558457"/>
              <a:gd name="connsiteX20" fmla="*/ 35569 w 968763"/>
              <a:gd name="connsiteY20" fmla="*/ 1 h 558457"/>
              <a:gd name="connsiteX21" fmla="*/ 485953 w 968763"/>
              <a:gd name="connsiteY21" fmla="*/ 325 h 558457"/>
              <a:gd name="connsiteX22" fmla="*/ 485953 w 968763"/>
              <a:gd name="connsiteY22" fmla="*/ 109 h 558457"/>
              <a:gd name="connsiteX23" fmla="*/ 847695 w 968763"/>
              <a:gd name="connsiteY23" fmla="*/ 29243 h 558457"/>
              <a:gd name="connsiteX24" fmla="*/ 847695 w 968763"/>
              <a:gd name="connsiteY24" fmla="*/ 29135 h 558457"/>
              <a:gd name="connsiteX25" fmla="*/ 812681 w 968763"/>
              <a:gd name="connsiteY25" fmla="*/ 29135 h 558457"/>
              <a:gd name="connsiteX26" fmla="*/ 751123 w 968763"/>
              <a:gd name="connsiteY26" fmla="*/ 95764 h 558457"/>
              <a:gd name="connsiteX27" fmla="*/ 775940 w 968763"/>
              <a:gd name="connsiteY27" fmla="*/ 119395 h 558457"/>
              <a:gd name="connsiteX28" fmla="*/ 878232 w 968763"/>
              <a:gd name="connsiteY28" fmla="*/ 119287 h 558457"/>
              <a:gd name="connsiteX29" fmla="*/ 939898 w 968763"/>
              <a:gd name="connsiteY29" fmla="*/ 54600 h 558457"/>
              <a:gd name="connsiteX30" fmla="*/ 914918 w 968763"/>
              <a:gd name="connsiteY30" fmla="*/ 28973 h 558457"/>
              <a:gd name="connsiteX31" fmla="*/ 847641 w 968763"/>
              <a:gd name="connsiteY31" fmla="*/ 29189 h 55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8763" h="558457">
                <a:moveTo>
                  <a:pt x="485953" y="163"/>
                </a:moveTo>
                <a:cubicBezTo>
                  <a:pt x="633401" y="163"/>
                  <a:pt x="780796" y="109"/>
                  <a:pt x="928244" y="163"/>
                </a:cubicBezTo>
                <a:cubicBezTo>
                  <a:pt x="968222" y="163"/>
                  <a:pt x="968816" y="1188"/>
                  <a:pt x="968762" y="40950"/>
                </a:cubicBezTo>
                <a:cubicBezTo>
                  <a:pt x="968492" y="198272"/>
                  <a:pt x="968384" y="355593"/>
                  <a:pt x="968276" y="512915"/>
                </a:cubicBezTo>
                <a:cubicBezTo>
                  <a:pt x="968276" y="519227"/>
                  <a:pt x="968546" y="525539"/>
                  <a:pt x="968168" y="531797"/>
                </a:cubicBezTo>
                <a:cubicBezTo>
                  <a:pt x="967521" y="543073"/>
                  <a:pt x="970164" y="558881"/>
                  <a:pt x="953601" y="558449"/>
                </a:cubicBezTo>
                <a:cubicBezTo>
                  <a:pt x="937470" y="558072"/>
                  <a:pt x="939682" y="542264"/>
                  <a:pt x="939628" y="531042"/>
                </a:cubicBezTo>
                <a:cubicBezTo>
                  <a:pt x="939412" y="415964"/>
                  <a:pt x="938657" y="300886"/>
                  <a:pt x="940006" y="185863"/>
                </a:cubicBezTo>
                <a:cubicBezTo>
                  <a:pt x="940329" y="158132"/>
                  <a:pt x="930942" y="149823"/>
                  <a:pt x="904182" y="150848"/>
                </a:cubicBezTo>
                <a:cubicBezTo>
                  <a:pt x="858432" y="152629"/>
                  <a:pt x="812519" y="151496"/>
                  <a:pt x="766661" y="151334"/>
                </a:cubicBezTo>
                <a:cubicBezTo>
                  <a:pt x="723608" y="151172"/>
                  <a:pt x="719723" y="147072"/>
                  <a:pt x="719453" y="102940"/>
                </a:cubicBezTo>
                <a:cubicBezTo>
                  <a:pt x="719346" y="87672"/>
                  <a:pt x="718590" y="72295"/>
                  <a:pt x="719561" y="57081"/>
                </a:cubicBezTo>
                <a:cubicBezTo>
                  <a:pt x="720964" y="35986"/>
                  <a:pt x="712062" y="28703"/>
                  <a:pt x="691129" y="28865"/>
                </a:cubicBezTo>
                <a:cubicBezTo>
                  <a:pt x="605724" y="29620"/>
                  <a:pt x="520320" y="29189"/>
                  <a:pt x="434915" y="29189"/>
                </a:cubicBezTo>
                <a:cubicBezTo>
                  <a:pt x="310882" y="29189"/>
                  <a:pt x="186794" y="29782"/>
                  <a:pt x="62760" y="28703"/>
                </a:cubicBezTo>
                <a:cubicBezTo>
                  <a:pt x="36702" y="28487"/>
                  <a:pt x="28070" y="37281"/>
                  <a:pt x="28771" y="62908"/>
                </a:cubicBezTo>
                <a:cubicBezTo>
                  <a:pt x="30228" y="115025"/>
                  <a:pt x="29365" y="167196"/>
                  <a:pt x="28987" y="219312"/>
                </a:cubicBezTo>
                <a:cubicBezTo>
                  <a:pt x="28879" y="230480"/>
                  <a:pt x="31145" y="246342"/>
                  <a:pt x="15014" y="246774"/>
                </a:cubicBezTo>
                <a:cubicBezTo>
                  <a:pt x="-1765" y="247259"/>
                  <a:pt x="609" y="231236"/>
                  <a:pt x="555" y="220122"/>
                </a:cubicBezTo>
                <a:cubicBezTo>
                  <a:pt x="231" y="158078"/>
                  <a:pt x="1202" y="96034"/>
                  <a:pt x="15" y="34044"/>
                </a:cubicBezTo>
                <a:cubicBezTo>
                  <a:pt x="-470" y="7662"/>
                  <a:pt x="10697" y="-107"/>
                  <a:pt x="35569" y="1"/>
                </a:cubicBezTo>
                <a:cubicBezTo>
                  <a:pt x="185715" y="648"/>
                  <a:pt x="335807" y="325"/>
                  <a:pt x="485953" y="325"/>
                </a:cubicBezTo>
                <a:lnTo>
                  <a:pt x="485953" y="109"/>
                </a:lnTo>
                <a:close/>
                <a:moveTo>
                  <a:pt x="847695" y="29243"/>
                </a:moveTo>
                <a:lnTo>
                  <a:pt x="847695" y="29135"/>
                </a:lnTo>
                <a:cubicBezTo>
                  <a:pt x="836042" y="29135"/>
                  <a:pt x="824388" y="28919"/>
                  <a:pt x="812681" y="29135"/>
                </a:cubicBezTo>
                <a:cubicBezTo>
                  <a:pt x="741789" y="30645"/>
                  <a:pt x="751986" y="16888"/>
                  <a:pt x="751123" y="95764"/>
                </a:cubicBezTo>
                <a:cubicBezTo>
                  <a:pt x="750961" y="113244"/>
                  <a:pt x="759377" y="119611"/>
                  <a:pt x="775940" y="119395"/>
                </a:cubicBezTo>
                <a:cubicBezTo>
                  <a:pt x="810037" y="119017"/>
                  <a:pt x="844135" y="119665"/>
                  <a:pt x="878232" y="119287"/>
                </a:cubicBezTo>
                <a:cubicBezTo>
                  <a:pt x="947127" y="118532"/>
                  <a:pt x="938657" y="129268"/>
                  <a:pt x="939898" y="54600"/>
                </a:cubicBezTo>
                <a:cubicBezTo>
                  <a:pt x="940221" y="36418"/>
                  <a:pt x="933801" y="28217"/>
                  <a:pt x="914918" y="28973"/>
                </a:cubicBezTo>
                <a:cubicBezTo>
                  <a:pt x="892529" y="29890"/>
                  <a:pt x="870085" y="29189"/>
                  <a:pt x="847641" y="2918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45BE5447-4EB9-4E3C-A0A7-1FD463B43628}"/>
              </a:ext>
            </a:extLst>
          </p:cNvPr>
          <p:cNvSpPr/>
          <p:nvPr/>
        </p:nvSpPr>
        <p:spPr>
          <a:xfrm>
            <a:off x="4961495" y="2488242"/>
            <a:ext cx="247725" cy="818826"/>
          </a:xfrm>
          <a:custGeom>
            <a:avLst/>
            <a:gdLst>
              <a:gd name="connsiteX0" fmla="*/ 157103 w 265524"/>
              <a:gd name="connsiteY0" fmla="*/ 667873 h 877657"/>
              <a:gd name="connsiteX1" fmla="*/ 157103 w 265524"/>
              <a:gd name="connsiteY1" fmla="*/ 495230 h 877657"/>
              <a:gd name="connsiteX2" fmla="*/ 143399 w 265524"/>
              <a:gd name="connsiteY2" fmla="*/ 459838 h 877657"/>
              <a:gd name="connsiteX3" fmla="*/ 132123 w 265524"/>
              <a:gd name="connsiteY3" fmla="*/ 433618 h 877657"/>
              <a:gd name="connsiteX4" fmla="*/ 131691 w 265524"/>
              <a:gd name="connsiteY4" fmla="*/ 401247 h 877657"/>
              <a:gd name="connsiteX5" fmla="*/ 86642 w 265524"/>
              <a:gd name="connsiteY5" fmla="*/ 348159 h 877657"/>
              <a:gd name="connsiteX6" fmla="*/ 32368 w 265524"/>
              <a:gd name="connsiteY6" fmla="*/ 323611 h 877657"/>
              <a:gd name="connsiteX7" fmla="*/ 25624 w 265524"/>
              <a:gd name="connsiteY7" fmla="*/ 320212 h 877657"/>
              <a:gd name="connsiteX8" fmla="*/ 51 w 265524"/>
              <a:gd name="connsiteY8" fmla="*/ 307803 h 877657"/>
              <a:gd name="connsiteX9" fmla="*/ 18394 w 265524"/>
              <a:gd name="connsiteY9" fmla="*/ 247216 h 877657"/>
              <a:gd name="connsiteX10" fmla="*/ 28429 w 265524"/>
              <a:gd name="connsiteY10" fmla="*/ 245598 h 877657"/>
              <a:gd name="connsiteX11" fmla="*/ 159153 w 265524"/>
              <a:gd name="connsiteY11" fmla="*/ 273598 h 877657"/>
              <a:gd name="connsiteX12" fmla="*/ 180355 w 265524"/>
              <a:gd name="connsiteY12" fmla="*/ 259086 h 877657"/>
              <a:gd name="connsiteX13" fmla="*/ 202206 w 265524"/>
              <a:gd name="connsiteY13" fmla="*/ 132085 h 877657"/>
              <a:gd name="connsiteX14" fmla="*/ 188664 w 265524"/>
              <a:gd name="connsiteY14" fmla="*/ 102304 h 877657"/>
              <a:gd name="connsiteX15" fmla="*/ 138921 w 265524"/>
              <a:gd name="connsiteY15" fmla="*/ 75220 h 877657"/>
              <a:gd name="connsiteX16" fmla="*/ 123437 w 265524"/>
              <a:gd name="connsiteY16" fmla="*/ 24074 h 877657"/>
              <a:gd name="connsiteX17" fmla="*/ 172209 w 265524"/>
              <a:gd name="connsiteY17" fmla="*/ 3735 h 877657"/>
              <a:gd name="connsiteX18" fmla="*/ 253999 w 265524"/>
              <a:gd name="connsiteY18" fmla="*/ 44954 h 877657"/>
              <a:gd name="connsiteX19" fmla="*/ 262145 w 265524"/>
              <a:gd name="connsiteY19" fmla="*/ 72523 h 877657"/>
              <a:gd name="connsiteX20" fmla="*/ 207762 w 265524"/>
              <a:gd name="connsiteY20" fmla="*/ 381231 h 877657"/>
              <a:gd name="connsiteX21" fmla="*/ 188933 w 265524"/>
              <a:gd name="connsiteY21" fmla="*/ 472624 h 877657"/>
              <a:gd name="connsiteX22" fmla="*/ 185966 w 265524"/>
              <a:gd name="connsiteY22" fmla="*/ 501326 h 877657"/>
              <a:gd name="connsiteX23" fmla="*/ 185858 w 265524"/>
              <a:gd name="connsiteY23" fmla="*/ 833126 h 877657"/>
              <a:gd name="connsiteX24" fmla="*/ 185481 w 265524"/>
              <a:gd name="connsiteY24" fmla="*/ 857404 h 877657"/>
              <a:gd name="connsiteX25" fmla="*/ 172317 w 265524"/>
              <a:gd name="connsiteY25" fmla="*/ 877635 h 877657"/>
              <a:gd name="connsiteX26" fmla="*/ 157372 w 265524"/>
              <a:gd name="connsiteY26" fmla="*/ 856702 h 877657"/>
              <a:gd name="connsiteX27" fmla="*/ 157264 w 265524"/>
              <a:gd name="connsiteY27" fmla="*/ 667873 h 877657"/>
              <a:gd name="connsiteX28" fmla="*/ 157103 w 265524"/>
              <a:gd name="connsiteY28" fmla="*/ 667873 h 877657"/>
              <a:gd name="connsiteX29" fmla="*/ 162659 w 265524"/>
              <a:gd name="connsiteY29" fmla="*/ 313522 h 877657"/>
              <a:gd name="connsiteX30" fmla="*/ 42294 w 265524"/>
              <a:gd name="connsiteY30" fmla="*/ 288219 h 877657"/>
              <a:gd name="connsiteX31" fmla="*/ 162659 w 265524"/>
              <a:gd name="connsiteY31" fmla="*/ 313522 h 87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5524" h="877656">
                <a:moveTo>
                  <a:pt x="157103" y="667873"/>
                </a:moveTo>
                <a:cubicBezTo>
                  <a:pt x="157103" y="610308"/>
                  <a:pt x="157049" y="552796"/>
                  <a:pt x="157103" y="495230"/>
                </a:cubicBezTo>
                <a:cubicBezTo>
                  <a:pt x="157103" y="481580"/>
                  <a:pt x="157642" y="468524"/>
                  <a:pt x="143399" y="459838"/>
                </a:cubicBezTo>
                <a:cubicBezTo>
                  <a:pt x="134281" y="454281"/>
                  <a:pt x="132447" y="443760"/>
                  <a:pt x="132123" y="433618"/>
                </a:cubicBezTo>
                <a:cubicBezTo>
                  <a:pt x="131745" y="422827"/>
                  <a:pt x="131691" y="412037"/>
                  <a:pt x="131691" y="401247"/>
                </a:cubicBezTo>
                <a:cubicBezTo>
                  <a:pt x="131637" y="356953"/>
                  <a:pt x="130936" y="359758"/>
                  <a:pt x="86642" y="348159"/>
                </a:cubicBezTo>
                <a:cubicBezTo>
                  <a:pt x="68677" y="343465"/>
                  <a:pt x="42510" y="348806"/>
                  <a:pt x="32368" y="323611"/>
                </a:cubicBezTo>
                <a:cubicBezTo>
                  <a:pt x="31612" y="321777"/>
                  <a:pt x="27673" y="319835"/>
                  <a:pt x="25624" y="320212"/>
                </a:cubicBezTo>
                <a:cubicBezTo>
                  <a:pt x="13808" y="322154"/>
                  <a:pt x="-975" y="325823"/>
                  <a:pt x="51" y="307803"/>
                </a:cubicBezTo>
                <a:cubicBezTo>
                  <a:pt x="1238" y="286709"/>
                  <a:pt x="3881" y="264697"/>
                  <a:pt x="18394" y="247216"/>
                </a:cubicBezTo>
                <a:cubicBezTo>
                  <a:pt x="20067" y="245220"/>
                  <a:pt x="25516" y="244573"/>
                  <a:pt x="28429" y="245598"/>
                </a:cubicBezTo>
                <a:cubicBezTo>
                  <a:pt x="70888" y="260057"/>
                  <a:pt x="118096" y="252450"/>
                  <a:pt x="159153" y="273598"/>
                </a:cubicBezTo>
                <a:cubicBezTo>
                  <a:pt x="174690" y="281583"/>
                  <a:pt x="179600" y="274785"/>
                  <a:pt x="180355" y="259086"/>
                </a:cubicBezTo>
                <a:cubicBezTo>
                  <a:pt x="182567" y="215925"/>
                  <a:pt x="186883" y="172926"/>
                  <a:pt x="202206" y="132085"/>
                </a:cubicBezTo>
                <a:cubicBezTo>
                  <a:pt x="207978" y="116709"/>
                  <a:pt x="201936" y="108832"/>
                  <a:pt x="188664" y="102304"/>
                </a:cubicBezTo>
                <a:cubicBezTo>
                  <a:pt x="171723" y="93995"/>
                  <a:pt x="155268" y="84662"/>
                  <a:pt x="138921" y="75220"/>
                </a:cubicBezTo>
                <a:cubicBezTo>
                  <a:pt x="118096" y="63135"/>
                  <a:pt x="114697" y="44522"/>
                  <a:pt x="123437" y="24074"/>
                </a:cubicBezTo>
                <a:cubicBezTo>
                  <a:pt x="132662" y="2494"/>
                  <a:pt x="150952" y="-5383"/>
                  <a:pt x="172209" y="3735"/>
                </a:cubicBezTo>
                <a:cubicBezTo>
                  <a:pt x="200209" y="15766"/>
                  <a:pt x="227131" y="30495"/>
                  <a:pt x="253999" y="44954"/>
                </a:cubicBezTo>
                <a:cubicBezTo>
                  <a:pt x="264897" y="50780"/>
                  <a:pt x="269051" y="61463"/>
                  <a:pt x="262145" y="72523"/>
                </a:cubicBezTo>
                <a:cubicBezTo>
                  <a:pt x="202529" y="168232"/>
                  <a:pt x="208464" y="275163"/>
                  <a:pt x="207762" y="381231"/>
                </a:cubicBezTo>
                <a:cubicBezTo>
                  <a:pt x="207547" y="412361"/>
                  <a:pt x="217636" y="446080"/>
                  <a:pt x="188933" y="472624"/>
                </a:cubicBezTo>
                <a:cubicBezTo>
                  <a:pt x="183592" y="477534"/>
                  <a:pt x="185966" y="491507"/>
                  <a:pt x="185966" y="501326"/>
                </a:cubicBezTo>
                <a:cubicBezTo>
                  <a:pt x="185805" y="611926"/>
                  <a:pt x="185858" y="722526"/>
                  <a:pt x="185858" y="833126"/>
                </a:cubicBezTo>
                <a:cubicBezTo>
                  <a:pt x="185858" y="841218"/>
                  <a:pt x="185966" y="849311"/>
                  <a:pt x="185481" y="857404"/>
                </a:cubicBezTo>
                <a:cubicBezTo>
                  <a:pt x="184941" y="866521"/>
                  <a:pt x="184024" y="877096"/>
                  <a:pt x="172317" y="877635"/>
                </a:cubicBezTo>
                <a:cubicBezTo>
                  <a:pt x="158613" y="878229"/>
                  <a:pt x="157372" y="866845"/>
                  <a:pt x="157372" y="856702"/>
                </a:cubicBezTo>
                <a:cubicBezTo>
                  <a:pt x="157210" y="793741"/>
                  <a:pt x="157264" y="730834"/>
                  <a:pt x="157264" y="667873"/>
                </a:cubicBezTo>
                <a:lnTo>
                  <a:pt x="157103" y="667873"/>
                </a:lnTo>
                <a:close/>
                <a:moveTo>
                  <a:pt x="162659" y="313522"/>
                </a:moveTo>
                <a:cubicBezTo>
                  <a:pt x="125919" y="288327"/>
                  <a:pt x="85995" y="278670"/>
                  <a:pt x="42294" y="288219"/>
                </a:cubicBezTo>
                <a:cubicBezTo>
                  <a:pt x="78819" y="313360"/>
                  <a:pt x="118851" y="322047"/>
                  <a:pt x="162659" y="31352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23A9E93E-0B5D-45EF-831D-08C51D2C2552}"/>
              </a:ext>
            </a:extLst>
          </p:cNvPr>
          <p:cNvSpPr/>
          <p:nvPr/>
        </p:nvSpPr>
        <p:spPr>
          <a:xfrm>
            <a:off x="5243241" y="2488668"/>
            <a:ext cx="248033" cy="818228"/>
          </a:xfrm>
          <a:custGeom>
            <a:avLst/>
            <a:gdLst>
              <a:gd name="connsiteX0" fmla="*/ 157293 w 265854"/>
              <a:gd name="connsiteY0" fmla="*/ 667848 h 877017"/>
              <a:gd name="connsiteX1" fmla="*/ 157347 w 265854"/>
              <a:gd name="connsiteY1" fmla="*/ 492561 h 877017"/>
              <a:gd name="connsiteX2" fmla="*/ 143968 w 265854"/>
              <a:gd name="connsiteY2" fmla="*/ 459759 h 877017"/>
              <a:gd name="connsiteX3" fmla="*/ 132692 w 265854"/>
              <a:gd name="connsiteY3" fmla="*/ 436344 h 877017"/>
              <a:gd name="connsiteX4" fmla="*/ 132044 w 265854"/>
              <a:gd name="connsiteY4" fmla="*/ 409368 h 877017"/>
              <a:gd name="connsiteX5" fmla="*/ 128969 w 265854"/>
              <a:gd name="connsiteY5" fmla="*/ 360111 h 877017"/>
              <a:gd name="connsiteX6" fmla="*/ 83435 w 265854"/>
              <a:gd name="connsiteY6" fmla="*/ 346893 h 877017"/>
              <a:gd name="connsiteX7" fmla="*/ 31911 w 265854"/>
              <a:gd name="connsiteY7" fmla="*/ 322345 h 877017"/>
              <a:gd name="connsiteX8" fmla="*/ 29807 w 265854"/>
              <a:gd name="connsiteY8" fmla="*/ 320781 h 877017"/>
              <a:gd name="connsiteX9" fmla="*/ 673 w 265854"/>
              <a:gd name="connsiteY9" fmla="*/ 311555 h 877017"/>
              <a:gd name="connsiteX10" fmla="*/ 12597 w 265854"/>
              <a:gd name="connsiteY10" fmla="*/ 254151 h 877017"/>
              <a:gd name="connsiteX11" fmla="*/ 32397 w 265854"/>
              <a:gd name="connsiteY11" fmla="*/ 246112 h 877017"/>
              <a:gd name="connsiteX12" fmla="*/ 165602 w 265854"/>
              <a:gd name="connsiteY12" fmla="*/ 275300 h 877017"/>
              <a:gd name="connsiteX13" fmla="*/ 180223 w 265854"/>
              <a:gd name="connsiteY13" fmla="*/ 262945 h 877017"/>
              <a:gd name="connsiteX14" fmla="*/ 204069 w 265854"/>
              <a:gd name="connsiteY14" fmla="*/ 128121 h 877017"/>
              <a:gd name="connsiteX15" fmla="*/ 191768 w 265854"/>
              <a:gd name="connsiteY15" fmla="*/ 102009 h 877017"/>
              <a:gd name="connsiteX16" fmla="*/ 143806 w 265854"/>
              <a:gd name="connsiteY16" fmla="*/ 77299 h 877017"/>
              <a:gd name="connsiteX17" fmla="*/ 124545 w 265854"/>
              <a:gd name="connsiteY17" fmla="*/ 21028 h 877017"/>
              <a:gd name="connsiteX18" fmla="*/ 177471 w 265854"/>
              <a:gd name="connsiteY18" fmla="*/ 5005 h 877017"/>
              <a:gd name="connsiteX19" fmla="*/ 251924 w 265854"/>
              <a:gd name="connsiteY19" fmla="*/ 42932 h 877017"/>
              <a:gd name="connsiteX20" fmla="*/ 262444 w 265854"/>
              <a:gd name="connsiteY20" fmla="*/ 71850 h 877017"/>
              <a:gd name="connsiteX21" fmla="*/ 208008 w 265854"/>
              <a:gd name="connsiteY21" fmla="*/ 385899 h 877017"/>
              <a:gd name="connsiteX22" fmla="*/ 189233 w 265854"/>
              <a:gd name="connsiteY22" fmla="*/ 471898 h 877017"/>
              <a:gd name="connsiteX23" fmla="*/ 186103 w 265854"/>
              <a:gd name="connsiteY23" fmla="*/ 500546 h 877017"/>
              <a:gd name="connsiteX24" fmla="*/ 185995 w 265854"/>
              <a:gd name="connsiteY24" fmla="*/ 829594 h 877017"/>
              <a:gd name="connsiteX25" fmla="*/ 185726 w 265854"/>
              <a:gd name="connsiteY25" fmla="*/ 853872 h 877017"/>
              <a:gd name="connsiteX26" fmla="*/ 170242 w 265854"/>
              <a:gd name="connsiteY26" fmla="*/ 876963 h 877017"/>
              <a:gd name="connsiteX27" fmla="*/ 157401 w 265854"/>
              <a:gd name="connsiteY27" fmla="*/ 853925 h 877017"/>
              <a:gd name="connsiteX28" fmla="*/ 157293 w 265854"/>
              <a:gd name="connsiteY28" fmla="*/ 667848 h 877017"/>
              <a:gd name="connsiteX29" fmla="*/ 157186 w 265854"/>
              <a:gd name="connsiteY29" fmla="*/ 667848 h 877017"/>
              <a:gd name="connsiteX30" fmla="*/ 162958 w 265854"/>
              <a:gd name="connsiteY30" fmla="*/ 313335 h 877017"/>
              <a:gd name="connsiteX31" fmla="*/ 42593 w 265854"/>
              <a:gd name="connsiteY31" fmla="*/ 287601 h 877017"/>
              <a:gd name="connsiteX32" fmla="*/ 162958 w 265854"/>
              <a:gd name="connsiteY32" fmla="*/ 313335 h 87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5854" h="877017">
                <a:moveTo>
                  <a:pt x="157293" y="667848"/>
                </a:moveTo>
                <a:cubicBezTo>
                  <a:pt x="157293" y="609419"/>
                  <a:pt x="157186" y="550990"/>
                  <a:pt x="157347" y="492561"/>
                </a:cubicBezTo>
                <a:cubicBezTo>
                  <a:pt x="157347" y="479613"/>
                  <a:pt x="157024" y="467635"/>
                  <a:pt x="143968" y="459759"/>
                </a:cubicBezTo>
                <a:cubicBezTo>
                  <a:pt x="135713" y="454795"/>
                  <a:pt x="133231" y="445623"/>
                  <a:pt x="132692" y="436344"/>
                </a:cubicBezTo>
                <a:cubicBezTo>
                  <a:pt x="132206" y="427388"/>
                  <a:pt x="132260" y="418378"/>
                  <a:pt x="132044" y="409368"/>
                </a:cubicBezTo>
                <a:cubicBezTo>
                  <a:pt x="131667" y="392374"/>
                  <a:pt x="137601" y="369552"/>
                  <a:pt x="128969" y="360111"/>
                </a:cubicBezTo>
                <a:cubicBezTo>
                  <a:pt x="121362" y="351856"/>
                  <a:pt x="96814" y="352558"/>
                  <a:pt x="83435" y="346893"/>
                </a:cubicBezTo>
                <a:cubicBezTo>
                  <a:pt x="66494" y="339771"/>
                  <a:pt x="39572" y="348835"/>
                  <a:pt x="31911" y="322345"/>
                </a:cubicBezTo>
                <a:cubicBezTo>
                  <a:pt x="31695" y="321644"/>
                  <a:pt x="30616" y="321050"/>
                  <a:pt x="29807" y="320781"/>
                </a:cubicBezTo>
                <a:cubicBezTo>
                  <a:pt x="20096" y="317166"/>
                  <a:pt x="3587" y="329575"/>
                  <a:pt x="673" y="311555"/>
                </a:cubicBezTo>
                <a:cubicBezTo>
                  <a:pt x="-2510" y="291701"/>
                  <a:pt x="6284" y="272764"/>
                  <a:pt x="12597" y="254151"/>
                </a:cubicBezTo>
                <a:cubicBezTo>
                  <a:pt x="15618" y="245141"/>
                  <a:pt x="23009" y="243361"/>
                  <a:pt x="32397" y="246112"/>
                </a:cubicBezTo>
                <a:cubicBezTo>
                  <a:pt x="76043" y="258952"/>
                  <a:pt x="123574" y="253989"/>
                  <a:pt x="165602" y="275300"/>
                </a:cubicBezTo>
                <a:cubicBezTo>
                  <a:pt x="176500" y="280857"/>
                  <a:pt x="179575" y="272116"/>
                  <a:pt x="180223" y="262945"/>
                </a:cubicBezTo>
                <a:cubicBezTo>
                  <a:pt x="183621" y="217194"/>
                  <a:pt x="187128" y="171498"/>
                  <a:pt x="204069" y="128121"/>
                </a:cubicBezTo>
                <a:cubicBezTo>
                  <a:pt x="208925" y="115658"/>
                  <a:pt x="202720" y="107566"/>
                  <a:pt x="191768" y="102009"/>
                </a:cubicBezTo>
                <a:cubicBezTo>
                  <a:pt x="175745" y="93862"/>
                  <a:pt x="159559" y="85985"/>
                  <a:pt x="143806" y="77299"/>
                </a:cubicBezTo>
                <a:cubicBezTo>
                  <a:pt x="120013" y="64189"/>
                  <a:pt x="113108" y="43256"/>
                  <a:pt x="124545" y="21028"/>
                </a:cubicBezTo>
                <a:cubicBezTo>
                  <a:pt x="134796" y="1120"/>
                  <a:pt x="154326" y="-5624"/>
                  <a:pt x="177471" y="5005"/>
                </a:cubicBezTo>
                <a:cubicBezTo>
                  <a:pt x="202774" y="16658"/>
                  <a:pt x="227268" y="29930"/>
                  <a:pt x="251924" y="42932"/>
                </a:cubicBezTo>
                <a:cubicBezTo>
                  <a:pt x="263739" y="49191"/>
                  <a:pt x="270267" y="59279"/>
                  <a:pt x="262444" y="71850"/>
                </a:cubicBezTo>
                <a:cubicBezTo>
                  <a:pt x="201641" y="169232"/>
                  <a:pt x="208763" y="278105"/>
                  <a:pt x="208008" y="385899"/>
                </a:cubicBezTo>
                <a:cubicBezTo>
                  <a:pt x="207792" y="415411"/>
                  <a:pt x="216640" y="447080"/>
                  <a:pt x="189233" y="471898"/>
                </a:cubicBezTo>
                <a:cubicBezTo>
                  <a:pt x="183892" y="476753"/>
                  <a:pt x="186157" y="490727"/>
                  <a:pt x="186103" y="500546"/>
                </a:cubicBezTo>
                <a:cubicBezTo>
                  <a:pt x="185942" y="610228"/>
                  <a:pt x="185995" y="719911"/>
                  <a:pt x="185995" y="829594"/>
                </a:cubicBezTo>
                <a:cubicBezTo>
                  <a:pt x="185995" y="837686"/>
                  <a:pt x="186319" y="845779"/>
                  <a:pt x="185726" y="853872"/>
                </a:cubicBezTo>
                <a:cubicBezTo>
                  <a:pt x="184970" y="864392"/>
                  <a:pt x="185888" y="877988"/>
                  <a:pt x="170242" y="876963"/>
                </a:cubicBezTo>
                <a:cubicBezTo>
                  <a:pt x="156916" y="876099"/>
                  <a:pt x="157401" y="863745"/>
                  <a:pt x="157401" y="853925"/>
                </a:cubicBezTo>
                <a:cubicBezTo>
                  <a:pt x="157186" y="791882"/>
                  <a:pt x="157293" y="729838"/>
                  <a:pt x="157293" y="667848"/>
                </a:cubicBezTo>
                <a:lnTo>
                  <a:pt x="157186" y="667848"/>
                </a:lnTo>
                <a:close/>
                <a:moveTo>
                  <a:pt x="162958" y="313335"/>
                </a:moveTo>
                <a:cubicBezTo>
                  <a:pt x="126379" y="287331"/>
                  <a:pt x="86240" y="278645"/>
                  <a:pt x="42593" y="287601"/>
                </a:cubicBezTo>
                <a:cubicBezTo>
                  <a:pt x="79064" y="312958"/>
                  <a:pt x="119150" y="321590"/>
                  <a:pt x="162958" y="31333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C450C1DB-0DB3-4906-8D25-BF45AECB44A5}"/>
              </a:ext>
            </a:extLst>
          </p:cNvPr>
          <p:cNvSpPr/>
          <p:nvPr/>
        </p:nvSpPr>
        <p:spPr>
          <a:xfrm>
            <a:off x="3892030" y="5231336"/>
            <a:ext cx="358066" cy="319784"/>
          </a:xfrm>
          <a:custGeom>
            <a:avLst/>
            <a:gdLst>
              <a:gd name="connsiteX0" fmla="*/ 278228 w 383793"/>
              <a:gd name="connsiteY0" fmla="*/ 342219 h 342760"/>
              <a:gd name="connsiteX1" fmla="*/ 153169 w 383793"/>
              <a:gd name="connsiteY1" fmla="*/ 337957 h 342760"/>
              <a:gd name="connsiteX2" fmla="*/ 41760 w 383793"/>
              <a:gd name="connsiteY2" fmla="*/ 325386 h 342760"/>
              <a:gd name="connsiteX3" fmla="*/ 19640 w 383793"/>
              <a:gd name="connsiteY3" fmla="*/ 307474 h 342760"/>
              <a:gd name="connsiteX4" fmla="*/ 42893 w 383793"/>
              <a:gd name="connsiteY4" fmla="*/ 296522 h 342760"/>
              <a:gd name="connsiteX5" fmla="*/ 54276 w 383793"/>
              <a:gd name="connsiteY5" fmla="*/ 278826 h 342760"/>
              <a:gd name="connsiteX6" fmla="*/ 61506 w 383793"/>
              <a:gd name="connsiteY6" fmla="*/ 246078 h 342760"/>
              <a:gd name="connsiteX7" fmla="*/ 65768 w 383793"/>
              <a:gd name="connsiteY7" fmla="*/ 216836 h 342760"/>
              <a:gd name="connsiteX8" fmla="*/ 9173 w 383793"/>
              <a:gd name="connsiteY8" fmla="*/ 65719 h 342760"/>
              <a:gd name="connsiteX9" fmla="*/ 28650 w 383793"/>
              <a:gd name="connsiteY9" fmla="*/ 20886 h 342760"/>
              <a:gd name="connsiteX10" fmla="*/ 97761 w 383793"/>
              <a:gd name="connsiteY10" fmla="*/ 55900 h 342760"/>
              <a:gd name="connsiteX11" fmla="*/ 135581 w 383793"/>
              <a:gd name="connsiteY11" fmla="*/ 215326 h 342760"/>
              <a:gd name="connsiteX12" fmla="*/ 144159 w 383793"/>
              <a:gd name="connsiteY12" fmla="*/ 239874 h 342760"/>
              <a:gd name="connsiteX13" fmla="*/ 150471 w 383793"/>
              <a:gd name="connsiteY13" fmla="*/ 286218 h 342760"/>
              <a:gd name="connsiteX14" fmla="*/ 145562 w 383793"/>
              <a:gd name="connsiteY14" fmla="*/ 303266 h 342760"/>
              <a:gd name="connsiteX15" fmla="*/ 160183 w 383793"/>
              <a:gd name="connsiteY15" fmla="*/ 306827 h 342760"/>
              <a:gd name="connsiteX16" fmla="*/ 171242 w 383793"/>
              <a:gd name="connsiteY16" fmla="*/ 290588 h 342760"/>
              <a:gd name="connsiteX17" fmla="*/ 135905 w 383793"/>
              <a:gd name="connsiteY17" fmla="*/ 59731 h 342760"/>
              <a:gd name="connsiteX18" fmla="*/ 159481 w 383793"/>
              <a:gd name="connsiteY18" fmla="*/ 15167 h 342760"/>
              <a:gd name="connsiteX19" fmla="*/ 360881 w 383793"/>
              <a:gd name="connsiteY19" fmla="*/ 384 h 342760"/>
              <a:gd name="connsiteX20" fmla="*/ 383756 w 383793"/>
              <a:gd name="connsiteY20" fmla="*/ 12200 h 342760"/>
              <a:gd name="connsiteX21" fmla="*/ 360989 w 383793"/>
              <a:gd name="connsiteY21" fmla="*/ 29140 h 342760"/>
              <a:gd name="connsiteX22" fmla="*/ 194441 w 383793"/>
              <a:gd name="connsiteY22" fmla="*/ 40362 h 342760"/>
              <a:gd name="connsiteX23" fmla="*/ 172484 w 383793"/>
              <a:gd name="connsiteY23" fmla="*/ 71600 h 342760"/>
              <a:gd name="connsiteX24" fmla="*/ 201132 w 383793"/>
              <a:gd name="connsiteY24" fmla="*/ 285462 h 342760"/>
              <a:gd name="connsiteX25" fmla="*/ 227729 w 383793"/>
              <a:gd name="connsiteY25" fmla="*/ 312708 h 342760"/>
              <a:gd name="connsiteX26" fmla="*/ 343616 w 383793"/>
              <a:gd name="connsiteY26" fmla="*/ 313571 h 342760"/>
              <a:gd name="connsiteX27" fmla="*/ 370700 w 383793"/>
              <a:gd name="connsiteY27" fmla="*/ 327220 h 342760"/>
              <a:gd name="connsiteX28" fmla="*/ 343940 w 383793"/>
              <a:gd name="connsiteY28" fmla="*/ 342003 h 342760"/>
              <a:gd name="connsiteX29" fmla="*/ 278120 w 383793"/>
              <a:gd name="connsiteY29" fmla="*/ 342165 h 342760"/>
              <a:gd name="connsiteX30" fmla="*/ 120636 w 383793"/>
              <a:gd name="connsiteY30" fmla="*/ 279959 h 342760"/>
              <a:gd name="connsiteX31" fmla="*/ 106285 w 383793"/>
              <a:gd name="connsiteY31" fmla="*/ 214516 h 342760"/>
              <a:gd name="connsiteX32" fmla="*/ 70138 w 383793"/>
              <a:gd name="connsiteY32" fmla="*/ 66205 h 342760"/>
              <a:gd name="connsiteX33" fmla="*/ 46292 w 383793"/>
              <a:gd name="connsiteY33" fmla="*/ 47700 h 342760"/>
              <a:gd name="connsiteX34" fmla="*/ 46561 w 383793"/>
              <a:gd name="connsiteY34" fmla="*/ 76456 h 342760"/>
              <a:gd name="connsiteX35" fmla="*/ 96466 w 383793"/>
              <a:gd name="connsiteY35" fmla="*/ 221099 h 342760"/>
              <a:gd name="connsiteX36" fmla="*/ 95171 w 383793"/>
              <a:gd name="connsiteY36" fmla="*/ 275319 h 342760"/>
              <a:gd name="connsiteX37" fmla="*/ 100944 w 383793"/>
              <a:gd name="connsiteY37" fmla="*/ 294310 h 342760"/>
              <a:gd name="connsiteX38" fmla="*/ 110278 w 383793"/>
              <a:gd name="connsiteY38" fmla="*/ 295497 h 342760"/>
              <a:gd name="connsiteX39" fmla="*/ 120636 w 383793"/>
              <a:gd name="connsiteY39" fmla="*/ 279959 h 3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3793" h="342760">
                <a:moveTo>
                  <a:pt x="278228" y="342219"/>
                </a:moveTo>
                <a:cubicBezTo>
                  <a:pt x="238789" y="345564"/>
                  <a:pt x="195413" y="332076"/>
                  <a:pt x="153169" y="337957"/>
                </a:cubicBezTo>
                <a:cubicBezTo>
                  <a:pt x="113623" y="343460"/>
                  <a:pt x="78878" y="328893"/>
                  <a:pt x="41760" y="325386"/>
                </a:cubicBezTo>
                <a:cubicBezTo>
                  <a:pt x="31024" y="324361"/>
                  <a:pt x="18183" y="322095"/>
                  <a:pt x="19640" y="307474"/>
                </a:cubicBezTo>
                <a:cubicBezTo>
                  <a:pt x="20989" y="293825"/>
                  <a:pt x="32858" y="295443"/>
                  <a:pt x="42893" y="296522"/>
                </a:cubicBezTo>
                <a:cubicBezTo>
                  <a:pt x="58538" y="298195"/>
                  <a:pt x="63880" y="293339"/>
                  <a:pt x="54276" y="278826"/>
                </a:cubicBezTo>
                <a:cubicBezTo>
                  <a:pt x="45375" y="265446"/>
                  <a:pt x="44673" y="254926"/>
                  <a:pt x="61506" y="246078"/>
                </a:cubicBezTo>
                <a:cubicBezTo>
                  <a:pt x="73861" y="239604"/>
                  <a:pt x="68250" y="226925"/>
                  <a:pt x="65768" y="216836"/>
                </a:cubicBezTo>
                <a:cubicBezTo>
                  <a:pt x="52928" y="164234"/>
                  <a:pt x="32912" y="114275"/>
                  <a:pt x="9173" y="65719"/>
                </a:cubicBezTo>
                <a:cubicBezTo>
                  <a:pt x="-6095" y="34482"/>
                  <a:pt x="-4045" y="29572"/>
                  <a:pt x="28650" y="20886"/>
                </a:cubicBezTo>
                <a:cubicBezTo>
                  <a:pt x="77044" y="7992"/>
                  <a:pt x="80605" y="9610"/>
                  <a:pt x="97761" y="55900"/>
                </a:cubicBezTo>
                <a:cubicBezTo>
                  <a:pt x="116860" y="107478"/>
                  <a:pt x="130563" y="160404"/>
                  <a:pt x="135581" y="215326"/>
                </a:cubicBezTo>
                <a:cubicBezTo>
                  <a:pt x="136390" y="224336"/>
                  <a:pt x="136013" y="235666"/>
                  <a:pt x="144159" y="239874"/>
                </a:cubicBezTo>
                <a:cubicBezTo>
                  <a:pt x="169624" y="252984"/>
                  <a:pt x="161423" y="268899"/>
                  <a:pt x="150471" y="286218"/>
                </a:cubicBezTo>
                <a:cubicBezTo>
                  <a:pt x="147234" y="291343"/>
                  <a:pt x="141839" y="296738"/>
                  <a:pt x="145562" y="303266"/>
                </a:cubicBezTo>
                <a:cubicBezTo>
                  <a:pt x="148583" y="308607"/>
                  <a:pt x="154895" y="307744"/>
                  <a:pt x="160183" y="306827"/>
                </a:cubicBezTo>
                <a:cubicBezTo>
                  <a:pt x="169354" y="305262"/>
                  <a:pt x="170110" y="297817"/>
                  <a:pt x="171242" y="290588"/>
                </a:cubicBezTo>
                <a:cubicBezTo>
                  <a:pt x="184299" y="209823"/>
                  <a:pt x="169354" y="133266"/>
                  <a:pt x="135905" y="59731"/>
                </a:cubicBezTo>
                <a:cubicBezTo>
                  <a:pt x="118586" y="21641"/>
                  <a:pt x="118748" y="18836"/>
                  <a:pt x="159481" y="15167"/>
                </a:cubicBezTo>
                <a:cubicBezTo>
                  <a:pt x="226542" y="9124"/>
                  <a:pt x="293712" y="5132"/>
                  <a:pt x="360881" y="384"/>
                </a:cubicBezTo>
                <a:cubicBezTo>
                  <a:pt x="370808" y="-317"/>
                  <a:pt x="383001" y="-1558"/>
                  <a:pt x="383756" y="12200"/>
                </a:cubicBezTo>
                <a:cubicBezTo>
                  <a:pt x="384565" y="26713"/>
                  <a:pt x="372049" y="28331"/>
                  <a:pt x="360989" y="29140"/>
                </a:cubicBezTo>
                <a:cubicBezTo>
                  <a:pt x="305473" y="33025"/>
                  <a:pt x="249957" y="36909"/>
                  <a:pt x="194441" y="40362"/>
                </a:cubicBezTo>
                <a:cubicBezTo>
                  <a:pt x="164067" y="42251"/>
                  <a:pt x="162287" y="44301"/>
                  <a:pt x="172484" y="71600"/>
                </a:cubicBezTo>
                <a:cubicBezTo>
                  <a:pt x="198326" y="140711"/>
                  <a:pt x="212246" y="211495"/>
                  <a:pt x="201132" y="285462"/>
                </a:cubicBezTo>
                <a:cubicBezTo>
                  <a:pt x="197840" y="307420"/>
                  <a:pt x="210519" y="312438"/>
                  <a:pt x="227729" y="312708"/>
                </a:cubicBezTo>
                <a:cubicBezTo>
                  <a:pt x="266358" y="313301"/>
                  <a:pt x="304988" y="313031"/>
                  <a:pt x="343616" y="313571"/>
                </a:cubicBezTo>
                <a:cubicBezTo>
                  <a:pt x="354676" y="313733"/>
                  <a:pt x="370592" y="310280"/>
                  <a:pt x="370700" y="327220"/>
                </a:cubicBezTo>
                <a:cubicBezTo>
                  <a:pt x="370862" y="343568"/>
                  <a:pt x="355108" y="341679"/>
                  <a:pt x="343940" y="342003"/>
                </a:cubicBezTo>
                <a:cubicBezTo>
                  <a:pt x="323277" y="342596"/>
                  <a:pt x="302614" y="342165"/>
                  <a:pt x="278120" y="342165"/>
                </a:cubicBezTo>
                <a:close/>
                <a:moveTo>
                  <a:pt x="120636" y="279959"/>
                </a:moveTo>
                <a:cubicBezTo>
                  <a:pt x="109361" y="259026"/>
                  <a:pt x="108713" y="236637"/>
                  <a:pt x="106285" y="214516"/>
                </a:cubicBezTo>
                <a:cubicBezTo>
                  <a:pt x="100675" y="163533"/>
                  <a:pt x="90478" y="113628"/>
                  <a:pt x="70138" y="66205"/>
                </a:cubicBezTo>
                <a:cubicBezTo>
                  <a:pt x="65498" y="55415"/>
                  <a:pt x="61614" y="41279"/>
                  <a:pt x="46292" y="47700"/>
                </a:cubicBezTo>
                <a:cubicBezTo>
                  <a:pt x="27679" y="55523"/>
                  <a:pt x="42839" y="68093"/>
                  <a:pt x="46561" y="76456"/>
                </a:cubicBezTo>
                <a:cubicBezTo>
                  <a:pt x="67333" y="123285"/>
                  <a:pt x="84975" y="171140"/>
                  <a:pt x="96466" y="221099"/>
                </a:cubicBezTo>
                <a:cubicBezTo>
                  <a:pt x="100567" y="238956"/>
                  <a:pt x="108551" y="257138"/>
                  <a:pt x="95171" y="275319"/>
                </a:cubicBezTo>
                <a:cubicBezTo>
                  <a:pt x="90208" y="282117"/>
                  <a:pt x="96089" y="288861"/>
                  <a:pt x="100944" y="294310"/>
                </a:cubicBezTo>
                <a:cubicBezTo>
                  <a:pt x="103588" y="297278"/>
                  <a:pt x="107472" y="298788"/>
                  <a:pt x="110278" y="295497"/>
                </a:cubicBezTo>
                <a:cubicBezTo>
                  <a:pt x="114216" y="290857"/>
                  <a:pt x="117130" y="285354"/>
                  <a:pt x="120636" y="27995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A6C66E18-D483-4034-9AFE-6B2638699378}"/>
              </a:ext>
            </a:extLst>
          </p:cNvPr>
          <p:cNvSpPr/>
          <p:nvPr/>
        </p:nvSpPr>
        <p:spPr>
          <a:xfrm>
            <a:off x="628016" y="2932007"/>
            <a:ext cx="273394" cy="562875"/>
          </a:xfrm>
          <a:custGeom>
            <a:avLst/>
            <a:gdLst>
              <a:gd name="connsiteX0" fmla="*/ 124534 w 293037"/>
              <a:gd name="connsiteY0" fmla="*/ 325106 h 603317"/>
              <a:gd name="connsiteX1" fmla="*/ 153452 w 293037"/>
              <a:gd name="connsiteY1" fmla="*/ 165195 h 603317"/>
              <a:gd name="connsiteX2" fmla="*/ 206810 w 293037"/>
              <a:gd name="connsiteY2" fmla="*/ 129641 h 603317"/>
              <a:gd name="connsiteX3" fmla="*/ 263404 w 293037"/>
              <a:gd name="connsiteY3" fmla="*/ 88584 h 603317"/>
              <a:gd name="connsiteX4" fmla="*/ 238641 w 293037"/>
              <a:gd name="connsiteY4" fmla="*/ 38895 h 603317"/>
              <a:gd name="connsiteX5" fmla="*/ 164404 w 293037"/>
              <a:gd name="connsiteY5" fmla="*/ 45747 h 603317"/>
              <a:gd name="connsiteX6" fmla="*/ 70529 w 293037"/>
              <a:gd name="connsiteY6" fmla="*/ 88045 h 603317"/>
              <a:gd name="connsiteX7" fmla="*/ 31037 w 293037"/>
              <a:gd name="connsiteY7" fmla="*/ 128400 h 603317"/>
              <a:gd name="connsiteX8" fmla="*/ 37889 w 293037"/>
              <a:gd name="connsiteY8" fmla="*/ 194544 h 603317"/>
              <a:gd name="connsiteX9" fmla="*/ 99609 w 293037"/>
              <a:gd name="connsiteY9" fmla="*/ 441802 h 603317"/>
              <a:gd name="connsiteX10" fmla="*/ 114121 w 293037"/>
              <a:gd name="connsiteY10" fmla="*/ 575709 h 603317"/>
              <a:gd name="connsiteX11" fmla="*/ 100903 w 293037"/>
              <a:gd name="connsiteY11" fmla="*/ 603170 h 603317"/>
              <a:gd name="connsiteX12" fmla="*/ 85527 w 293037"/>
              <a:gd name="connsiteY12" fmla="*/ 579216 h 603317"/>
              <a:gd name="connsiteX13" fmla="*/ 49920 w 293037"/>
              <a:gd name="connsiteY13" fmla="*/ 323218 h 603317"/>
              <a:gd name="connsiteX14" fmla="*/ 14150 w 293037"/>
              <a:gd name="connsiteY14" fmla="*/ 213373 h 603317"/>
              <a:gd name="connsiteX15" fmla="*/ 2389 w 293037"/>
              <a:gd name="connsiteY15" fmla="*/ 123868 h 603317"/>
              <a:gd name="connsiteX16" fmla="*/ 75007 w 293037"/>
              <a:gd name="connsiteY16" fmla="*/ 58911 h 603317"/>
              <a:gd name="connsiteX17" fmla="*/ 138184 w 293037"/>
              <a:gd name="connsiteY17" fmla="*/ 29346 h 603317"/>
              <a:gd name="connsiteX18" fmla="*/ 287305 w 293037"/>
              <a:gd name="connsiteY18" fmla="*/ 51250 h 603317"/>
              <a:gd name="connsiteX19" fmla="*/ 223912 w 293037"/>
              <a:gd name="connsiteY19" fmla="*/ 156940 h 603317"/>
              <a:gd name="connsiteX20" fmla="*/ 166130 w 293037"/>
              <a:gd name="connsiteY20" fmla="*/ 207601 h 603317"/>
              <a:gd name="connsiteX21" fmla="*/ 156203 w 293037"/>
              <a:gd name="connsiteY21" fmla="*/ 386988 h 603317"/>
              <a:gd name="connsiteX22" fmla="*/ 182909 w 293037"/>
              <a:gd name="connsiteY22" fmla="*/ 576357 h 603317"/>
              <a:gd name="connsiteX23" fmla="*/ 173953 w 293037"/>
              <a:gd name="connsiteY23" fmla="*/ 602901 h 603317"/>
              <a:gd name="connsiteX24" fmla="*/ 155340 w 293037"/>
              <a:gd name="connsiteY24" fmla="*/ 581698 h 603317"/>
              <a:gd name="connsiteX25" fmla="*/ 124588 w 293037"/>
              <a:gd name="connsiteY25" fmla="*/ 325214 h 60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3037" h="603317">
                <a:moveTo>
                  <a:pt x="124534" y="325106"/>
                </a:moveTo>
                <a:cubicBezTo>
                  <a:pt x="124534" y="270022"/>
                  <a:pt x="125343" y="215208"/>
                  <a:pt x="153452" y="165195"/>
                </a:cubicBezTo>
                <a:cubicBezTo>
                  <a:pt x="165213" y="144262"/>
                  <a:pt x="181668" y="131422"/>
                  <a:pt x="206810" y="129641"/>
                </a:cubicBezTo>
                <a:cubicBezTo>
                  <a:pt x="238047" y="127375"/>
                  <a:pt x="259304" y="111837"/>
                  <a:pt x="263404" y="88584"/>
                </a:cubicBezTo>
                <a:cubicBezTo>
                  <a:pt x="267289" y="66572"/>
                  <a:pt x="257146" y="50171"/>
                  <a:pt x="238641" y="38895"/>
                </a:cubicBezTo>
                <a:cubicBezTo>
                  <a:pt x="213985" y="23789"/>
                  <a:pt x="180697" y="23627"/>
                  <a:pt x="164404" y="45747"/>
                </a:cubicBezTo>
                <a:cubicBezTo>
                  <a:pt x="139910" y="78927"/>
                  <a:pt x="107701" y="86858"/>
                  <a:pt x="70529" y="88045"/>
                </a:cubicBezTo>
                <a:cubicBezTo>
                  <a:pt x="44794" y="88854"/>
                  <a:pt x="34651" y="106658"/>
                  <a:pt x="31037" y="128400"/>
                </a:cubicBezTo>
                <a:cubicBezTo>
                  <a:pt x="27314" y="150736"/>
                  <a:pt x="27368" y="173827"/>
                  <a:pt x="37889" y="194544"/>
                </a:cubicBezTo>
                <a:cubicBezTo>
                  <a:pt x="77543" y="272288"/>
                  <a:pt x="86930" y="357477"/>
                  <a:pt x="99609" y="441802"/>
                </a:cubicBezTo>
                <a:cubicBezTo>
                  <a:pt x="106245" y="486150"/>
                  <a:pt x="109590" y="531038"/>
                  <a:pt x="114121" y="575709"/>
                </a:cubicBezTo>
                <a:cubicBezTo>
                  <a:pt x="115308" y="587309"/>
                  <a:pt x="117089" y="601983"/>
                  <a:pt x="100903" y="603170"/>
                </a:cubicBezTo>
                <a:cubicBezTo>
                  <a:pt x="85797" y="604249"/>
                  <a:pt x="86499" y="589359"/>
                  <a:pt x="85527" y="579216"/>
                </a:cubicBezTo>
                <a:cubicBezTo>
                  <a:pt x="77489" y="493326"/>
                  <a:pt x="69126" y="407490"/>
                  <a:pt x="49920" y="323218"/>
                </a:cubicBezTo>
                <a:cubicBezTo>
                  <a:pt x="41341" y="285560"/>
                  <a:pt x="32709" y="248064"/>
                  <a:pt x="14150" y="213373"/>
                </a:cubicBezTo>
                <a:cubicBezTo>
                  <a:pt x="-687" y="185534"/>
                  <a:pt x="-2413" y="154621"/>
                  <a:pt x="2389" y="123868"/>
                </a:cubicBezTo>
                <a:cubicBezTo>
                  <a:pt x="8863" y="82110"/>
                  <a:pt x="32601" y="61285"/>
                  <a:pt x="75007" y="58911"/>
                </a:cubicBezTo>
                <a:cubicBezTo>
                  <a:pt x="100148" y="57455"/>
                  <a:pt x="120218" y="49578"/>
                  <a:pt x="138184" y="29346"/>
                </a:cubicBezTo>
                <a:cubicBezTo>
                  <a:pt x="180805" y="-18670"/>
                  <a:pt x="264807" y="-5237"/>
                  <a:pt x="287305" y="51250"/>
                </a:cubicBezTo>
                <a:cubicBezTo>
                  <a:pt x="306241" y="98673"/>
                  <a:pt x="276514" y="151384"/>
                  <a:pt x="223912" y="156940"/>
                </a:cubicBezTo>
                <a:cubicBezTo>
                  <a:pt x="190031" y="160501"/>
                  <a:pt x="174547" y="178575"/>
                  <a:pt x="166130" y="207601"/>
                </a:cubicBezTo>
                <a:cubicBezTo>
                  <a:pt x="149082" y="266569"/>
                  <a:pt x="151402" y="326941"/>
                  <a:pt x="156203" y="386988"/>
                </a:cubicBezTo>
                <a:cubicBezTo>
                  <a:pt x="161275" y="450543"/>
                  <a:pt x="170339" y="513773"/>
                  <a:pt x="182909" y="576357"/>
                </a:cubicBezTo>
                <a:cubicBezTo>
                  <a:pt x="185067" y="587039"/>
                  <a:pt x="188790" y="599879"/>
                  <a:pt x="173953" y="602901"/>
                </a:cubicBezTo>
                <a:cubicBezTo>
                  <a:pt x="159009" y="605922"/>
                  <a:pt x="157390" y="591894"/>
                  <a:pt x="155340" y="581698"/>
                </a:cubicBezTo>
                <a:cubicBezTo>
                  <a:pt x="138292" y="497048"/>
                  <a:pt x="125451" y="411860"/>
                  <a:pt x="124588" y="32521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73945A18-5C99-490C-B357-AE5FE17D6FBA}"/>
              </a:ext>
            </a:extLst>
          </p:cNvPr>
          <p:cNvSpPr/>
          <p:nvPr/>
        </p:nvSpPr>
        <p:spPr>
          <a:xfrm>
            <a:off x="602048" y="1251497"/>
            <a:ext cx="435474" cy="868881"/>
          </a:xfrm>
          <a:custGeom>
            <a:avLst/>
            <a:gdLst>
              <a:gd name="connsiteX0" fmla="*/ 45761 w 466762"/>
              <a:gd name="connsiteY0" fmla="*/ 215517 h 931309"/>
              <a:gd name="connsiteX1" fmla="*/ 112067 w 466762"/>
              <a:gd name="connsiteY1" fmla="*/ 477828 h 931309"/>
              <a:gd name="connsiteX2" fmla="*/ 170874 w 466762"/>
              <a:gd name="connsiteY2" fmla="*/ 728323 h 931309"/>
              <a:gd name="connsiteX3" fmla="*/ 185980 w 466762"/>
              <a:gd name="connsiteY3" fmla="*/ 810275 h 931309"/>
              <a:gd name="connsiteX4" fmla="*/ 285250 w 466762"/>
              <a:gd name="connsiteY4" fmla="*/ 900211 h 931309"/>
              <a:gd name="connsiteX5" fmla="*/ 415380 w 466762"/>
              <a:gd name="connsiteY5" fmla="*/ 827053 h 931309"/>
              <a:gd name="connsiteX6" fmla="*/ 436583 w 466762"/>
              <a:gd name="connsiteY6" fmla="*/ 741325 h 931309"/>
              <a:gd name="connsiteX7" fmla="*/ 454441 w 466762"/>
              <a:gd name="connsiteY7" fmla="*/ 714943 h 931309"/>
              <a:gd name="connsiteX8" fmla="*/ 465501 w 466762"/>
              <a:gd name="connsiteY8" fmla="*/ 746774 h 931309"/>
              <a:gd name="connsiteX9" fmla="*/ 424336 w 466762"/>
              <a:gd name="connsiteY9" fmla="*/ 867625 h 931309"/>
              <a:gd name="connsiteX10" fmla="*/ 170226 w 466762"/>
              <a:gd name="connsiteY10" fmla="*/ 848904 h 931309"/>
              <a:gd name="connsiteX11" fmla="*/ 137856 w 466762"/>
              <a:gd name="connsiteY11" fmla="*/ 694334 h 931309"/>
              <a:gd name="connsiteX12" fmla="*/ 80398 w 466762"/>
              <a:gd name="connsiteY12" fmla="*/ 476587 h 931309"/>
              <a:gd name="connsiteX13" fmla="*/ 18839 w 466762"/>
              <a:gd name="connsiteY13" fmla="*/ 248481 h 931309"/>
              <a:gd name="connsiteX14" fmla="*/ 3194 w 466762"/>
              <a:gd name="connsiteY14" fmla="*/ 177536 h 931309"/>
              <a:gd name="connsiteX15" fmla="*/ 26339 w 466762"/>
              <a:gd name="connsiteY15" fmla="*/ 97095 h 931309"/>
              <a:gd name="connsiteX16" fmla="*/ 39988 w 466762"/>
              <a:gd name="connsiteY16" fmla="*/ 72115 h 931309"/>
              <a:gd name="connsiteX17" fmla="*/ 107427 w 466762"/>
              <a:gd name="connsiteY17" fmla="*/ 1979 h 931309"/>
              <a:gd name="connsiteX18" fmla="*/ 124152 w 466762"/>
              <a:gd name="connsiteY18" fmla="*/ 10449 h 931309"/>
              <a:gd name="connsiteX19" fmla="*/ 117840 w 466762"/>
              <a:gd name="connsiteY19" fmla="*/ 36993 h 931309"/>
              <a:gd name="connsiteX20" fmla="*/ 95504 w 466762"/>
              <a:gd name="connsiteY20" fmla="*/ 46165 h 931309"/>
              <a:gd name="connsiteX21" fmla="*/ 68690 w 466762"/>
              <a:gd name="connsiteY21" fmla="*/ 82851 h 931309"/>
              <a:gd name="connsiteX22" fmla="*/ 48998 w 466762"/>
              <a:gd name="connsiteY22" fmla="*/ 117758 h 931309"/>
              <a:gd name="connsiteX23" fmla="*/ 30169 w 466762"/>
              <a:gd name="connsiteY23" fmla="*/ 159246 h 931309"/>
              <a:gd name="connsiteX24" fmla="*/ 45923 w 466762"/>
              <a:gd name="connsiteY24" fmla="*/ 215895 h 931309"/>
              <a:gd name="connsiteX25" fmla="*/ 45761 w 466762"/>
              <a:gd name="connsiteY25" fmla="*/ 215625 h 93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6762" h="931308">
                <a:moveTo>
                  <a:pt x="45761" y="215517"/>
                </a:moveTo>
                <a:cubicBezTo>
                  <a:pt x="51534" y="307072"/>
                  <a:pt x="74571" y="394527"/>
                  <a:pt x="112067" y="477828"/>
                </a:cubicBezTo>
                <a:cubicBezTo>
                  <a:pt x="148052" y="557729"/>
                  <a:pt x="162781" y="642109"/>
                  <a:pt x="170874" y="728323"/>
                </a:cubicBezTo>
                <a:cubicBezTo>
                  <a:pt x="173463" y="756054"/>
                  <a:pt x="176916" y="783731"/>
                  <a:pt x="185980" y="810275"/>
                </a:cubicBezTo>
                <a:cubicBezTo>
                  <a:pt x="202489" y="858453"/>
                  <a:pt x="230544" y="894978"/>
                  <a:pt x="285250" y="900211"/>
                </a:cubicBezTo>
                <a:cubicBezTo>
                  <a:pt x="342061" y="905606"/>
                  <a:pt x="388566" y="878253"/>
                  <a:pt x="415380" y="827053"/>
                </a:cubicBezTo>
                <a:cubicBezTo>
                  <a:pt x="429515" y="800078"/>
                  <a:pt x="432806" y="770782"/>
                  <a:pt x="436583" y="741325"/>
                </a:cubicBezTo>
                <a:cubicBezTo>
                  <a:pt x="437986" y="730157"/>
                  <a:pt x="435612" y="711436"/>
                  <a:pt x="454441" y="714943"/>
                </a:cubicBezTo>
                <a:cubicBezTo>
                  <a:pt x="470518" y="717910"/>
                  <a:pt x="466688" y="734635"/>
                  <a:pt x="465501" y="746774"/>
                </a:cubicBezTo>
                <a:cubicBezTo>
                  <a:pt x="461185" y="790205"/>
                  <a:pt x="450826" y="831531"/>
                  <a:pt x="424336" y="867625"/>
                </a:cubicBezTo>
                <a:cubicBezTo>
                  <a:pt x="356573" y="960043"/>
                  <a:pt x="222990" y="950224"/>
                  <a:pt x="170226" y="848904"/>
                </a:cubicBezTo>
                <a:cubicBezTo>
                  <a:pt x="144923" y="800294"/>
                  <a:pt x="143305" y="746720"/>
                  <a:pt x="137856" y="694334"/>
                </a:cubicBezTo>
                <a:cubicBezTo>
                  <a:pt x="129925" y="618478"/>
                  <a:pt x="111419" y="546022"/>
                  <a:pt x="80398" y="476587"/>
                </a:cubicBezTo>
                <a:cubicBezTo>
                  <a:pt x="47919" y="403807"/>
                  <a:pt x="29522" y="327088"/>
                  <a:pt x="18839" y="248481"/>
                </a:cubicBezTo>
                <a:cubicBezTo>
                  <a:pt x="15548" y="224311"/>
                  <a:pt x="8697" y="201112"/>
                  <a:pt x="3194" y="177536"/>
                </a:cubicBezTo>
                <a:cubicBezTo>
                  <a:pt x="-4090" y="146406"/>
                  <a:pt x="64" y="118405"/>
                  <a:pt x="26339" y="97095"/>
                </a:cubicBezTo>
                <a:cubicBezTo>
                  <a:pt x="34539" y="90459"/>
                  <a:pt x="39503" y="82798"/>
                  <a:pt x="39988" y="72115"/>
                </a:cubicBezTo>
                <a:cubicBezTo>
                  <a:pt x="41876" y="29170"/>
                  <a:pt x="83419" y="23775"/>
                  <a:pt x="107427" y="1979"/>
                </a:cubicBezTo>
                <a:cubicBezTo>
                  <a:pt x="113308" y="-3362"/>
                  <a:pt x="121346" y="3004"/>
                  <a:pt x="124152" y="10449"/>
                </a:cubicBezTo>
                <a:cubicBezTo>
                  <a:pt x="127875" y="20376"/>
                  <a:pt x="127443" y="30681"/>
                  <a:pt x="117840" y="36993"/>
                </a:cubicBezTo>
                <a:cubicBezTo>
                  <a:pt x="111258" y="41309"/>
                  <a:pt x="102949" y="43036"/>
                  <a:pt x="95504" y="46165"/>
                </a:cubicBezTo>
                <a:cubicBezTo>
                  <a:pt x="79157" y="52963"/>
                  <a:pt x="68420" y="64616"/>
                  <a:pt x="68690" y="82851"/>
                </a:cubicBezTo>
                <a:cubicBezTo>
                  <a:pt x="68906" y="98929"/>
                  <a:pt x="63727" y="110097"/>
                  <a:pt x="48998" y="117758"/>
                </a:cubicBezTo>
                <a:cubicBezTo>
                  <a:pt x="32489" y="126336"/>
                  <a:pt x="28658" y="142090"/>
                  <a:pt x="30169" y="159246"/>
                </a:cubicBezTo>
                <a:cubicBezTo>
                  <a:pt x="31896" y="179046"/>
                  <a:pt x="36373" y="198199"/>
                  <a:pt x="45923" y="215895"/>
                </a:cubicBezTo>
                <a:cubicBezTo>
                  <a:pt x="45923" y="215895"/>
                  <a:pt x="45761" y="215625"/>
                  <a:pt x="45761" y="21562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CB063F7-1035-422E-855C-321E6DD0928A}"/>
              </a:ext>
            </a:extLst>
          </p:cNvPr>
          <p:cNvSpPr/>
          <p:nvPr/>
        </p:nvSpPr>
        <p:spPr>
          <a:xfrm>
            <a:off x="2049642" y="1657984"/>
            <a:ext cx="896856" cy="461843"/>
          </a:xfrm>
          <a:custGeom>
            <a:avLst/>
            <a:gdLst>
              <a:gd name="connsiteX0" fmla="*/ 940196 w 961294"/>
              <a:gd name="connsiteY0" fmla="*/ 54 h 495026"/>
              <a:gd name="connsiteX1" fmla="*/ 961291 w 961294"/>
              <a:gd name="connsiteY1" fmla="*/ 12463 h 495026"/>
              <a:gd name="connsiteX2" fmla="*/ 940304 w 961294"/>
              <a:gd name="connsiteY2" fmla="*/ 28918 h 495026"/>
              <a:gd name="connsiteX3" fmla="*/ 740145 w 961294"/>
              <a:gd name="connsiteY3" fmla="*/ 55624 h 495026"/>
              <a:gd name="connsiteX4" fmla="*/ 393402 w 961294"/>
              <a:gd name="connsiteY4" fmla="*/ 77582 h 495026"/>
              <a:gd name="connsiteX5" fmla="*/ 328822 w 961294"/>
              <a:gd name="connsiteY5" fmla="*/ 135849 h 495026"/>
              <a:gd name="connsiteX6" fmla="*/ 113071 w 961294"/>
              <a:gd name="connsiteY6" fmla="*/ 434145 h 495026"/>
              <a:gd name="connsiteX7" fmla="*/ 29285 w 961294"/>
              <a:gd name="connsiteY7" fmla="*/ 488150 h 495026"/>
              <a:gd name="connsiteX8" fmla="*/ 2957 w 961294"/>
              <a:gd name="connsiteY8" fmla="*/ 489337 h 495026"/>
              <a:gd name="connsiteX9" fmla="*/ 12722 w 961294"/>
              <a:gd name="connsiteY9" fmla="*/ 465167 h 495026"/>
              <a:gd name="connsiteX10" fmla="*/ 71205 w 961294"/>
              <a:gd name="connsiteY10" fmla="*/ 426592 h 495026"/>
              <a:gd name="connsiteX11" fmla="*/ 298987 w 961294"/>
              <a:gd name="connsiteY11" fmla="*/ 132072 h 495026"/>
              <a:gd name="connsiteX12" fmla="*/ 410450 w 961294"/>
              <a:gd name="connsiteY12" fmla="*/ 48016 h 495026"/>
              <a:gd name="connsiteX13" fmla="*/ 925198 w 961294"/>
              <a:gd name="connsiteY13" fmla="*/ 1834 h 495026"/>
              <a:gd name="connsiteX14" fmla="*/ 940250 w 961294"/>
              <a:gd name="connsiteY14" fmla="*/ 0 h 49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1294" h="495026">
                <a:moveTo>
                  <a:pt x="940196" y="54"/>
                </a:moveTo>
                <a:cubicBezTo>
                  <a:pt x="950285" y="432"/>
                  <a:pt x="961075" y="54"/>
                  <a:pt x="961291" y="12463"/>
                </a:cubicBezTo>
                <a:cubicBezTo>
                  <a:pt x="961507" y="25357"/>
                  <a:pt x="950123" y="27137"/>
                  <a:pt x="940304" y="28918"/>
                </a:cubicBezTo>
                <a:cubicBezTo>
                  <a:pt x="873998" y="40841"/>
                  <a:pt x="807207" y="49311"/>
                  <a:pt x="740145" y="55624"/>
                </a:cubicBezTo>
                <a:cubicBezTo>
                  <a:pt x="624798" y="66468"/>
                  <a:pt x="509181" y="72996"/>
                  <a:pt x="393402" y="77582"/>
                </a:cubicBezTo>
                <a:cubicBezTo>
                  <a:pt x="359628" y="78930"/>
                  <a:pt x="341986" y="96465"/>
                  <a:pt x="328822" y="135849"/>
                </a:cubicBezTo>
                <a:cubicBezTo>
                  <a:pt x="288035" y="257671"/>
                  <a:pt x="218546" y="359153"/>
                  <a:pt x="113071" y="434145"/>
                </a:cubicBezTo>
                <a:cubicBezTo>
                  <a:pt x="85988" y="453405"/>
                  <a:pt x="57340" y="470346"/>
                  <a:pt x="29285" y="488150"/>
                </a:cubicBezTo>
                <a:cubicBezTo>
                  <a:pt x="20869" y="493491"/>
                  <a:pt x="10672" y="499911"/>
                  <a:pt x="2957" y="489337"/>
                </a:cubicBezTo>
                <a:cubicBezTo>
                  <a:pt x="-4974" y="478439"/>
                  <a:pt x="4683" y="470778"/>
                  <a:pt x="12722" y="465167"/>
                </a:cubicBezTo>
                <a:cubicBezTo>
                  <a:pt x="31929" y="451841"/>
                  <a:pt x="51513" y="439108"/>
                  <a:pt x="71205" y="426592"/>
                </a:cubicBezTo>
                <a:cubicBezTo>
                  <a:pt x="182614" y="355862"/>
                  <a:pt x="257229" y="256268"/>
                  <a:pt x="298987" y="132072"/>
                </a:cubicBezTo>
                <a:cubicBezTo>
                  <a:pt x="319920" y="69813"/>
                  <a:pt x="344360" y="51307"/>
                  <a:pt x="410450" y="48016"/>
                </a:cubicBezTo>
                <a:cubicBezTo>
                  <a:pt x="582608" y="39438"/>
                  <a:pt x="754820" y="30752"/>
                  <a:pt x="925198" y="1834"/>
                </a:cubicBezTo>
                <a:cubicBezTo>
                  <a:pt x="930485" y="917"/>
                  <a:pt x="935880" y="540"/>
                  <a:pt x="940250" y="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FD652C0F-DD4C-413E-ABD9-F8A1990FB088}"/>
              </a:ext>
            </a:extLst>
          </p:cNvPr>
          <p:cNvSpPr/>
          <p:nvPr/>
        </p:nvSpPr>
        <p:spPr>
          <a:xfrm>
            <a:off x="4017121" y="1565808"/>
            <a:ext cx="225828" cy="552636"/>
          </a:xfrm>
          <a:custGeom>
            <a:avLst/>
            <a:gdLst>
              <a:gd name="connsiteX0" fmla="*/ 59283 w 242053"/>
              <a:gd name="connsiteY0" fmla="*/ 52723 h 592342"/>
              <a:gd name="connsiteX1" fmla="*/ 34412 w 242053"/>
              <a:gd name="connsiteY1" fmla="*/ 164078 h 592342"/>
              <a:gd name="connsiteX2" fmla="*/ 47468 w 242053"/>
              <a:gd name="connsiteY2" fmla="*/ 431946 h 592342"/>
              <a:gd name="connsiteX3" fmla="*/ 61981 w 242053"/>
              <a:gd name="connsiteY3" fmla="*/ 568388 h 592342"/>
              <a:gd name="connsiteX4" fmla="*/ 50651 w 242053"/>
              <a:gd name="connsiteY4" fmla="*/ 592127 h 592342"/>
              <a:gd name="connsiteX5" fmla="*/ 33117 w 242053"/>
              <a:gd name="connsiteY5" fmla="*/ 570492 h 592342"/>
              <a:gd name="connsiteX6" fmla="*/ 1339 w 242053"/>
              <a:gd name="connsiteY6" fmla="*/ 308775 h 592342"/>
              <a:gd name="connsiteX7" fmla="*/ 33494 w 242053"/>
              <a:gd name="connsiteY7" fmla="*/ 29254 h 592342"/>
              <a:gd name="connsiteX8" fmla="*/ 34466 w 242053"/>
              <a:gd name="connsiteY8" fmla="*/ 26719 h 592342"/>
              <a:gd name="connsiteX9" fmla="*/ 56801 w 242053"/>
              <a:gd name="connsiteY9" fmla="*/ 13 h 592342"/>
              <a:gd name="connsiteX10" fmla="*/ 79407 w 242053"/>
              <a:gd name="connsiteY10" fmla="*/ 27204 h 592342"/>
              <a:gd name="connsiteX11" fmla="*/ 108163 w 242053"/>
              <a:gd name="connsiteY11" fmla="*/ 150213 h 592342"/>
              <a:gd name="connsiteX12" fmla="*/ 182561 w 242053"/>
              <a:gd name="connsiteY12" fmla="*/ 381663 h 592342"/>
              <a:gd name="connsiteX13" fmla="*/ 240721 w 242053"/>
              <a:gd name="connsiteY13" fmla="*/ 537096 h 592342"/>
              <a:gd name="connsiteX14" fmla="*/ 240181 w 242053"/>
              <a:gd name="connsiteY14" fmla="*/ 560997 h 592342"/>
              <a:gd name="connsiteX15" fmla="*/ 226208 w 242053"/>
              <a:gd name="connsiteY15" fmla="*/ 571625 h 592342"/>
              <a:gd name="connsiteX16" fmla="*/ 213799 w 242053"/>
              <a:gd name="connsiteY16" fmla="*/ 559594 h 592342"/>
              <a:gd name="connsiteX17" fmla="*/ 127477 w 242053"/>
              <a:gd name="connsiteY17" fmla="*/ 338017 h 592342"/>
              <a:gd name="connsiteX18" fmla="*/ 74551 w 242053"/>
              <a:gd name="connsiteY18" fmla="*/ 124532 h 592342"/>
              <a:gd name="connsiteX19" fmla="*/ 59337 w 242053"/>
              <a:gd name="connsiteY19" fmla="*/ 52615 h 5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2053" h="592342">
                <a:moveTo>
                  <a:pt x="59283" y="52723"/>
                </a:moveTo>
                <a:cubicBezTo>
                  <a:pt x="42235" y="93348"/>
                  <a:pt x="38782" y="128956"/>
                  <a:pt x="34412" y="164078"/>
                </a:cubicBezTo>
                <a:cubicBezTo>
                  <a:pt x="23190" y="254015"/>
                  <a:pt x="29286" y="343358"/>
                  <a:pt x="47468" y="431946"/>
                </a:cubicBezTo>
                <a:cubicBezTo>
                  <a:pt x="56693" y="476995"/>
                  <a:pt x="61063" y="522476"/>
                  <a:pt x="61981" y="568388"/>
                </a:cubicBezTo>
                <a:cubicBezTo>
                  <a:pt x="62197" y="578153"/>
                  <a:pt x="63923" y="590346"/>
                  <a:pt x="50651" y="592127"/>
                </a:cubicBezTo>
                <a:cubicBezTo>
                  <a:pt x="35437" y="594177"/>
                  <a:pt x="32955" y="581228"/>
                  <a:pt x="33117" y="570492"/>
                </a:cubicBezTo>
                <a:cubicBezTo>
                  <a:pt x="34628" y="481743"/>
                  <a:pt x="6141" y="396769"/>
                  <a:pt x="1339" y="308775"/>
                </a:cubicBezTo>
                <a:cubicBezTo>
                  <a:pt x="-3840" y="213659"/>
                  <a:pt x="5818" y="120486"/>
                  <a:pt x="33494" y="29254"/>
                </a:cubicBezTo>
                <a:cubicBezTo>
                  <a:pt x="33764" y="28391"/>
                  <a:pt x="34034" y="27528"/>
                  <a:pt x="34466" y="26719"/>
                </a:cubicBezTo>
                <a:cubicBezTo>
                  <a:pt x="39969" y="16036"/>
                  <a:pt x="40562" y="-527"/>
                  <a:pt x="56801" y="13"/>
                </a:cubicBezTo>
                <a:cubicBezTo>
                  <a:pt x="72124" y="498"/>
                  <a:pt x="74929" y="15982"/>
                  <a:pt x="79407" y="27204"/>
                </a:cubicBezTo>
                <a:cubicBezTo>
                  <a:pt x="95107" y="66696"/>
                  <a:pt x="103146" y="108185"/>
                  <a:pt x="108163" y="150213"/>
                </a:cubicBezTo>
                <a:cubicBezTo>
                  <a:pt x="117928" y="232219"/>
                  <a:pt x="139616" y="309908"/>
                  <a:pt x="182561" y="381663"/>
                </a:cubicBezTo>
                <a:cubicBezTo>
                  <a:pt x="211156" y="429464"/>
                  <a:pt x="233707" y="480664"/>
                  <a:pt x="240721" y="537096"/>
                </a:cubicBezTo>
                <a:cubicBezTo>
                  <a:pt x="241746" y="545135"/>
                  <a:pt x="243365" y="553066"/>
                  <a:pt x="240181" y="560997"/>
                </a:cubicBezTo>
                <a:cubicBezTo>
                  <a:pt x="237592" y="567309"/>
                  <a:pt x="233491" y="571895"/>
                  <a:pt x="226208" y="571625"/>
                </a:cubicBezTo>
                <a:cubicBezTo>
                  <a:pt x="218817" y="571355"/>
                  <a:pt x="214177" y="566284"/>
                  <a:pt x="213799" y="559594"/>
                </a:cubicBezTo>
                <a:cubicBezTo>
                  <a:pt x="208998" y="476293"/>
                  <a:pt x="162222" y="409664"/>
                  <a:pt x="127477" y="338017"/>
                </a:cubicBezTo>
                <a:cubicBezTo>
                  <a:pt x="94945" y="270901"/>
                  <a:pt x="84478" y="197636"/>
                  <a:pt x="74551" y="124532"/>
                </a:cubicBezTo>
                <a:cubicBezTo>
                  <a:pt x="71584" y="102736"/>
                  <a:pt x="65541" y="81371"/>
                  <a:pt x="59337" y="5261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E84337EE-D0CF-4120-9C24-E54E75FB9702}"/>
              </a:ext>
            </a:extLst>
          </p:cNvPr>
          <p:cNvSpPr/>
          <p:nvPr/>
        </p:nvSpPr>
        <p:spPr>
          <a:xfrm>
            <a:off x="6367957" y="1342698"/>
            <a:ext cx="726158" cy="144263"/>
          </a:xfrm>
          <a:custGeom>
            <a:avLst/>
            <a:gdLst>
              <a:gd name="connsiteX0" fmla="*/ 302651 w 778331"/>
              <a:gd name="connsiteY0" fmla="*/ 51512 h 154628"/>
              <a:gd name="connsiteX1" fmla="*/ 88573 w 778331"/>
              <a:gd name="connsiteY1" fmla="*/ 51620 h 154628"/>
              <a:gd name="connsiteX2" fmla="*/ 45412 w 778331"/>
              <a:gd name="connsiteY2" fmla="*/ 116955 h 154628"/>
              <a:gd name="connsiteX3" fmla="*/ 24910 w 778331"/>
              <a:gd name="connsiteY3" fmla="*/ 150512 h 154628"/>
              <a:gd name="connsiteX4" fmla="*/ 4895 w 778331"/>
              <a:gd name="connsiteY4" fmla="*/ 151430 h 154628"/>
              <a:gd name="connsiteX5" fmla="*/ 4301 w 778331"/>
              <a:gd name="connsiteY5" fmla="*/ 132331 h 154628"/>
              <a:gd name="connsiteX6" fmla="*/ 23723 w 778331"/>
              <a:gd name="connsiteY6" fmla="*/ 88361 h 154628"/>
              <a:gd name="connsiteX7" fmla="*/ 100388 w 778331"/>
              <a:gd name="connsiteY7" fmla="*/ 15311 h 154628"/>
              <a:gd name="connsiteX8" fmla="*/ 366799 w 778331"/>
              <a:gd name="connsiteY8" fmla="*/ 49786 h 154628"/>
              <a:gd name="connsiteX9" fmla="*/ 394367 w 778331"/>
              <a:gd name="connsiteY9" fmla="*/ 52969 h 154628"/>
              <a:gd name="connsiteX10" fmla="*/ 689103 w 778331"/>
              <a:gd name="connsiteY10" fmla="*/ 41477 h 154628"/>
              <a:gd name="connsiteX11" fmla="*/ 761829 w 778331"/>
              <a:gd name="connsiteY11" fmla="*/ 61601 h 154628"/>
              <a:gd name="connsiteX12" fmla="*/ 777960 w 778331"/>
              <a:gd name="connsiteY12" fmla="*/ 79189 h 154628"/>
              <a:gd name="connsiteX13" fmla="*/ 754329 w 778331"/>
              <a:gd name="connsiteY13" fmla="*/ 89278 h 154628"/>
              <a:gd name="connsiteX14" fmla="*/ 629055 w 778331"/>
              <a:gd name="connsiteY14" fmla="*/ 57231 h 154628"/>
              <a:gd name="connsiteX15" fmla="*/ 484736 w 778331"/>
              <a:gd name="connsiteY15" fmla="*/ 47897 h 154628"/>
              <a:gd name="connsiteX16" fmla="*/ 453876 w 778331"/>
              <a:gd name="connsiteY16" fmla="*/ 56529 h 154628"/>
              <a:gd name="connsiteX17" fmla="*/ 258357 w 778331"/>
              <a:gd name="connsiteY17" fmla="*/ 84314 h 154628"/>
              <a:gd name="connsiteX18" fmla="*/ 167881 w 778331"/>
              <a:gd name="connsiteY18" fmla="*/ 70395 h 154628"/>
              <a:gd name="connsiteX19" fmla="*/ 149214 w 778331"/>
              <a:gd name="connsiteY19" fmla="*/ 52321 h 154628"/>
              <a:gd name="connsiteX20" fmla="*/ 170794 w 778331"/>
              <a:gd name="connsiteY20" fmla="*/ 41369 h 154628"/>
              <a:gd name="connsiteX21" fmla="*/ 302651 w 778331"/>
              <a:gd name="connsiteY21" fmla="*/ 51620 h 1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8331" h="154628">
                <a:moveTo>
                  <a:pt x="302651" y="51512"/>
                </a:moveTo>
                <a:cubicBezTo>
                  <a:pt x="227119" y="20112"/>
                  <a:pt x="157253" y="22486"/>
                  <a:pt x="88573" y="51620"/>
                </a:cubicBezTo>
                <a:cubicBezTo>
                  <a:pt x="61543" y="63058"/>
                  <a:pt x="52965" y="90734"/>
                  <a:pt x="45412" y="116955"/>
                </a:cubicBezTo>
                <a:cubicBezTo>
                  <a:pt x="41581" y="130227"/>
                  <a:pt x="37373" y="142851"/>
                  <a:pt x="24910" y="150512"/>
                </a:cubicBezTo>
                <a:cubicBezTo>
                  <a:pt x="18598" y="154397"/>
                  <a:pt x="11584" y="156987"/>
                  <a:pt x="4895" y="151430"/>
                </a:cubicBezTo>
                <a:cubicBezTo>
                  <a:pt x="-2227" y="145549"/>
                  <a:pt x="-825" y="138104"/>
                  <a:pt x="4301" y="132331"/>
                </a:cubicBezTo>
                <a:cubicBezTo>
                  <a:pt x="15631" y="119598"/>
                  <a:pt x="18328" y="103521"/>
                  <a:pt x="23723" y="88361"/>
                </a:cubicBezTo>
                <a:cubicBezTo>
                  <a:pt x="36941" y="51242"/>
                  <a:pt x="61867" y="27342"/>
                  <a:pt x="100388" y="15311"/>
                </a:cubicBezTo>
                <a:cubicBezTo>
                  <a:pt x="194910" y="-14254"/>
                  <a:pt x="283066" y="-65"/>
                  <a:pt x="366799" y="49786"/>
                </a:cubicBezTo>
                <a:cubicBezTo>
                  <a:pt x="376294" y="55450"/>
                  <a:pt x="385196" y="58688"/>
                  <a:pt x="394367" y="52969"/>
                </a:cubicBezTo>
                <a:cubicBezTo>
                  <a:pt x="490509" y="-7025"/>
                  <a:pt x="589778" y="16336"/>
                  <a:pt x="689103" y="41477"/>
                </a:cubicBezTo>
                <a:cubicBezTo>
                  <a:pt x="713489" y="47681"/>
                  <a:pt x="737605" y="54857"/>
                  <a:pt x="761829" y="61601"/>
                </a:cubicBezTo>
                <a:cubicBezTo>
                  <a:pt x="770893" y="64137"/>
                  <a:pt x="780334" y="67428"/>
                  <a:pt x="777960" y="79189"/>
                </a:cubicBezTo>
                <a:cubicBezTo>
                  <a:pt x="775262" y="92569"/>
                  <a:pt x="764364" y="91814"/>
                  <a:pt x="754329" y="89278"/>
                </a:cubicBezTo>
                <a:cubicBezTo>
                  <a:pt x="712571" y="78703"/>
                  <a:pt x="671137" y="66510"/>
                  <a:pt x="629055" y="57231"/>
                </a:cubicBezTo>
                <a:cubicBezTo>
                  <a:pt x="581632" y="46764"/>
                  <a:pt x="533616" y="39697"/>
                  <a:pt x="484736" y="47897"/>
                </a:cubicBezTo>
                <a:cubicBezTo>
                  <a:pt x="473999" y="49678"/>
                  <a:pt x="462616" y="50217"/>
                  <a:pt x="453876" y="56529"/>
                </a:cubicBezTo>
                <a:cubicBezTo>
                  <a:pt x="393504" y="100014"/>
                  <a:pt x="325148" y="88307"/>
                  <a:pt x="258357" y="84314"/>
                </a:cubicBezTo>
                <a:cubicBezTo>
                  <a:pt x="228036" y="82480"/>
                  <a:pt x="197985" y="75358"/>
                  <a:pt x="167881" y="70395"/>
                </a:cubicBezTo>
                <a:cubicBezTo>
                  <a:pt x="157738" y="68722"/>
                  <a:pt x="147110" y="65539"/>
                  <a:pt x="149214" y="52321"/>
                </a:cubicBezTo>
                <a:cubicBezTo>
                  <a:pt x="151102" y="40668"/>
                  <a:pt x="161892" y="40722"/>
                  <a:pt x="170794" y="41369"/>
                </a:cubicBezTo>
                <a:cubicBezTo>
                  <a:pt x="212768" y="44337"/>
                  <a:pt x="254688" y="47843"/>
                  <a:pt x="302651" y="516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770B7D0D-4263-4D03-B8C2-981B6DC23624}"/>
              </a:ext>
            </a:extLst>
          </p:cNvPr>
          <p:cNvSpPr/>
          <p:nvPr/>
        </p:nvSpPr>
        <p:spPr>
          <a:xfrm>
            <a:off x="2487145" y="1167363"/>
            <a:ext cx="459081" cy="251933"/>
          </a:xfrm>
          <a:custGeom>
            <a:avLst/>
            <a:gdLst>
              <a:gd name="connsiteX0" fmla="*/ 113779 w 492065"/>
              <a:gd name="connsiteY0" fmla="*/ 270035 h 270034"/>
              <a:gd name="connsiteX1" fmla="*/ 40027 w 492065"/>
              <a:gd name="connsiteY1" fmla="*/ 234589 h 270034"/>
              <a:gd name="connsiteX2" fmla="*/ 2208 w 492065"/>
              <a:gd name="connsiteY2" fmla="*/ 181285 h 270034"/>
              <a:gd name="connsiteX3" fmla="*/ 51249 w 492065"/>
              <a:gd name="connsiteY3" fmla="*/ 113199 h 270034"/>
              <a:gd name="connsiteX4" fmla="*/ 197241 w 492065"/>
              <a:gd name="connsiteY4" fmla="*/ 75379 h 270034"/>
              <a:gd name="connsiteX5" fmla="*/ 459659 w 492065"/>
              <a:gd name="connsiteY5" fmla="*/ 3678 h 270034"/>
              <a:gd name="connsiteX6" fmla="*/ 467482 w 492065"/>
              <a:gd name="connsiteY6" fmla="*/ 1628 h 270034"/>
              <a:gd name="connsiteX7" fmla="*/ 491598 w 492065"/>
              <a:gd name="connsiteY7" fmla="*/ 10692 h 270034"/>
              <a:gd name="connsiteX8" fmla="*/ 476006 w 492065"/>
              <a:gd name="connsiteY8" fmla="*/ 29035 h 270034"/>
              <a:gd name="connsiteX9" fmla="*/ 416606 w 492065"/>
              <a:gd name="connsiteY9" fmla="*/ 46515 h 270034"/>
              <a:gd name="connsiteX10" fmla="*/ 70348 w 492065"/>
              <a:gd name="connsiteY10" fmla="*/ 138448 h 270034"/>
              <a:gd name="connsiteX11" fmla="*/ 54972 w 492065"/>
              <a:gd name="connsiteY11" fmla="*/ 143088 h 270034"/>
              <a:gd name="connsiteX12" fmla="*/ 41916 w 492065"/>
              <a:gd name="connsiteY12" fmla="*/ 162133 h 270034"/>
              <a:gd name="connsiteX13" fmla="*/ 57831 w 492065"/>
              <a:gd name="connsiteY13" fmla="*/ 173840 h 270034"/>
              <a:gd name="connsiteX14" fmla="*/ 74124 w 492065"/>
              <a:gd name="connsiteY14" fmla="*/ 209502 h 270034"/>
              <a:gd name="connsiteX15" fmla="*/ 81084 w 492065"/>
              <a:gd name="connsiteY15" fmla="*/ 226011 h 270034"/>
              <a:gd name="connsiteX16" fmla="*/ 137032 w 492065"/>
              <a:gd name="connsiteY16" fmla="*/ 232215 h 270034"/>
              <a:gd name="connsiteX17" fmla="*/ 437701 w 492065"/>
              <a:gd name="connsiteY17" fmla="*/ 129762 h 270034"/>
              <a:gd name="connsiteX18" fmla="*/ 469155 w 492065"/>
              <a:gd name="connsiteY18" fmla="*/ 122479 h 270034"/>
              <a:gd name="connsiteX19" fmla="*/ 490304 w 492065"/>
              <a:gd name="connsiteY19" fmla="*/ 132783 h 270034"/>
              <a:gd name="connsiteX20" fmla="*/ 476168 w 492065"/>
              <a:gd name="connsiteY20" fmla="*/ 149454 h 270034"/>
              <a:gd name="connsiteX21" fmla="*/ 419034 w 492065"/>
              <a:gd name="connsiteY21" fmla="*/ 165208 h 270034"/>
              <a:gd name="connsiteX22" fmla="*/ 149278 w 492065"/>
              <a:gd name="connsiteY22" fmla="*/ 258220 h 270034"/>
              <a:gd name="connsiteX23" fmla="*/ 113779 w 492065"/>
              <a:gd name="connsiteY23" fmla="*/ 269981 h 27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2065" h="270034">
                <a:moveTo>
                  <a:pt x="113779" y="270035"/>
                </a:moveTo>
                <a:cubicBezTo>
                  <a:pt x="85778" y="262913"/>
                  <a:pt x="51411" y="255954"/>
                  <a:pt x="40027" y="234589"/>
                </a:cubicBezTo>
                <a:cubicBezTo>
                  <a:pt x="29183" y="214195"/>
                  <a:pt x="22709" y="195960"/>
                  <a:pt x="2208" y="181285"/>
                </a:cubicBezTo>
                <a:cubicBezTo>
                  <a:pt x="-9554" y="172869"/>
                  <a:pt x="28428" y="119295"/>
                  <a:pt x="51249" y="113199"/>
                </a:cubicBezTo>
                <a:cubicBezTo>
                  <a:pt x="99859" y="100305"/>
                  <a:pt x="148739" y="88489"/>
                  <a:pt x="197241" y="75379"/>
                </a:cubicBezTo>
                <a:cubicBezTo>
                  <a:pt x="284804" y="51803"/>
                  <a:pt x="372204" y="27632"/>
                  <a:pt x="459659" y="3678"/>
                </a:cubicBezTo>
                <a:cubicBezTo>
                  <a:pt x="462249" y="2977"/>
                  <a:pt x="464839" y="2221"/>
                  <a:pt x="467482" y="1628"/>
                </a:cubicBezTo>
                <a:cubicBezTo>
                  <a:pt x="477517" y="-638"/>
                  <a:pt x="488469" y="-2580"/>
                  <a:pt x="491598" y="10692"/>
                </a:cubicBezTo>
                <a:cubicBezTo>
                  <a:pt x="494296" y="22022"/>
                  <a:pt x="484800" y="26338"/>
                  <a:pt x="476006" y="29035"/>
                </a:cubicBezTo>
                <a:cubicBezTo>
                  <a:pt x="456314" y="35186"/>
                  <a:pt x="436514" y="41228"/>
                  <a:pt x="416606" y="46515"/>
                </a:cubicBezTo>
                <a:cubicBezTo>
                  <a:pt x="301205" y="77268"/>
                  <a:pt x="185803" y="107804"/>
                  <a:pt x="70348" y="138448"/>
                </a:cubicBezTo>
                <a:cubicBezTo>
                  <a:pt x="65169" y="139797"/>
                  <a:pt x="59666" y="140660"/>
                  <a:pt x="54972" y="143088"/>
                </a:cubicBezTo>
                <a:cubicBezTo>
                  <a:pt x="47419" y="146918"/>
                  <a:pt x="41700" y="153608"/>
                  <a:pt x="41916" y="162133"/>
                </a:cubicBezTo>
                <a:cubicBezTo>
                  <a:pt x="42131" y="171250"/>
                  <a:pt x="51087" y="172329"/>
                  <a:pt x="57831" y="173840"/>
                </a:cubicBezTo>
                <a:cubicBezTo>
                  <a:pt x="79412" y="178588"/>
                  <a:pt x="93007" y="186141"/>
                  <a:pt x="74124" y="209502"/>
                </a:cubicBezTo>
                <a:cubicBezTo>
                  <a:pt x="67111" y="218188"/>
                  <a:pt x="74988" y="222234"/>
                  <a:pt x="81084" y="226011"/>
                </a:cubicBezTo>
                <a:cubicBezTo>
                  <a:pt x="98672" y="237071"/>
                  <a:pt x="116044" y="240200"/>
                  <a:pt x="137032" y="232215"/>
                </a:cubicBezTo>
                <a:cubicBezTo>
                  <a:pt x="236032" y="194557"/>
                  <a:pt x="334655" y="155551"/>
                  <a:pt x="437701" y="129762"/>
                </a:cubicBezTo>
                <a:cubicBezTo>
                  <a:pt x="448168" y="127172"/>
                  <a:pt x="458580" y="124313"/>
                  <a:pt x="469155" y="122479"/>
                </a:cubicBezTo>
                <a:cubicBezTo>
                  <a:pt x="478218" y="120914"/>
                  <a:pt x="488199" y="120644"/>
                  <a:pt x="490304" y="132783"/>
                </a:cubicBezTo>
                <a:cubicBezTo>
                  <a:pt x="492084" y="142926"/>
                  <a:pt x="484153" y="147134"/>
                  <a:pt x="476168" y="149454"/>
                </a:cubicBezTo>
                <a:cubicBezTo>
                  <a:pt x="457232" y="155065"/>
                  <a:pt x="438187" y="160244"/>
                  <a:pt x="419034" y="165208"/>
                </a:cubicBezTo>
                <a:cubicBezTo>
                  <a:pt x="326616" y="189054"/>
                  <a:pt x="238514" y="225309"/>
                  <a:pt x="149278" y="258220"/>
                </a:cubicBezTo>
                <a:cubicBezTo>
                  <a:pt x="137571" y="262536"/>
                  <a:pt x="125540" y="266096"/>
                  <a:pt x="113779" y="26998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A24B0DEB-FDF2-4F09-B9B0-F7805F3E5C2A}"/>
              </a:ext>
            </a:extLst>
          </p:cNvPr>
          <p:cNvSpPr/>
          <p:nvPr/>
        </p:nvSpPr>
        <p:spPr>
          <a:xfrm>
            <a:off x="3403165" y="3875363"/>
            <a:ext cx="312347" cy="882155"/>
          </a:xfrm>
          <a:custGeom>
            <a:avLst/>
            <a:gdLst>
              <a:gd name="connsiteX0" fmla="*/ 334784 w 334789"/>
              <a:gd name="connsiteY0" fmla="*/ 584736 h 945537"/>
              <a:gd name="connsiteX1" fmla="*/ 273604 w 334789"/>
              <a:gd name="connsiteY1" fmla="*/ 811547 h 945537"/>
              <a:gd name="connsiteX2" fmla="*/ 217926 w 334789"/>
              <a:gd name="connsiteY2" fmla="*/ 918963 h 945537"/>
              <a:gd name="connsiteX3" fmla="*/ 164191 w 334789"/>
              <a:gd name="connsiteY3" fmla="*/ 945399 h 945537"/>
              <a:gd name="connsiteX4" fmla="*/ 146333 w 334789"/>
              <a:gd name="connsiteY4" fmla="*/ 933314 h 945537"/>
              <a:gd name="connsiteX5" fmla="*/ 158634 w 334789"/>
              <a:gd name="connsiteY5" fmla="*/ 918154 h 945537"/>
              <a:gd name="connsiteX6" fmla="*/ 217872 w 334789"/>
              <a:gd name="connsiteY6" fmla="*/ 862153 h 945537"/>
              <a:gd name="connsiteX7" fmla="*/ 303601 w 334789"/>
              <a:gd name="connsiteY7" fmla="*/ 599626 h 945537"/>
              <a:gd name="connsiteX8" fmla="*/ 275492 w 334789"/>
              <a:gd name="connsiteY8" fmla="*/ 480934 h 945537"/>
              <a:gd name="connsiteX9" fmla="*/ 76251 w 334789"/>
              <a:gd name="connsiteY9" fmla="*/ 135647 h 945537"/>
              <a:gd name="connsiteX10" fmla="*/ 8218 w 334789"/>
              <a:gd name="connsiteY10" fmla="*/ 32007 h 945537"/>
              <a:gd name="connsiteX11" fmla="*/ 6060 w 334789"/>
              <a:gd name="connsiteY11" fmla="*/ 3520 h 945537"/>
              <a:gd name="connsiteX12" fmla="*/ 33359 w 334789"/>
              <a:gd name="connsiteY12" fmla="*/ 16199 h 945537"/>
              <a:gd name="connsiteX13" fmla="*/ 275546 w 334789"/>
              <a:gd name="connsiteY13" fmla="*/ 414466 h 945537"/>
              <a:gd name="connsiteX14" fmla="*/ 326152 w 334789"/>
              <a:gd name="connsiteY14" fmla="*/ 530407 h 945537"/>
              <a:gd name="connsiteX15" fmla="*/ 334784 w 334789"/>
              <a:gd name="connsiteY15" fmla="*/ 584682 h 94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789" h="945537">
                <a:moveTo>
                  <a:pt x="334784" y="584736"/>
                </a:moveTo>
                <a:cubicBezTo>
                  <a:pt x="328526" y="661401"/>
                  <a:pt x="304572" y="737472"/>
                  <a:pt x="273604" y="811547"/>
                </a:cubicBezTo>
                <a:cubicBezTo>
                  <a:pt x="258012" y="848827"/>
                  <a:pt x="242150" y="886053"/>
                  <a:pt x="217926" y="918963"/>
                </a:cubicBezTo>
                <a:cubicBezTo>
                  <a:pt x="204384" y="937415"/>
                  <a:pt x="185340" y="943295"/>
                  <a:pt x="164191" y="945399"/>
                </a:cubicBezTo>
                <a:cubicBezTo>
                  <a:pt x="155127" y="946262"/>
                  <a:pt x="147628" y="943188"/>
                  <a:pt x="146333" y="933314"/>
                </a:cubicBezTo>
                <a:cubicBezTo>
                  <a:pt x="145254" y="924844"/>
                  <a:pt x="151081" y="918802"/>
                  <a:pt x="158634" y="918154"/>
                </a:cubicBezTo>
                <a:cubicBezTo>
                  <a:pt x="193648" y="915241"/>
                  <a:pt x="205086" y="887888"/>
                  <a:pt x="217872" y="862153"/>
                </a:cubicBezTo>
                <a:cubicBezTo>
                  <a:pt x="259361" y="778906"/>
                  <a:pt x="292055" y="692908"/>
                  <a:pt x="303601" y="599626"/>
                </a:cubicBezTo>
                <a:cubicBezTo>
                  <a:pt x="308996" y="555764"/>
                  <a:pt x="292972" y="518214"/>
                  <a:pt x="275492" y="480934"/>
                </a:cubicBezTo>
                <a:cubicBezTo>
                  <a:pt x="218897" y="360245"/>
                  <a:pt x="147466" y="247973"/>
                  <a:pt x="76251" y="135647"/>
                </a:cubicBezTo>
                <a:cubicBezTo>
                  <a:pt x="54131" y="100740"/>
                  <a:pt x="30770" y="66643"/>
                  <a:pt x="8218" y="32007"/>
                </a:cubicBezTo>
                <a:cubicBezTo>
                  <a:pt x="2337" y="22997"/>
                  <a:pt x="-5755" y="11991"/>
                  <a:pt x="6060" y="3520"/>
                </a:cubicBezTo>
                <a:cubicBezTo>
                  <a:pt x="19710" y="-6245"/>
                  <a:pt x="26993" y="6380"/>
                  <a:pt x="33359" y="16199"/>
                </a:cubicBezTo>
                <a:cubicBezTo>
                  <a:pt x="117901" y="146653"/>
                  <a:pt x="202874" y="276783"/>
                  <a:pt x="275546" y="414466"/>
                </a:cubicBezTo>
                <a:cubicBezTo>
                  <a:pt x="295238" y="451855"/>
                  <a:pt x="313527" y="489890"/>
                  <a:pt x="326152" y="530407"/>
                </a:cubicBezTo>
                <a:cubicBezTo>
                  <a:pt x="331278" y="546754"/>
                  <a:pt x="334946" y="563371"/>
                  <a:pt x="334784" y="58468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7F0CB356-BED0-4098-A3DB-9155C7DECAEC}"/>
              </a:ext>
            </a:extLst>
          </p:cNvPr>
          <p:cNvSpPr/>
          <p:nvPr/>
        </p:nvSpPr>
        <p:spPr>
          <a:xfrm>
            <a:off x="3432627" y="4383247"/>
            <a:ext cx="639065" cy="496009"/>
          </a:xfrm>
          <a:custGeom>
            <a:avLst/>
            <a:gdLst>
              <a:gd name="connsiteX0" fmla="*/ 247096 w 684981"/>
              <a:gd name="connsiteY0" fmla="*/ 499431 h 531647"/>
              <a:gd name="connsiteX1" fmla="*/ 378629 w 684981"/>
              <a:gd name="connsiteY1" fmla="*/ 494198 h 531647"/>
              <a:gd name="connsiteX2" fmla="*/ 478385 w 684981"/>
              <a:gd name="connsiteY2" fmla="*/ 409980 h 531647"/>
              <a:gd name="connsiteX3" fmla="*/ 555481 w 684981"/>
              <a:gd name="connsiteY3" fmla="*/ 215217 h 531647"/>
              <a:gd name="connsiteX4" fmla="*/ 622974 w 684981"/>
              <a:gd name="connsiteY4" fmla="*/ 111361 h 531647"/>
              <a:gd name="connsiteX5" fmla="*/ 656801 w 684981"/>
              <a:gd name="connsiteY5" fmla="*/ 19104 h 531647"/>
              <a:gd name="connsiteX6" fmla="*/ 670181 w 684981"/>
              <a:gd name="connsiteY6" fmla="*/ 5 h 531647"/>
              <a:gd name="connsiteX7" fmla="*/ 684855 w 684981"/>
              <a:gd name="connsiteY7" fmla="*/ 19320 h 531647"/>
              <a:gd name="connsiteX8" fmla="*/ 656909 w 684981"/>
              <a:gd name="connsiteY8" fmla="*/ 110659 h 531647"/>
              <a:gd name="connsiteX9" fmla="*/ 594703 w 684981"/>
              <a:gd name="connsiteY9" fmla="*/ 205128 h 531647"/>
              <a:gd name="connsiteX10" fmla="*/ 509838 w 684981"/>
              <a:gd name="connsiteY10" fmla="*/ 408092 h 531647"/>
              <a:gd name="connsiteX11" fmla="*/ 378143 w 684981"/>
              <a:gd name="connsiteY11" fmla="*/ 523331 h 531647"/>
              <a:gd name="connsiteX12" fmla="*/ 91231 w 684981"/>
              <a:gd name="connsiteY12" fmla="*/ 519986 h 531647"/>
              <a:gd name="connsiteX13" fmla="*/ 15969 w 684981"/>
              <a:gd name="connsiteY13" fmla="*/ 481519 h 531647"/>
              <a:gd name="connsiteX14" fmla="*/ 22875 w 684981"/>
              <a:gd name="connsiteY14" fmla="*/ 390396 h 531647"/>
              <a:gd name="connsiteX15" fmla="*/ 51469 w 684981"/>
              <a:gd name="connsiteY15" fmla="*/ 388508 h 531647"/>
              <a:gd name="connsiteX16" fmla="*/ 42729 w 684981"/>
              <a:gd name="connsiteY16" fmla="*/ 412732 h 531647"/>
              <a:gd name="connsiteX17" fmla="*/ 53897 w 684981"/>
              <a:gd name="connsiteY17" fmla="*/ 476772 h 531647"/>
              <a:gd name="connsiteX18" fmla="*/ 152735 w 684981"/>
              <a:gd name="connsiteY18" fmla="*/ 498999 h 531647"/>
              <a:gd name="connsiteX19" fmla="*/ 246988 w 684981"/>
              <a:gd name="connsiteY19" fmla="*/ 499431 h 53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981" h="531647">
                <a:moveTo>
                  <a:pt x="247096" y="499431"/>
                </a:moveTo>
                <a:cubicBezTo>
                  <a:pt x="290958" y="499215"/>
                  <a:pt x="335090" y="504017"/>
                  <a:pt x="378629" y="494198"/>
                </a:cubicBezTo>
                <a:cubicBezTo>
                  <a:pt x="426699" y="483408"/>
                  <a:pt x="461282" y="458374"/>
                  <a:pt x="478385" y="409980"/>
                </a:cubicBezTo>
                <a:cubicBezTo>
                  <a:pt x="501637" y="344106"/>
                  <a:pt x="516798" y="274940"/>
                  <a:pt x="555481" y="215217"/>
                </a:cubicBezTo>
                <a:cubicBezTo>
                  <a:pt x="577924" y="180580"/>
                  <a:pt x="599667" y="145404"/>
                  <a:pt x="622974" y="111361"/>
                </a:cubicBezTo>
                <a:cubicBezTo>
                  <a:pt x="642180" y="83252"/>
                  <a:pt x="655236" y="53417"/>
                  <a:pt x="656801" y="19104"/>
                </a:cubicBezTo>
                <a:cubicBezTo>
                  <a:pt x="657232" y="9609"/>
                  <a:pt x="657772" y="-264"/>
                  <a:pt x="670181" y="5"/>
                </a:cubicBezTo>
                <a:cubicBezTo>
                  <a:pt x="681726" y="275"/>
                  <a:pt x="684424" y="10256"/>
                  <a:pt x="684855" y="19320"/>
                </a:cubicBezTo>
                <a:cubicBezTo>
                  <a:pt x="686366" y="52931"/>
                  <a:pt x="674173" y="82928"/>
                  <a:pt x="656909" y="110659"/>
                </a:cubicBezTo>
                <a:cubicBezTo>
                  <a:pt x="637001" y="142652"/>
                  <a:pt x="615906" y="173944"/>
                  <a:pt x="594703" y="205128"/>
                </a:cubicBezTo>
                <a:cubicBezTo>
                  <a:pt x="552675" y="267064"/>
                  <a:pt x="531688" y="337794"/>
                  <a:pt x="509838" y="408092"/>
                </a:cubicBezTo>
                <a:cubicBezTo>
                  <a:pt x="489444" y="473804"/>
                  <a:pt x="446068" y="514322"/>
                  <a:pt x="378143" y="523331"/>
                </a:cubicBezTo>
                <a:cubicBezTo>
                  <a:pt x="282596" y="536010"/>
                  <a:pt x="186617" y="533636"/>
                  <a:pt x="91231" y="519986"/>
                </a:cubicBezTo>
                <a:cubicBezTo>
                  <a:pt x="62799" y="515940"/>
                  <a:pt x="35554" y="505096"/>
                  <a:pt x="15969" y="481519"/>
                </a:cubicBezTo>
                <a:cubicBezTo>
                  <a:pt x="-7769" y="452871"/>
                  <a:pt x="-4694" y="409171"/>
                  <a:pt x="22875" y="390396"/>
                </a:cubicBezTo>
                <a:cubicBezTo>
                  <a:pt x="31723" y="384353"/>
                  <a:pt x="42513" y="377016"/>
                  <a:pt x="51469" y="388508"/>
                </a:cubicBezTo>
                <a:cubicBezTo>
                  <a:pt x="59832" y="399136"/>
                  <a:pt x="50174" y="405718"/>
                  <a:pt x="42729" y="412732"/>
                </a:cubicBezTo>
                <a:cubicBezTo>
                  <a:pt x="21418" y="432856"/>
                  <a:pt x="25896" y="459777"/>
                  <a:pt x="53897" y="476772"/>
                </a:cubicBezTo>
                <a:cubicBezTo>
                  <a:pt x="84164" y="495115"/>
                  <a:pt x="118854" y="496896"/>
                  <a:pt x="152735" y="498999"/>
                </a:cubicBezTo>
                <a:cubicBezTo>
                  <a:pt x="184027" y="500888"/>
                  <a:pt x="215588" y="499431"/>
                  <a:pt x="246988" y="49943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877060C9-7C6D-4116-BC40-BD9F8B7646DA}"/>
              </a:ext>
            </a:extLst>
          </p:cNvPr>
          <p:cNvSpPr/>
          <p:nvPr/>
        </p:nvSpPr>
        <p:spPr>
          <a:xfrm>
            <a:off x="3324953" y="5931773"/>
            <a:ext cx="396225" cy="329867"/>
          </a:xfrm>
          <a:custGeom>
            <a:avLst/>
            <a:gdLst>
              <a:gd name="connsiteX0" fmla="*/ 90701 w 424693"/>
              <a:gd name="connsiteY0" fmla="*/ 353569 h 353568"/>
              <a:gd name="connsiteX1" fmla="*/ 42306 w 424693"/>
              <a:gd name="connsiteY1" fmla="*/ 351087 h 353568"/>
              <a:gd name="connsiteX2" fmla="*/ 1519 w 424693"/>
              <a:gd name="connsiteY2" fmla="*/ 325460 h 353568"/>
              <a:gd name="connsiteX3" fmla="*/ 17813 w 424693"/>
              <a:gd name="connsiteY3" fmla="*/ 279440 h 353568"/>
              <a:gd name="connsiteX4" fmla="*/ 78562 w 424693"/>
              <a:gd name="connsiteY4" fmla="*/ 230668 h 353568"/>
              <a:gd name="connsiteX5" fmla="*/ 123449 w 424693"/>
              <a:gd name="connsiteY5" fmla="*/ 167923 h 353568"/>
              <a:gd name="connsiteX6" fmla="*/ 176159 w 424693"/>
              <a:gd name="connsiteY6" fmla="*/ 32829 h 353568"/>
              <a:gd name="connsiteX7" fmla="*/ 196768 w 424693"/>
              <a:gd name="connsiteY7" fmla="*/ 4721 h 353568"/>
              <a:gd name="connsiteX8" fmla="*/ 216083 w 424693"/>
              <a:gd name="connsiteY8" fmla="*/ 4073 h 353568"/>
              <a:gd name="connsiteX9" fmla="*/ 217162 w 424693"/>
              <a:gd name="connsiteY9" fmla="*/ 21284 h 353568"/>
              <a:gd name="connsiteX10" fmla="*/ 142763 w 424693"/>
              <a:gd name="connsiteY10" fmla="*/ 208117 h 353568"/>
              <a:gd name="connsiteX11" fmla="*/ 117352 w 424693"/>
              <a:gd name="connsiteY11" fmla="*/ 238329 h 353568"/>
              <a:gd name="connsiteX12" fmla="*/ 44572 w 424693"/>
              <a:gd name="connsiteY12" fmla="*/ 293953 h 353568"/>
              <a:gd name="connsiteX13" fmla="*/ 34160 w 424693"/>
              <a:gd name="connsiteY13" fmla="*/ 313753 h 353568"/>
              <a:gd name="connsiteX14" fmla="*/ 54877 w 424693"/>
              <a:gd name="connsiteY14" fmla="*/ 323302 h 353568"/>
              <a:gd name="connsiteX15" fmla="*/ 172814 w 424693"/>
              <a:gd name="connsiteY15" fmla="*/ 315479 h 353568"/>
              <a:gd name="connsiteX16" fmla="*/ 210634 w 424693"/>
              <a:gd name="connsiteY16" fmla="*/ 287694 h 353568"/>
              <a:gd name="connsiteX17" fmla="*/ 364287 w 424693"/>
              <a:gd name="connsiteY17" fmla="*/ 161718 h 353568"/>
              <a:gd name="connsiteX18" fmla="*/ 389859 w 424693"/>
              <a:gd name="connsiteY18" fmla="*/ 102750 h 353568"/>
              <a:gd name="connsiteX19" fmla="*/ 378853 w 424693"/>
              <a:gd name="connsiteY19" fmla="*/ 69516 h 353568"/>
              <a:gd name="connsiteX20" fmla="*/ 388025 w 424693"/>
              <a:gd name="connsiteY20" fmla="*/ 52575 h 353568"/>
              <a:gd name="connsiteX21" fmla="*/ 403671 w 424693"/>
              <a:gd name="connsiteY21" fmla="*/ 60075 h 353568"/>
              <a:gd name="connsiteX22" fmla="*/ 368333 w 424693"/>
              <a:gd name="connsiteY22" fmla="*/ 192633 h 353568"/>
              <a:gd name="connsiteX23" fmla="*/ 247644 w 424693"/>
              <a:gd name="connsiteY23" fmla="*/ 287586 h 353568"/>
              <a:gd name="connsiteX24" fmla="*/ 128574 w 424693"/>
              <a:gd name="connsiteY24" fmla="*/ 351734 h 353568"/>
              <a:gd name="connsiteX25" fmla="*/ 90862 w 424693"/>
              <a:gd name="connsiteY25" fmla="*/ 351896 h 353568"/>
              <a:gd name="connsiteX26" fmla="*/ 90862 w 424693"/>
              <a:gd name="connsiteY26" fmla="*/ 353569 h 35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4693" h="353568">
                <a:moveTo>
                  <a:pt x="90701" y="353569"/>
                </a:moveTo>
                <a:cubicBezTo>
                  <a:pt x="74569" y="352813"/>
                  <a:pt x="58222" y="353245"/>
                  <a:pt x="42306" y="351087"/>
                </a:cubicBezTo>
                <a:cubicBezTo>
                  <a:pt x="25312" y="348767"/>
                  <a:pt x="7238" y="344991"/>
                  <a:pt x="1519" y="325460"/>
                </a:cubicBezTo>
                <a:cubicBezTo>
                  <a:pt x="-3930" y="307009"/>
                  <a:pt x="6159" y="292658"/>
                  <a:pt x="17813" y="279440"/>
                </a:cubicBezTo>
                <a:cubicBezTo>
                  <a:pt x="35239" y="259640"/>
                  <a:pt x="55956" y="243616"/>
                  <a:pt x="78562" y="230668"/>
                </a:cubicBezTo>
                <a:cubicBezTo>
                  <a:pt x="103649" y="216317"/>
                  <a:pt x="117190" y="196571"/>
                  <a:pt x="123449" y="167923"/>
                </a:cubicBezTo>
                <a:cubicBezTo>
                  <a:pt x="133754" y="120392"/>
                  <a:pt x="151503" y="75019"/>
                  <a:pt x="176159" y="32829"/>
                </a:cubicBezTo>
                <a:cubicBezTo>
                  <a:pt x="181986" y="22848"/>
                  <a:pt x="189107" y="13407"/>
                  <a:pt x="196768" y="4721"/>
                </a:cubicBezTo>
                <a:cubicBezTo>
                  <a:pt x="202109" y="-1322"/>
                  <a:pt x="209878" y="-1592"/>
                  <a:pt x="216083" y="4073"/>
                </a:cubicBezTo>
                <a:cubicBezTo>
                  <a:pt x="221532" y="9037"/>
                  <a:pt x="220938" y="15511"/>
                  <a:pt x="217162" y="21284"/>
                </a:cubicBezTo>
                <a:cubicBezTo>
                  <a:pt x="179504" y="78472"/>
                  <a:pt x="158086" y="142080"/>
                  <a:pt x="142763" y="208117"/>
                </a:cubicBezTo>
                <a:cubicBezTo>
                  <a:pt x="139472" y="222198"/>
                  <a:pt x="128358" y="230182"/>
                  <a:pt x="117352" y="238329"/>
                </a:cubicBezTo>
                <a:cubicBezTo>
                  <a:pt x="92858" y="256511"/>
                  <a:pt x="68634" y="275124"/>
                  <a:pt x="44572" y="293953"/>
                </a:cubicBezTo>
                <a:cubicBezTo>
                  <a:pt x="38422" y="298754"/>
                  <a:pt x="30383" y="304257"/>
                  <a:pt x="34160" y="313753"/>
                </a:cubicBezTo>
                <a:cubicBezTo>
                  <a:pt x="37613" y="322655"/>
                  <a:pt x="46838" y="322924"/>
                  <a:pt x="54877" y="323302"/>
                </a:cubicBezTo>
                <a:cubicBezTo>
                  <a:pt x="94477" y="325244"/>
                  <a:pt x="133862" y="324597"/>
                  <a:pt x="172814" y="315479"/>
                </a:cubicBezTo>
                <a:cubicBezTo>
                  <a:pt x="189863" y="311487"/>
                  <a:pt x="201624" y="302099"/>
                  <a:pt x="210634" y="287694"/>
                </a:cubicBezTo>
                <a:cubicBezTo>
                  <a:pt x="247644" y="228456"/>
                  <a:pt x="299761" y="187831"/>
                  <a:pt x="364287" y="161718"/>
                </a:cubicBezTo>
                <a:cubicBezTo>
                  <a:pt x="397251" y="148393"/>
                  <a:pt x="401135" y="137117"/>
                  <a:pt x="389859" y="102750"/>
                </a:cubicBezTo>
                <a:cubicBezTo>
                  <a:pt x="386191" y="91636"/>
                  <a:pt x="381767" y="80792"/>
                  <a:pt x="378853" y="69516"/>
                </a:cubicBezTo>
                <a:cubicBezTo>
                  <a:pt x="376911" y="61963"/>
                  <a:pt x="379393" y="54895"/>
                  <a:pt x="388025" y="52575"/>
                </a:cubicBezTo>
                <a:cubicBezTo>
                  <a:pt x="395039" y="50633"/>
                  <a:pt x="400758" y="53870"/>
                  <a:pt x="403671" y="60075"/>
                </a:cubicBezTo>
                <a:cubicBezTo>
                  <a:pt x="430269" y="116993"/>
                  <a:pt x="443703" y="166358"/>
                  <a:pt x="368333" y="192633"/>
                </a:cubicBezTo>
                <a:cubicBezTo>
                  <a:pt x="317565" y="210328"/>
                  <a:pt x="273864" y="241728"/>
                  <a:pt x="247644" y="287586"/>
                </a:cubicBezTo>
                <a:cubicBezTo>
                  <a:pt x="219644" y="336520"/>
                  <a:pt x="177508" y="347904"/>
                  <a:pt x="128574" y="351734"/>
                </a:cubicBezTo>
                <a:cubicBezTo>
                  <a:pt x="116057" y="352705"/>
                  <a:pt x="103433" y="351896"/>
                  <a:pt x="90862" y="351896"/>
                </a:cubicBezTo>
                <a:cubicBezTo>
                  <a:pt x="90862" y="352436"/>
                  <a:pt x="90862" y="353029"/>
                  <a:pt x="90862" y="35356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8FBCFF53-5E26-4E09-BBF5-F2A10DD65C61}"/>
              </a:ext>
            </a:extLst>
          </p:cNvPr>
          <p:cNvSpPr/>
          <p:nvPr/>
        </p:nvSpPr>
        <p:spPr>
          <a:xfrm>
            <a:off x="6380302" y="5934970"/>
            <a:ext cx="707371" cy="128956"/>
          </a:xfrm>
          <a:custGeom>
            <a:avLst/>
            <a:gdLst>
              <a:gd name="connsiteX0" fmla="*/ 375902 w 758195"/>
              <a:gd name="connsiteY0" fmla="*/ 138168 h 138221"/>
              <a:gd name="connsiteX1" fmla="*/ 41945 w 758195"/>
              <a:gd name="connsiteY1" fmla="*/ 138168 h 138221"/>
              <a:gd name="connsiteX2" fmla="*/ 17721 w 758195"/>
              <a:gd name="connsiteY2" fmla="*/ 137574 h 138221"/>
              <a:gd name="connsiteX3" fmla="*/ 79 w 758195"/>
              <a:gd name="connsiteY3" fmla="*/ 121982 h 138221"/>
              <a:gd name="connsiteX4" fmla="*/ 18206 w 758195"/>
              <a:gd name="connsiteY4" fmla="*/ 109735 h 138221"/>
              <a:gd name="connsiteX5" fmla="*/ 45128 w 758195"/>
              <a:gd name="connsiteY5" fmla="*/ 109358 h 138221"/>
              <a:gd name="connsiteX6" fmla="*/ 688873 w 758195"/>
              <a:gd name="connsiteY6" fmla="*/ 109358 h 138221"/>
              <a:gd name="connsiteX7" fmla="*/ 721891 w 758195"/>
              <a:gd name="connsiteY7" fmla="*/ 68948 h 138221"/>
              <a:gd name="connsiteX8" fmla="*/ 714715 w 758195"/>
              <a:gd name="connsiteY8" fmla="*/ 18342 h 138221"/>
              <a:gd name="connsiteX9" fmla="*/ 726531 w 758195"/>
              <a:gd name="connsiteY9" fmla="*/ 161 h 138221"/>
              <a:gd name="connsiteX10" fmla="*/ 742339 w 758195"/>
              <a:gd name="connsiteY10" fmla="*/ 14728 h 138221"/>
              <a:gd name="connsiteX11" fmla="*/ 757823 w 758195"/>
              <a:gd name="connsiteY11" fmla="*/ 113134 h 138221"/>
              <a:gd name="connsiteX12" fmla="*/ 731440 w 758195"/>
              <a:gd name="connsiteY12" fmla="*/ 138114 h 138221"/>
              <a:gd name="connsiteX13" fmla="*/ 602173 w 758195"/>
              <a:gd name="connsiteY13" fmla="*/ 138222 h 138221"/>
              <a:gd name="connsiteX14" fmla="*/ 375902 w 758195"/>
              <a:gd name="connsiteY14" fmla="*/ 138222 h 1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195" h="138221">
                <a:moveTo>
                  <a:pt x="375902" y="138168"/>
                </a:moveTo>
                <a:cubicBezTo>
                  <a:pt x="264601" y="138168"/>
                  <a:pt x="153246" y="138168"/>
                  <a:pt x="41945" y="138168"/>
                </a:cubicBezTo>
                <a:cubicBezTo>
                  <a:pt x="33852" y="138168"/>
                  <a:pt x="25759" y="138276"/>
                  <a:pt x="17721" y="137574"/>
                </a:cubicBezTo>
                <a:cubicBezTo>
                  <a:pt x="8225" y="136765"/>
                  <a:pt x="-946" y="133798"/>
                  <a:pt x="79" y="121982"/>
                </a:cubicBezTo>
                <a:cubicBezTo>
                  <a:pt x="942" y="111786"/>
                  <a:pt x="9844" y="110167"/>
                  <a:pt x="18206" y="109735"/>
                </a:cubicBezTo>
                <a:cubicBezTo>
                  <a:pt x="27162" y="109304"/>
                  <a:pt x="36172" y="109358"/>
                  <a:pt x="45128" y="109358"/>
                </a:cubicBezTo>
                <a:cubicBezTo>
                  <a:pt x="259691" y="109358"/>
                  <a:pt x="474255" y="109358"/>
                  <a:pt x="688873" y="109358"/>
                </a:cubicBezTo>
                <a:cubicBezTo>
                  <a:pt x="726801" y="109358"/>
                  <a:pt x="728311" y="107200"/>
                  <a:pt x="721891" y="68948"/>
                </a:cubicBezTo>
                <a:cubicBezTo>
                  <a:pt x="719085" y="52170"/>
                  <a:pt x="716496" y="35283"/>
                  <a:pt x="714715" y="18342"/>
                </a:cubicBezTo>
                <a:cubicBezTo>
                  <a:pt x="713852" y="9872"/>
                  <a:pt x="716442" y="1510"/>
                  <a:pt x="726531" y="161"/>
                </a:cubicBezTo>
                <a:cubicBezTo>
                  <a:pt x="736728" y="-1188"/>
                  <a:pt x="740936" y="6150"/>
                  <a:pt x="742339" y="14728"/>
                </a:cubicBezTo>
                <a:cubicBezTo>
                  <a:pt x="747734" y="47476"/>
                  <a:pt x="753290" y="80224"/>
                  <a:pt x="757823" y="113134"/>
                </a:cubicBezTo>
                <a:cubicBezTo>
                  <a:pt x="760520" y="132557"/>
                  <a:pt x="748273" y="138114"/>
                  <a:pt x="731440" y="138114"/>
                </a:cubicBezTo>
                <a:cubicBezTo>
                  <a:pt x="688334" y="138114"/>
                  <a:pt x="645227" y="138222"/>
                  <a:pt x="602173" y="138222"/>
                </a:cubicBezTo>
                <a:cubicBezTo>
                  <a:pt x="526749" y="138222"/>
                  <a:pt x="451326" y="138222"/>
                  <a:pt x="375902" y="1382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B43327E4-8DF8-4AC9-B299-5E1927911610}"/>
              </a:ext>
            </a:extLst>
          </p:cNvPr>
          <p:cNvSpPr/>
          <p:nvPr/>
        </p:nvSpPr>
        <p:spPr>
          <a:xfrm>
            <a:off x="3660087" y="5301515"/>
            <a:ext cx="241379" cy="263923"/>
          </a:xfrm>
          <a:custGeom>
            <a:avLst/>
            <a:gdLst>
              <a:gd name="connsiteX0" fmla="*/ 258697 w 258722"/>
              <a:gd name="connsiteY0" fmla="*/ 244553 h 282886"/>
              <a:gd name="connsiteX1" fmla="*/ 217209 w 258722"/>
              <a:gd name="connsiteY1" fmla="*/ 273578 h 282886"/>
              <a:gd name="connsiteX2" fmla="*/ 172376 w 258722"/>
              <a:gd name="connsiteY2" fmla="*/ 248815 h 282886"/>
              <a:gd name="connsiteX3" fmla="*/ 158834 w 258722"/>
              <a:gd name="connsiteY3" fmla="*/ 210456 h 282886"/>
              <a:gd name="connsiteX4" fmla="*/ 149824 w 258722"/>
              <a:gd name="connsiteY4" fmla="*/ 188174 h 282886"/>
              <a:gd name="connsiteX5" fmla="*/ 17482 w 258722"/>
              <a:gd name="connsiteY5" fmla="*/ 61874 h 282886"/>
              <a:gd name="connsiteX6" fmla="*/ 17968 w 258722"/>
              <a:gd name="connsiteY6" fmla="*/ 19846 h 282886"/>
              <a:gd name="connsiteX7" fmla="*/ 101376 w 258722"/>
              <a:gd name="connsiteY7" fmla="*/ 24594 h 282886"/>
              <a:gd name="connsiteX8" fmla="*/ 208631 w 258722"/>
              <a:gd name="connsiteY8" fmla="*/ 152242 h 282886"/>
              <a:gd name="connsiteX9" fmla="*/ 224277 w 258722"/>
              <a:gd name="connsiteY9" fmla="*/ 169561 h 282886"/>
              <a:gd name="connsiteX10" fmla="*/ 255244 w 258722"/>
              <a:gd name="connsiteY10" fmla="*/ 211589 h 282886"/>
              <a:gd name="connsiteX11" fmla="*/ 258643 w 258722"/>
              <a:gd name="connsiteY11" fmla="*/ 244553 h 282886"/>
              <a:gd name="connsiteX12" fmla="*/ 225410 w 258722"/>
              <a:gd name="connsiteY12" fmla="*/ 241154 h 282886"/>
              <a:gd name="connsiteX13" fmla="*/ 222119 w 258722"/>
              <a:gd name="connsiteY13" fmla="*/ 212398 h 282886"/>
              <a:gd name="connsiteX14" fmla="*/ 146533 w 258722"/>
              <a:gd name="connsiteY14" fmla="*/ 115286 h 282886"/>
              <a:gd name="connsiteX15" fmla="*/ 72027 w 258722"/>
              <a:gd name="connsiteY15" fmla="*/ 37758 h 282886"/>
              <a:gd name="connsiteX16" fmla="*/ 45806 w 258722"/>
              <a:gd name="connsiteY16" fmla="*/ 37866 h 282886"/>
              <a:gd name="connsiteX17" fmla="*/ 56381 w 258722"/>
              <a:gd name="connsiteY17" fmla="*/ 55562 h 282886"/>
              <a:gd name="connsiteX18" fmla="*/ 182087 w 258722"/>
              <a:gd name="connsiteY18" fmla="*/ 180998 h 282886"/>
              <a:gd name="connsiteX19" fmla="*/ 199513 w 258722"/>
              <a:gd name="connsiteY19" fmla="*/ 213207 h 282886"/>
              <a:gd name="connsiteX20" fmla="*/ 225464 w 258722"/>
              <a:gd name="connsiteY20" fmla="*/ 241100 h 2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22" h="282886">
                <a:moveTo>
                  <a:pt x="258697" y="244553"/>
                </a:moveTo>
                <a:cubicBezTo>
                  <a:pt x="259291" y="285286"/>
                  <a:pt x="249526" y="291059"/>
                  <a:pt x="217209" y="273578"/>
                </a:cubicBezTo>
                <a:cubicBezTo>
                  <a:pt x="202211" y="265432"/>
                  <a:pt x="187320" y="257123"/>
                  <a:pt x="172376" y="248815"/>
                </a:cubicBezTo>
                <a:cubicBezTo>
                  <a:pt x="156676" y="240075"/>
                  <a:pt x="140760" y="232144"/>
                  <a:pt x="158834" y="210456"/>
                </a:cubicBezTo>
                <a:cubicBezTo>
                  <a:pt x="166981" y="200690"/>
                  <a:pt x="155219" y="194378"/>
                  <a:pt x="149824" y="188174"/>
                </a:cubicBezTo>
                <a:cubicBezTo>
                  <a:pt x="109576" y="142046"/>
                  <a:pt x="65822" y="99640"/>
                  <a:pt x="17482" y="61874"/>
                </a:cubicBezTo>
                <a:cubicBezTo>
                  <a:pt x="-6148" y="43369"/>
                  <a:pt x="-5663" y="36949"/>
                  <a:pt x="17968" y="19846"/>
                </a:cubicBezTo>
                <a:cubicBezTo>
                  <a:pt x="55895" y="-7669"/>
                  <a:pt x="67171" y="-7021"/>
                  <a:pt x="101376" y="24594"/>
                </a:cubicBezTo>
                <a:cubicBezTo>
                  <a:pt x="142487" y="62630"/>
                  <a:pt x="177231" y="106060"/>
                  <a:pt x="208631" y="152242"/>
                </a:cubicBezTo>
                <a:cubicBezTo>
                  <a:pt x="213109" y="158771"/>
                  <a:pt x="216670" y="170424"/>
                  <a:pt x="224277" y="169561"/>
                </a:cubicBezTo>
                <a:cubicBezTo>
                  <a:pt x="260694" y="165406"/>
                  <a:pt x="253356" y="191411"/>
                  <a:pt x="255244" y="211589"/>
                </a:cubicBezTo>
                <a:cubicBezTo>
                  <a:pt x="256378" y="224105"/>
                  <a:pt x="257834" y="236568"/>
                  <a:pt x="258643" y="244553"/>
                </a:cubicBezTo>
                <a:close/>
                <a:moveTo>
                  <a:pt x="225410" y="241154"/>
                </a:moveTo>
                <a:cubicBezTo>
                  <a:pt x="227190" y="230310"/>
                  <a:pt x="229780" y="218225"/>
                  <a:pt x="222119" y="212398"/>
                </a:cubicBezTo>
                <a:cubicBezTo>
                  <a:pt x="188022" y="186663"/>
                  <a:pt x="173940" y="145876"/>
                  <a:pt x="146533" y="115286"/>
                </a:cubicBezTo>
                <a:cubicBezTo>
                  <a:pt x="122579" y="88580"/>
                  <a:pt x="101106" y="59500"/>
                  <a:pt x="72027" y="37758"/>
                </a:cubicBezTo>
                <a:cubicBezTo>
                  <a:pt x="62963" y="30960"/>
                  <a:pt x="52820" y="28478"/>
                  <a:pt x="45806" y="37866"/>
                </a:cubicBezTo>
                <a:cubicBezTo>
                  <a:pt x="38038" y="48278"/>
                  <a:pt x="51202" y="51192"/>
                  <a:pt x="56381" y="55562"/>
                </a:cubicBezTo>
                <a:cubicBezTo>
                  <a:pt x="101700" y="93975"/>
                  <a:pt x="144321" y="135032"/>
                  <a:pt x="182087" y="180998"/>
                </a:cubicBezTo>
                <a:cubicBezTo>
                  <a:pt x="190018" y="190656"/>
                  <a:pt x="201455" y="199827"/>
                  <a:pt x="199513" y="213207"/>
                </a:cubicBezTo>
                <a:cubicBezTo>
                  <a:pt x="196546" y="233924"/>
                  <a:pt x="209278" y="237053"/>
                  <a:pt x="225464" y="24110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6293CD23-650F-4180-A8C7-317D8FA43858}"/>
              </a:ext>
            </a:extLst>
          </p:cNvPr>
          <p:cNvSpPr/>
          <p:nvPr/>
        </p:nvSpPr>
        <p:spPr>
          <a:xfrm>
            <a:off x="3417793" y="5951242"/>
            <a:ext cx="259811" cy="269047"/>
          </a:xfrm>
          <a:custGeom>
            <a:avLst/>
            <a:gdLst>
              <a:gd name="connsiteX0" fmla="*/ 42444 w 278478"/>
              <a:gd name="connsiteY0" fmla="*/ 257116 h 288378"/>
              <a:gd name="connsiteX1" fmla="*/ 81019 w 278478"/>
              <a:gd name="connsiteY1" fmla="*/ 235697 h 288378"/>
              <a:gd name="connsiteX2" fmla="*/ 226849 w 278478"/>
              <a:gd name="connsiteY2" fmla="*/ 111933 h 288378"/>
              <a:gd name="connsiteX3" fmla="*/ 239312 w 278478"/>
              <a:gd name="connsiteY3" fmla="*/ 74437 h 288378"/>
              <a:gd name="connsiteX4" fmla="*/ 229061 w 278478"/>
              <a:gd name="connsiteY4" fmla="*/ 44009 h 288378"/>
              <a:gd name="connsiteX5" fmla="*/ 238880 w 278478"/>
              <a:gd name="connsiteY5" fmla="*/ 27068 h 288378"/>
              <a:gd name="connsiteX6" fmla="*/ 255605 w 278478"/>
              <a:gd name="connsiteY6" fmla="*/ 36887 h 288378"/>
              <a:gd name="connsiteX7" fmla="*/ 259543 w 278478"/>
              <a:gd name="connsiteY7" fmla="*/ 46922 h 288378"/>
              <a:gd name="connsiteX8" fmla="*/ 222317 w 278478"/>
              <a:gd name="connsiteY8" fmla="*/ 146947 h 288378"/>
              <a:gd name="connsiteX9" fmla="*/ 106862 w 278478"/>
              <a:gd name="connsiteY9" fmla="*/ 249562 h 288378"/>
              <a:gd name="connsiteX10" fmla="*/ 26636 w 278478"/>
              <a:gd name="connsiteY10" fmla="*/ 288353 h 288378"/>
              <a:gd name="connsiteX11" fmla="*/ 1603 w 278478"/>
              <a:gd name="connsiteY11" fmla="*/ 272006 h 288378"/>
              <a:gd name="connsiteX12" fmla="*/ 10990 w 278478"/>
              <a:gd name="connsiteY12" fmla="*/ 243574 h 288378"/>
              <a:gd name="connsiteX13" fmla="*/ 69420 w 278478"/>
              <a:gd name="connsiteY13" fmla="*/ 151911 h 288378"/>
              <a:gd name="connsiteX14" fmla="*/ 114846 w 278478"/>
              <a:gd name="connsiteY14" fmla="*/ 36887 h 288378"/>
              <a:gd name="connsiteX15" fmla="*/ 134377 w 278478"/>
              <a:gd name="connsiteY15" fmla="*/ 7915 h 288378"/>
              <a:gd name="connsiteX16" fmla="*/ 155256 w 278478"/>
              <a:gd name="connsiteY16" fmla="*/ 3114 h 288378"/>
              <a:gd name="connsiteX17" fmla="*/ 158007 w 278478"/>
              <a:gd name="connsiteY17" fmla="*/ 22590 h 288378"/>
              <a:gd name="connsiteX18" fmla="*/ 81559 w 278478"/>
              <a:gd name="connsiteY18" fmla="*/ 211527 h 288378"/>
              <a:gd name="connsiteX19" fmla="*/ 42498 w 278478"/>
              <a:gd name="connsiteY19" fmla="*/ 257277 h 2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8478" h="288378">
                <a:moveTo>
                  <a:pt x="42444" y="257116"/>
                </a:moveTo>
                <a:cubicBezTo>
                  <a:pt x="62676" y="255012"/>
                  <a:pt x="73196" y="247782"/>
                  <a:pt x="81019" y="235697"/>
                </a:cubicBezTo>
                <a:cubicBezTo>
                  <a:pt x="117220" y="179912"/>
                  <a:pt x="166100" y="138531"/>
                  <a:pt x="226849" y="111933"/>
                </a:cubicBezTo>
                <a:cubicBezTo>
                  <a:pt x="247081" y="103085"/>
                  <a:pt x="249131" y="92295"/>
                  <a:pt x="239312" y="74437"/>
                </a:cubicBezTo>
                <a:cubicBezTo>
                  <a:pt x="234240" y="65157"/>
                  <a:pt x="231435" y="54421"/>
                  <a:pt x="229061" y="44009"/>
                </a:cubicBezTo>
                <a:cubicBezTo>
                  <a:pt x="227334" y="36401"/>
                  <a:pt x="230841" y="29550"/>
                  <a:pt x="238880" y="27068"/>
                </a:cubicBezTo>
                <a:cubicBezTo>
                  <a:pt x="247458" y="24424"/>
                  <a:pt x="252314" y="29820"/>
                  <a:pt x="255605" y="36887"/>
                </a:cubicBezTo>
                <a:cubicBezTo>
                  <a:pt x="257115" y="40124"/>
                  <a:pt x="258141" y="43631"/>
                  <a:pt x="259543" y="46922"/>
                </a:cubicBezTo>
                <a:cubicBezTo>
                  <a:pt x="294342" y="129035"/>
                  <a:pt x="280746" y="117058"/>
                  <a:pt x="222317" y="146947"/>
                </a:cubicBezTo>
                <a:cubicBezTo>
                  <a:pt x="175002" y="171171"/>
                  <a:pt x="134754" y="204567"/>
                  <a:pt x="106862" y="249562"/>
                </a:cubicBezTo>
                <a:cubicBezTo>
                  <a:pt x="87169" y="281286"/>
                  <a:pt x="58953" y="287166"/>
                  <a:pt x="26636" y="288353"/>
                </a:cubicBezTo>
                <a:cubicBezTo>
                  <a:pt x="14605" y="288785"/>
                  <a:pt x="5487" y="283768"/>
                  <a:pt x="1603" y="272006"/>
                </a:cubicBezTo>
                <a:cubicBezTo>
                  <a:pt x="-2174" y="260461"/>
                  <a:pt x="632" y="248483"/>
                  <a:pt x="10990" y="243574"/>
                </a:cubicBezTo>
                <a:cubicBezTo>
                  <a:pt x="50105" y="224961"/>
                  <a:pt x="59331" y="188705"/>
                  <a:pt x="69420" y="151911"/>
                </a:cubicBezTo>
                <a:cubicBezTo>
                  <a:pt x="80317" y="111987"/>
                  <a:pt x="94237" y="73034"/>
                  <a:pt x="114846" y="36887"/>
                </a:cubicBezTo>
                <a:cubicBezTo>
                  <a:pt x="120619" y="26798"/>
                  <a:pt x="127417" y="17249"/>
                  <a:pt x="134377" y="7915"/>
                </a:cubicBezTo>
                <a:cubicBezTo>
                  <a:pt x="139664" y="740"/>
                  <a:pt x="147163" y="-3091"/>
                  <a:pt x="155256" y="3114"/>
                </a:cubicBezTo>
                <a:cubicBezTo>
                  <a:pt x="161730" y="8077"/>
                  <a:pt x="162647" y="16116"/>
                  <a:pt x="158007" y="22590"/>
                </a:cubicBezTo>
                <a:cubicBezTo>
                  <a:pt x="117274" y="79454"/>
                  <a:pt x="102060" y="146516"/>
                  <a:pt x="81559" y="211527"/>
                </a:cubicBezTo>
                <a:cubicBezTo>
                  <a:pt x="75624" y="230410"/>
                  <a:pt x="60841" y="242387"/>
                  <a:pt x="42498" y="257277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FDEF8CF1-810E-4EA9-8D78-B94310E9E049}"/>
              </a:ext>
            </a:extLst>
          </p:cNvPr>
          <p:cNvSpPr/>
          <p:nvPr/>
        </p:nvSpPr>
        <p:spPr>
          <a:xfrm>
            <a:off x="3571206" y="5576336"/>
            <a:ext cx="283014" cy="148589"/>
          </a:xfrm>
          <a:custGeom>
            <a:avLst/>
            <a:gdLst>
              <a:gd name="connsiteX0" fmla="*/ 27183 w 303348"/>
              <a:gd name="connsiteY0" fmla="*/ 0 h 159265"/>
              <a:gd name="connsiteX1" fmla="*/ 52594 w 303348"/>
              <a:gd name="connsiteY1" fmla="*/ 12571 h 159265"/>
              <a:gd name="connsiteX2" fmla="*/ 182616 w 303348"/>
              <a:gd name="connsiteY2" fmla="*/ 62853 h 159265"/>
              <a:gd name="connsiteX3" fmla="*/ 206408 w 303348"/>
              <a:gd name="connsiteY3" fmla="*/ 59670 h 159265"/>
              <a:gd name="connsiteX4" fmla="*/ 242663 w 303348"/>
              <a:gd name="connsiteY4" fmla="*/ 54868 h 159265"/>
              <a:gd name="connsiteX5" fmla="*/ 292245 w 303348"/>
              <a:gd name="connsiteY5" fmla="*/ 91933 h 159265"/>
              <a:gd name="connsiteX6" fmla="*/ 289817 w 303348"/>
              <a:gd name="connsiteY6" fmla="*/ 125274 h 159265"/>
              <a:gd name="connsiteX7" fmla="*/ 241962 w 303348"/>
              <a:gd name="connsiteY7" fmla="*/ 149876 h 159265"/>
              <a:gd name="connsiteX8" fmla="*/ 199611 w 303348"/>
              <a:gd name="connsiteY8" fmla="*/ 141352 h 159265"/>
              <a:gd name="connsiteX9" fmla="*/ 178138 w 303348"/>
              <a:gd name="connsiteY9" fmla="*/ 133367 h 159265"/>
              <a:gd name="connsiteX10" fmla="*/ 20277 w 303348"/>
              <a:gd name="connsiteY10" fmla="*/ 91016 h 159265"/>
              <a:gd name="connsiteX11" fmla="*/ 423 w 303348"/>
              <a:gd name="connsiteY11" fmla="*/ 65928 h 159265"/>
              <a:gd name="connsiteX12" fmla="*/ 18065 w 303348"/>
              <a:gd name="connsiteY12" fmla="*/ 2644 h 159265"/>
              <a:gd name="connsiteX13" fmla="*/ 27183 w 303348"/>
              <a:gd name="connsiteY13" fmla="*/ 0 h 159265"/>
              <a:gd name="connsiteX14" fmla="*/ 256637 w 303348"/>
              <a:gd name="connsiteY14" fmla="*/ 105259 h 159265"/>
              <a:gd name="connsiteX15" fmla="*/ 236136 w 303348"/>
              <a:gd name="connsiteY15" fmla="*/ 92958 h 159265"/>
              <a:gd name="connsiteX16" fmla="*/ 182346 w 303348"/>
              <a:gd name="connsiteY16" fmla="*/ 92958 h 159265"/>
              <a:gd name="connsiteX17" fmla="*/ 58366 w 303348"/>
              <a:gd name="connsiteY17" fmla="*/ 48718 h 159265"/>
              <a:gd name="connsiteX18" fmla="*/ 33549 w 303348"/>
              <a:gd name="connsiteY18" fmla="*/ 47639 h 159265"/>
              <a:gd name="connsiteX19" fmla="*/ 48601 w 303348"/>
              <a:gd name="connsiteY19" fmla="*/ 71539 h 159265"/>
              <a:gd name="connsiteX20" fmla="*/ 120464 w 303348"/>
              <a:gd name="connsiteY20" fmla="*/ 93929 h 159265"/>
              <a:gd name="connsiteX21" fmla="*/ 235380 w 303348"/>
              <a:gd name="connsiteY21" fmla="*/ 117775 h 159265"/>
              <a:gd name="connsiteX22" fmla="*/ 256637 w 303348"/>
              <a:gd name="connsiteY22" fmla="*/ 105313 h 15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3348" h="159265">
                <a:moveTo>
                  <a:pt x="27183" y="0"/>
                </a:moveTo>
                <a:cubicBezTo>
                  <a:pt x="35060" y="3830"/>
                  <a:pt x="44015" y="7769"/>
                  <a:pt x="52594" y="12571"/>
                </a:cubicBezTo>
                <a:cubicBezTo>
                  <a:pt x="93596" y="35500"/>
                  <a:pt x="137135" y="51793"/>
                  <a:pt x="182616" y="62853"/>
                </a:cubicBezTo>
                <a:cubicBezTo>
                  <a:pt x="190654" y="64795"/>
                  <a:pt x="201067" y="71431"/>
                  <a:pt x="206408" y="59670"/>
                </a:cubicBezTo>
                <a:cubicBezTo>
                  <a:pt x="216389" y="37550"/>
                  <a:pt x="229176" y="44941"/>
                  <a:pt x="242663" y="54868"/>
                </a:cubicBezTo>
                <a:cubicBezTo>
                  <a:pt x="259280" y="67115"/>
                  <a:pt x="275898" y="79362"/>
                  <a:pt x="292245" y="91933"/>
                </a:cubicBezTo>
                <a:cubicBezTo>
                  <a:pt x="307998" y="104018"/>
                  <a:pt x="306811" y="115779"/>
                  <a:pt x="289817" y="125274"/>
                </a:cubicBezTo>
                <a:cubicBezTo>
                  <a:pt x="274171" y="134014"/>
                  <a:pt x="257932" y="141676"/>
                  <a:pt x="241962" y="149876"/>
                </a:cubicBezTo>
                <a:cubicBezTo>
                  <a:pt x="225615" y="158292"/>
                  <a:pt x="209322" y="169299"/>
                  <a:pt x="199611" y="141352"/>
                </a:cubicBezTo>
                <a:cubicBezTo>
                  <a:pt x="196535" y="132396"/>
                  <a:pt x="185853" y="134608"/>
                  <a:pt x="178138" y="133367"/>
                </a:cubicBezTo>
                <a:cubicBezTo>
                  <a:pt x="124133" y="124303"/>
                  <a:pt x="70182" y="115240"/>
                  <a:pt x="20277" y="91016"/>
                </a:cubicBezTo>
                <a:cubicBezTo>
                  <a:pt x="9756" y="85944"/>
                  <a:pt x="-2437" y="80819"/>
                  <a:pt x="423" y="65928"/>
                </a:cubicBezTo>
                <a:cubicBezTo>
                  <a:pt x="4523" y="44348"/>
                  <a:pt x="1610" y="20663"/>
                  <a:pt x="18065" y="2644"/>
                </a:cubicBezTo>
                <a:cubicBezTo>
                  <a:pt x="19576" y="1025"/>
                  <a:pt x="23029" y="1133"/>
                  <a:pt x="27183" y="0"/>
                </a:cubicBezTo>
                <a:close/>
                <a:moveTo>
                  <a:pt x="256637" y="105259"/>
                </a:moveTo>
                <a:cubicBezTo>
                  <a:pt x="251457" y="97651"/>
                  <a:pt x="244444" y="86700"/>
                  <a:pt x="236136" y="92958"/>
                </a:cubicBezTo>
                <a:cubicBezTo>
                  <a:pt x="217091" y="107201"/>
                  <a:pt x="199719" y="96950"/>
                  <a:pt x="182346" y="92958"/>
                </a:cubicBezTo>
                <a:cubicBezTo>
                  <a:pt x="139401" y="83031"/>
                  <a:pt x="98128" y="67978"/>
                  <a:pt x="58366" y="48718"/>
                </a:cubicBezTo>
                <a:cubicBezTo>
                  <a:pt x="50813" y="45049"/>
                  <a:pt x="40401" y="33503"/>
                  <a:pt x="33549" y="47639"/>
                </a:cubicBezTo>
                <a:cubicBezTo>
                  <a:pt x="27452" y="60263"/>
                  <a:pt x="38027" y="66899"/>
                  <a:pt x="48601" y="71539"/>
                </a:cubicBezTo>
                <a:cubicBezTo>
                  <a:pt x="71746" y="81736"/>
                  <a:pt x="96402" y="86754"/>
                  <a:pt x="120464" y="93929"/>
                </a:cubicBezTo>
                <a:cubicBezTo>
                  <a:pt x="158068" y="105151"/>
                  <a:pt x="199179" y="98407"/>
                  <a:pt x="235380" y="117775"/>
                </a:cubicBezTo>
                <a:cubicBezTo>
                  <a:pt x="242609" y="121660"/>
                  <a:pt x="252267" y="114808"/>
                  <a:pt x="256637" y="10531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544ADDB4-1DB5-4278-86FA-18400D3CF233}"/>
              </a:ext>
            </a:extLst>
          </p:cNvPr>
          <p:cNvSpPr/>
          <p:nvPr/>
        </p:nvSpPr>
        <p:spPr>
          <a:xfrm>
            <a:off x="3402376" y="1568443"/>
            <a:ext cx="184995" cy="531849"/>
          </a:xfrm>
          <a:custGeom>
            <a:avLst/>
            <a:gdLst>
              <a:gd name="connsiteX0" fmla="*/ 0 w 198287"/>
              <a:gd name="connsiteY0" fmla="*/ 542851 h 570062"/>
              <a:gd name="connsiteX1" fmla="*/ 50930 w 198287"/>
              <a:gd name="connsiteY1" fmla="*/ 399826 h 570062"/>
              <a:gd name="connsiteX2" fmla="*/ 129267 w 198287"/>
              <a:gd name="connsiteY2" fmla="*/ 114749 h 570062"/>
              <a:gd name="connsiteX3" fmla="*/ 152897 w 198287"/>
              <a:gd name="connsiteY3" fmla="*/ 18392 h 570062"/>
              <a:gd name="connsiteX4" fmla="*/ 176420 w 198287"/>
              <a:gd name="connsiteY4" fmla="*/ 1020 h 570062"/>
              <a:gd name="connsiteX5" fmla="*/ 198108 w 198287"/>
              <a:gd name="connsiteY5" fmla="*/ 44127 h 570062"/>
              <a:gd name="connsiteX6" fmla="*/ 177931 w 198287"/>
              <a:gd name="connsiteY6" fmla="*/ 57075 h 570062"/>
              <a:gd name="connsiteX7" fmla="*/ 164119 w 198287"/>
              <a:gd name="connsiteY7" fmla="*/ 77684 h 570062"/>
              <a:gd name="connsiteX8" fmla="*/ 147718 w 198287"/>
              <a:gd name="connsiteY8" fmla="*/ 219468 h 570062"/>
              <a:gd name="connsiteX9" fmla="*/ 88210 w 198287"/>
              <a:gd name="connsiteY9" fmla="*/ 391572 h 570062"/>
              <a:gd name="connsiteX10" fmla="*/ 28378 w 198287"/>
              <a:gd name="connsiteY10" fmla="*/ 552077 h 570062"/>
              <a:gd name="connsiteX11" fmla="*/ 13056 w 198287"/>
              <a:gd name="connsiteY11" fmla="*/ 569827 h 570062"/>
              <a:gd name="connsiteX12" fmla="*/ 0 w 198287"/>
              <a:gd name="connsiteY12" fmla="*/ 542905 h 5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287" h="570062">
                <a:moveTo>
                  <a:pt x="0" y="542851"/>
                </a:moveTo>
                <a:cubicBezTo>
                  <a:pt x="6150" y="491921"/>
                  <a:pt x="23738" y="442610"/>
                  <a:pt x="50930" y="399826"/>
                </a:cubicBezTo>
                <a:cubicBezTo>
                  <a:pt x="106769" y="311994"/>
                  <a:pt x="123009" y="215206"/>
                  <a:pt x="129267" y="114749"/>
                </a:cubicBezTo>
                <a:cubicBezTo>
                  <a:pt x="131371" y="81299"/>
                  <a:pt x="138654" y="48928"/>
                  <a:pt x="152897" y="18392"/>
                </a:cubicBezTo>
                <a:cubicBezTo>
                  <a:pt x="157483" y="8519"/>
                  <a:pt x="163688" y="-3620"/>
                  <a:pt x="176420" y="1020"/>
                </a:cubicBezTo>
                <a:cubicBezTo>
                  <a:pt x="195465" y="7925"/>
                  <a:pt x="196058" y="27833"/>
                  <a:pt x="198108" y="44127"/>
                </a:cubicBezTo>
                <a:cubicBezTo>
                  <a:pt x="199727" y="57075"/>
                  <a:pt x="190178" y="58801"/>
                  <a:pt x="177931" y="57075"/>
                </a:cubicBezTo>
                <a:cubicBezTo>
                  <a:pt x="162932" y="54971"/>
                  <a:pt x="165144" y="69376"/>
                  <a:pt x="164119" y="77684"/>
                </a:cubicBezTo>
                <a:cubicBezTo>
                  <a:pt x="158184" y="124892"/>
                  <a:pt x="154624" y="172422"/>
                  <a:pt x="147718" y="219468"/>
                </a:cubicBezTo>
                <a:cubicBezTo>
                  <a:pt x="138762" y="280379"/>
                  <a:pt x="119825" y="337944"/>
                  <a:pt x="88210" y="391572"/>
                </a:cubicBezTo>
                <a:cubicBezTo>
                  <a:pt x="58969" y="441261"/>
                  <a:pt x="34906" y="493540"/>
                  <a:pt x="28378" y="552077"/>
                </a:cubicBezTo>
                <a:cubicBezTo>
                  <a:pt x="27353" y="561356"/>
                  <a:pt x="24979" y="571769"/>
                  <a:pt x="13056" y="569827"/>
                </a:cubicBezTo>
                <a:cubicBezTo>
                  <a:pt x="-1349" y="567507"/>
                  <a:pt x="755" y="554450"/>
                  <a:pt x="0" y="54290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5E665F8F-959C-4192-BA1C-704AE8F5FDF7}"/>
              </a:ext>
            </a:extLst>
          </p:cNvPr>
          <p:cNvSpPr/>
          <p:nvPr/>
        </p:nvSpPr>
        <p:spPr>
          <a:xfrm>
            <a:off x="4209253" y="1582034"/>
            <a:ext cx="120115" cy="533658"/>
          </a:xfrm>
          <a:custGeom>
            <a:avLst/>
            <a:gdLst>
              <a:gd name="connsiteX0" fmla="*/ 29013 w 128745"/>
              <a:gd name="connsiteY0" fmla="*/ 44827 h 572001"/>
              <a:gd name="connsiteX1" fmla="*/ 58740 w 128745"/>
              <a:gd name="connsiteY1" fmla="*/ 202149 h 572001"/>
              <a:gd name="connsiteX2" fmla="*/ 127851 w 128745"/>
              <a:gd name="connsiteY2" fmla="*/ 545332 h 572001"/>
              <a:gd name="connsiteX3" fmla="*/ 116521 w 128745"/>
              <a:gd name="connsiteY3" fmla="*/ 571714 h 572001"/>
              <a:gd name="connsiteX4" fmla="*/ 99365 w 128745"/>
              <a:gd name="connsiteY4" fmla="*/ 549648 h 572001"/>
              <a:gd name="connsiteX5" fmla="*/ 35811 w 128745"/>
              <a:gd name="connsiteY5" fmla="*/ 227290 h 572001"/>
              <a:gd name="connsiteX6" fmla="*/ 1336 w 128745"/>
              <a:gd name="connsiteY6" fmla="*/ 64034 h 572001"/>
              <a:gd name="connsiteX7" fmla="*/ 850 w 128745"/>
              <a:gd name="connsiteY7" fmla="*/ 21089 h 572001"/>
              <a:gd name="connsiteX8" fmla="*/ 16550 w 128745"/>
              <a:gd name="connsiteY8" fmla="*/ 48 h 572001"/>
              <a:gd name="connsiteX9" fmla="*/ 30901 w 128745"/>
              <a:gd name="connsiteY9" fmla="*/ 24758 h 572001"/>
              <a:gd name="connsiteX10" fmla="*/ 29013 w 128745"/>
              <a:gd name="connsiteY10" fmla="*/ 44774 h 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45" h="572001">
                <a:moveTo>
                  <a:pt x="29013" y="44827"/>
                </a:moveTo>
                <a:cubicBezTo>
                  <a:pt x="32358" y="94085"/>
                  <a:pt x="42393" y="148629"/>
                  <a:pt x="58740" y="202149"/>
                </a:cubicBezTo>
                <a:cubicBezTo>
                  <a:pt x="92891" y="314259"/>
                  <a:pt x="111126" y="429661"/>
                  <a:pt x="127851" y="545332"/>
                </a:cubicBezTo>
                <a:cubicBezTo>
                  <a:pt x="129416" y="556014"/>
                  <a:pt x="130549" y="569448"/>
                  <a:pt x="116521" y="571714"/>
                </a:cubicBezTo>
                <a:cubicBezTo>
                  <a:pt x="101253" y="574196"/>
                  <a:pt x="100822" y="560061"/>
                  <a:pt x="99365" y="549648"/>
                </a:cubicBezTo>
                <a:cubicBezTo>
                  <a:pt x="84151" y="440991"/>
                  <a:pt x="66994" y="332603"/>
                  <a:pt x="35811" y="227290"/>
                </a:cubicBezTo>
                <a:cubicBezTo>
                  <a:pt x="19895" y="173555"/>
                  <a:pt x="8727" y="119280"/>
                  <a:pt x="1336" y="64034"/>
                </a:cubicBezTo>
                <a:cubicBezTo>
                  <a:pt x="-553" y="49953"/>
                  <a:pt x="-175" y="35332"/>
                  <a:pt x="850" y="21089"/>
                </a:cubicBezTo>
                <a:cubicBezTo>
                  <a:pt x="1498" y="11540"/>
                  <a:pt x="3008" y="-869"/>
                  <a:pt x="16550" y="48"/>
                </a:cubicBezTo>
                <a:cubicBezTo>
                  <a:pt x="31279" y="1073"/>
                  <a:pt x="30523" y="13967"/>
                  <a:pt x="30901" y="24758"/>
                </a:cubicBezTo>
                <a:cubicBezTo>
                  <a:pt x="31063" y="29236"/>
                  <a:pt x="30146" y="33714"/>
                  <a:pt x="29013" y="4477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D2AD68C3-33D9-4FE4-A802-ECD373C5040F}"/>
              </a:ext>
            </a:extLst>
          </p:cNvPr>
          <p:cNvSpPr/>
          <p:nvPr/>
        </p:nvSpPr>
        <p:spPr>
          <a:xfrm>
            <a:off x="3516470" y="5838306"/>
            <a:ext cx="222208" cy="134261"/>
          </a:xfrm>
          <a:custGeom>
            <a:avLst/>
            <a:gdLst>
              <a:gd name="connsiteX0" fmla="*/ 124 w 238173"/>
              <a:gd name="connsiteY0" fmla="*/ 55269 h 143907"/>
              <a:gd name="connsiteX1" fmla="*/ 12802 w 238173"/>
              <a:gd name="connsiteY1" fmla="*/ 11245 h 143907"/>
              <a:gd name="connsiteX2" fmla="*/ 41288 w 238173"/>
              <a:gd name="connsiteY2" fmla="*/ 5418 h 143907"/>
              <a:gd name="connsiteX3" fmla="*/ 131926 w 238173"/>
              <a:gd name="connsiteY3" fmla="*/ 45881 h 143907"/>
              <a:gd name="connsiteX4" fmla="*/ 160466 w 238173"/>
              <a:gd name="connsiteY4" fmla="*/ 37465 h 143907"/>
              <a:gd name="connsiteX5" fmla="*/ 187010 w 238173"/>
              <a:gd name="connsiteY5" fmla="*/ 34390 h 143907"/>
              <a:gd name="connsiteX6" fmla="*/ 198718 w 238173"/>
              <a:gd name="connsiteY6" fmla="*/ 45449 h 143907"/>
              <a:gd name="connsiteX7" fmla="*/ 237347 w 238173"/>
              <a:gd name="connsiteY7" fmla="*/ 92387 h 143907"/>
              <a:gd name="connsiteX8" fmla="*/ 173199 w 238173"/>
              <a:gd name="connsiteY8" fmla="*/ 141536 h 143907"/>
              <a:gd name="connsiteX9" fmla="*/ 154585 w 238173"/>
              <a:gd name="connsiteY9" fmla="*/ 137220 h 143907"/>
              <a:gd name="connsiteX10" fmla="*/ 117090 w 238173"/>
              <a:gd name="connsiteY10" fmla="*/ 115155 h 143907"/>
              <a:gd name="connsiteX11" fmla="*/ 21650 w 238173"/>
              <a:gd name="connsiteY11" fmla="*/ 88287 h 143907"/>
              <a:gd name="connsiteX12" fmla="*/ 70 w 238173"/>
              <a:gd name="connsiteY12" fmla="*/ 55269 h 143907"/>
              <a:gd name="connsiteX13" fmla="*/ 197477 w 238173"/>
              <a:gd name="connsiteY13" fmla="*/ 86938 h 143907"/>
              <a:gd name="connsiteX14" fmla="*/ 183881 w 238173"/>
              <a:gd name="connsiteY14" fmla="*/ 78684 h 143907"/>
              <a:gd name="connsiteX15" fmla="*/ 124427 w 238173"/>
              <a:gd name="connsiteY15" fmla="*/ 73612 h 143907"/>
              <a:gd name="connsiteX16" fmla="*/ 52132 w 238173"/>
              <a:gd name="connsiteY16" fmla="*/ 45449 h 143907"/>
              <a:gd name="connsiteX17" fmla="*/ 33627 w 238173"/>
              <a:gd name="connsiteY17" fmla="*/ 45665 h 143907"/>
              <a:gd name="connsiteX18" fmla="*/ 42637 w 238173"/>
              <a:gd name="connsiteY18" fmla="*/ 65088 h 143907"/>
              <a:gd name="connsiteX19" fmla="*/ 67455 w 238173"/>
              <a:gd name="connsiteY19" fmla="*/ 75123 h 143907"/>
              <a:gd name="connsiteX20" fmla="*/ 182802 w 238173"/>
              <a:gd name="connsiteY20" fmla="*/ 96865 h 143907"/>
              <a:gd name="connsiteX21" fmla="*/ 197477 w 238173"/>
              <a:gd name="connsiteY21" fmla="*/ 86884 h 14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8173" h="143907">
                <a:moveTo>
                  <a:pt x="124" y="55269"/>
                </a:moveTo>
                <a:cubicBezTo>
                  <a:pt x="3307" y="43885"/>
                  <a:pt x="6814" y="27106"/>
                  <a:pt x="12802" y="11245"/>
                </a:cubicBezTo>
                <a:cubicBezTo>
                  <a:pt x="18467" y="-3808"/>
                  <a:pt x="29527" y="-1596"/>
                  <a:pt x="41288" y="5418"/>
                </a:cubicBezTo>
                <a:cubicBezTo>
                  <a:pt x="69882" y="22466"/>
                  <a:pt x="99448" y="37357"/>
                  <a:pt x="131926" y="45881"/>
                </a:cubicBezTo>
                <a:cubicBezTo>
                  <a:pt x="143472" y="48956"/>
                  <a:pt x="153560" y="53596"/>
                  <a:pt x="160466" y="37465"/>
                </a:cubicBezTo>
                <a:cubicBezTo>
                  <a:pt x="166077" y="24463"/>
                  <a:pt x="177029" y="25811"/>
                  <a:pt x="187010" y="34390"/>
                </a:cubicBezTo>
                <a:cubicBezTo>
                  <a:pt x="191110" y="37896"/>
                  <a:pt x="195588" y="41187"/>
                  <a:pt x="198718" y="45449"/>
                </a:cubicBezTo>
                <a:cubicBezTo>
                  <a:pt x="211072" y="62282"/>
                  <a:pt x="243767" y="70537"/>
                  <a:pt x="237347" y="92387"/>
                </a:cubicBezTo>
                <a:cubicBezTo>
                  <a:pt x="229524" y="119147"/>
                  <a:pt x="196398" y="127024"/>
                  <a:pt x="173199" y="141536"/>
                </a:cubicBezTo>
                <a:cubicBezTo>
                  <a:pt x="166401" y="145799"/>
                  <a:pt x="155988" y="144288"/>
                  <a:pt x="154585" y="137220"/>
                </a:cubicBezTo>
                <a:cubicBezTo>
                  <a:pt x="150162" y="114399"/>
                  <a:pt x="131818" y="118122"/>
                  <a:pt x="117090" y="115155"/>
                </a:cubicBezTo>
                <a:cubicBezTo>
                  <a:pt x="84557" y="108572"/>
                  <a:pt x="51377" y="104364"/>
                  <a:pt x="21650" y="88287"/>
                </a:cubicBezTo>
                <a:cubicBezTo>
                  <a:pt x="10644" y="82352"/>
                  <a:pt x="-1009" y="76148"/>
                  <a:pt x="70" y="55269"/>
                </a:cubicBezTo>
                <a:close/>
                <a:moveTo>
                  <a:pt x="197477" y="86938"/>
                </a:moveTo>
                <a:cubicBezTo>
                  <a:pt x="194725" y="81759"/>
                  <a:pt x="190787" y="75015"/>
                  <a:pt x="183881" y="78684"/>
                </a:cubicBezTo>
                <a:cubicBezTo>
                  <a:pt x="162624" y="90121"/>
                  <a:pt x="143688" y="78252"/>
                  <a:pt x="124427" y="73612"/>
                </a:cubicBezTo>
                <a:cubicBezTo>
                  <a:pt x="99232" y="67516"/>
                  <a:pt x="75385" y="57049"/>
                  <a:pt x="52132" y="45449"/>
                </a:cubicBezTo>
                <a:cubicBezTo>
                  <a:pt x="46144" y="42482"/>
                  <a:pt x="38591" y="36386"/>
                  <a:pt x="33627" y="45665"/>
                </a:cubicBezTo>
                <a:cubicBezTo>
                  <a:pt x="28879" y="54621"/>
                  <a:pt x="34922" y="61203"/>
                  <a:pt x="42637" y="65088"/>
                </a:cubicBezTo>
                <a:cubicBezTo>
                  <a:pt x="50568" y="69080"/>
                  <a:pt x="59038" y="72209"/>
                  <a:pt x="67455" y="75123"/>
                </a:cubicBezTo>
                <a:cubicBezTo>
                  <a:pt x="104789" y="88071"/>
                  <a:pt x="145198" y="84996"/>
                  <a:pt x="182802" y="96865"/>
                </a:cubicBezTo>
                <a:cubicBezTo>
                  <a:pt x="189384" y="98969"/>
                  <a:pt x="194779" y="94815"/>
                  <a:pt x="197477" y="8688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A957E78E-9C3E-4F0C-B9BF-A7AD533D22E6}"/>
              </a:ext>
            </a:extLst>
          </p:cNvPr>
          <p:cNvSpPr/>
          <p:nvPr/>
        </p:nvSpPr>
        <p:spPr>
          <a:xfrm>
            <a:off x="1947440" y="1650218"/>
            <a:ext cx="432889" cy="389465"/>
          </a:xfrm>
          <a:custGeom>
            <a:avLst/>
            <a:gdLst>
              <a:gd name="connsiteX0" fmla="*/ 463778 w 463991"/>
              <a:gd name="connsiteY0" fmla="*/ 20139 h 417448"/>
              <a:gd name="connsiteX1" fmla="*/ 398497 w 463991"/>
              <a:gd name="connsiteY1" fmla="*/ 95832 h 417448"/>
              <a:gd name="connsiteX2" fmla="*/ 143578 w 463991"/>
              <a:gd name="connsiteY2" fmla="*/ 296584 h 417448"/>
              <a:gd name="connsiteX3" fmla="*/ 30496 w 463991"/>
              <a:gd name="connsiteY3" fmla="*/ 404217 h 417448"/>
              <a:gd name="connsiteX4" fmla="*/ 4006 w 463991"/>
              <a:gd name="connsiteY4" fmla="*/ 413119 h 417448"/>
              <a:gd name="connsiteX5" fmla="*/ 12315 w 463991"/>
              <a:gd name="connsiteY5" fmla="*/ 385712 h 417448"/>
              <a:gd name="connsiteX6" fmla="*/ 299281 w 463991"/>
              <a:gd name="connsiteY6" fmla="*/ 125398 h 417448"/>
              <a:gd name="connsiteX7" fmla="*/ 370172 w 463991"/>
              <a:gd name="connsiteY7" fmla="*/ 81751 h 417448"/>
              <a:gd name="connsiteX8" fmla="*/ 438097 w 463991"/>
              <a:gd name="connsiteY8" fmla="*/ 12046 h 417448"/>
              <a:gd name="connsiteX9" fmla="*/ 456440 w 463991"/>
              <a:gd name="connsiteY9" fmla="*/ 1094 h 417448"/>
              <a:gd name="connsiteX10" fmla="*/ 463778 w 463991"/>
              <a:gd name="connsiteY10" fmla="*/ 20031 h 4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991" h="417448">
                <a:moveTo>
                  <a:pt x="463778" y="20139"/>
                </a:moveTo>
                <a:cubicBezTo>
                  <a:pt x="451962" y="51323"/>
                  <a:pt x="429896" y="80133"/>
                  <a:pt x="398497" y="95832"/>
                </a:cubicBezTo>
                <a:cubicBezTo>
                  <a:pt x="299443" y="145413"/>
                  <a:pt x="224073" y="224128"/>
                  <a:pt x="143578" y="296584"/>
                </a:cubicBezTo>
                <a:cubicBezTo>
                  <a:pt x="104895" y="331383"/>
                  <a:pt x="68262" y="368447"/>
                  <a:pt x="30496" y="404217"/>
                </a:cubicBezTo>
                <a:cubicBezTo>
                  <a:pt x="23159" y="411123"/>
                  <a:pt x="14904" y="424287"/>
                  <a:pt x="4006" y="413119"/>
                </a:cubicBezTo>
                <a:cubicBezTo>
                  <a:pt x="-5921" y="402976"/>
                  <a:pt x="4815" y="392887"/>
                  <a:pt x="12315" y="385712"/>
                </a:cubicBezTo>
                <a:cubicBezTo>
                  <a:pt x="105488" y="296207"/>
                  <a:pt x="197367" y="205191"/>
                  <a:pt x="299281" y="125398"/>
                </a:cubicBezTo>
                <a:cubicBezTo>
                  <a:pt x="321131" y="108295"/>
                  <a:pt x="344708" y="93728"/>
                  <a:pt x="370172" y="81751"/>
                </a:cubicBezTo>
                <a:cubicBezTo>
                  <a:pt x="400979" y="67292"/>
                  <a:pt x="424663" y="44363"/>
                  <a:pt x="438097" y="12046"/>
                </a:cubicBezTo>
                <a:cubicBezTo>
                  <a:pt x="441280" y="4331"/>
                  <a:pt x="446244" y="-2790"/>
                  <a:pt x="456440" y="1094"/>
                </a:cubicBezTo>
                <a:cubicBezTo>
                  <a:pt x="463292" y="3738"/>
                  <a:pt x="464587" y="10050"/>
                  <a:pt x="463778" y="2003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1BF61E55-FF6B-45FB-954F-AB1CCF270585}"/>
              </a:ext>
            </a:extLst>
          </p:cNvPr>
          <p:cNvSpPr/>
          <p:nvPr/>
        </p:nvSpPr>
        <p:spPr>
          <a:xfrm>
            <a:off x="1448758" y="4341372"/>
            <a:ext cx="118163" cy="509791"/>
          </a:xfrm>
          <a:custGeom>
            <a:avLst/>
            <a:gdLst>
              <a:gd name="connsiteX0" fmla="*/ 126654 w 126653"/>
              <a:gd name="connsiteY0" fmla="*/ 520253 h 546419"/>
              <a:gd name="connsiteX1" fmla="*/ 113382 w 126653"/>
              <a:gd name="connsiteY1" fmla="*/ 546419 h 546419"/>
              <a:gd name="connsiteX2" fmla="*/ 97682 w 126653"/>
              <a:gd name="connsiteY2" fmla="*/ 519552 h 546419"/>
              <a:gd name="connsiteX3" fmla="*/ 26736 w 126653"/>
              <a:gd name="connsiteY3" fmla="*/ 174966 h 546419"/>
              <a:gd name="connsiteX4" fmla="*/ 462 w 126653"/>
              <a:gd name="connsiteY4" fmla="*/ 26978 h 546419"/>
              <a:gd name="connsiteX5" fmla="*/ 14597 w 126653"/>
              <a:gd name="connsiteY5" fmla="*/ 2 h 546419"/>
              <a:gd name="connsiteX6" fmla="*/ 29056 w 126653"/>
              <a:gd name="connsiteY6" fmla="*/ 26654 h 546419"/>
              <a:gd name="connsiteX7" fmla="*/ 55708 w 126653"/>
              <a:gd name="connsiteY7" fmla="*/ 169139 h 546419"/>
              <a:gd name="connsiteX8" fmla="*/ 125898 w 126653"/>
              <a:gd name="connsiteY8" fmla="*/ 508546 h 546419"/>
              <a:gd name="connsiteX9" fmla="*/ 126654 w 126653"/>
              <a:gd name="connsiteY9" fmla="*/ 520253 h 54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653" h="546419">
                <a:moveTo>
                  <a:pt x="126654" y="520253"/>
                </a:moveTo>
                <a:cubicBezTo>
                  <a:pt x="125143" y="529964"/>
                  <a:pt x="130808" y="546365"/>
                  <a:pt x="113382" y="546419"/>
                </a:cubicBezTo>
                <a:cubicBezTo>
                  <a:pt x="97790" y="546419"/>
                  <a:pt x="99301" y="530773"/>
                  <a:pt x="97682" y="519552"/>
                </a:cubicBezTo>
                <a:cubicBezTo>
                  <a:pt x="81011" y="403287"/>
                  <a:pt x="62236" y="287508"/>
                  <a:pt x="26736" y="174966"/>
                </a:cubicBezTo>
                <a:cubicBezTo>
                  <a:pt x="11630" y="127057"/>
                  <a:pt x="4023" y="77206"/>
                  <a:pt x="462" y="26978"/>
                </a:cubicBezTo>
                <a:cubicBezTo>
                  <a:pt x="-347" y="15864"/>
                  <a:pt x="-1966" y="218"/>
                  <a:pt x="14597" y="2"/>
                </a:cubicBezTo>
                <a:cubicBezTo>
                  <a:pt x="31538" y="-214"/>
                  <a:pt x="28031" y="15648"/>
                  <a:pt x="29056" y="26654"/>
                </a:cubicBezTo>
                <a:cubicBezTo>
                  <a:pt x="33480" y="74994"/>
                  <a:pt x="41141" y="122741"/>
                  <a:pt x="55708" y="169139"/>
                </a:cubicBezTo>
                <a:cubicBezTo>
                  <a:pt x="90453" y="279955"/>
                  <a:pt x="108472" y="394169"/>
                  <a:pt x="125898" y="508546"/>
                </a:cubicBezTo>
                <a:cubicBezTo>
                  <a:pt x="126438" y="512053"/>
                  <a:pt x="126384" y="515721"/>
                  <a:pt x="126654" y="52025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99ECE857-B265-440C-9601-DF2EAA801052}"/>
              </a:ext>
            </a:extLst>
          </p:cNvPr>
          <p:cNvSpPr/>
          <p:nvPr/>
        </p:nvSpPr>
        <p:spPr>
          <a:xfrm>
            <a:off x="3738596" y="1930557"/>
            <a:ext cx="169048" cy="191477"/>
          </a:xfrm>
          <a:custGeom>
            <a:avLst/>
            <a:gdLst>
              <a:gd name="connsiteX0" fmla="*/ 92920 w 181194"/>
              <a:gd name="connsiteY0" fmla="*/ 96 h 205234"/>
              <a:gd name="connsiteX1" fmla="*/ 143473 w 181194"/>
              <a:gd name="connsiteY1" fmla="*/ 3063 h 205234"/>
              <a:gd name="connsiteX2" fmla="*/ 176221 w 181194"/>
              <a:gd name="connsiteY2" fmla="*/ 67427 h 205234"/>
              <a:gd name="connsiteX3" fmla="*/ 111857 w 181194"/>
              <a:gd name="connsiteY3" fmla="*/ 188763 h 205234"/>
              <a:gd name="connsiteX4" fmla="*/ 66592 w 181194"/>
              <a:gd name="connsiteY4" fmla="*/ 187198 h 205234"/>
              <a:gd name="connsiteX5" fmla="*/ 10429 w 181194"/>
              <a:gd name="connsiteY5" fmla="*/ 82803 h 205234"/>
              <a:gd name="connsiteX6" fmla="*/ 60172 w 181194"/>
              <a:gd name="connsiteY6" fmla="*/ 96 h 205234"/>
              <a:gd name="connsiteX7" fmla="*/ 92920 w 181194"/>
              <a:gd name="connsiteY7" fmla="*/ 96 h 205234"/>
              <a:gd name="connsiteX8" fmla="*/ 90763 w 181194"/>
              <a:gd name="connsiteY8" fmla="*/ 29014 h 205234"/>
              <a:gd name="connsiteX9" fmla="*/ 61197 w 181194"/>
              <a:gd name="connsiteY9" fmla="*/ 29068 h 205234"/>
              <a:gd name="connsiteX10" fmla="*/ 36434 w 181194"/>
              <a:gd name="connsiteY10" fmla="*/ 68668 h 205234"/>
              <a:gd name="connsiteX11" fmla="*/ 80566 w 181194"/>
              <a:gd name="connsiteY11" fmla="*/ 151753 h 205234"/>
              <a:gd name="connsiteX12" fmla="*/ 100689 w 181194"/>
              <a:gd name="connsiteY12" fmla="*/ 151645 h 205234"/>
              <a:gd name="connsiteX13" fmla="*/ 129607 w 181194"/>
              <a:gd name="connsiteY13" fmla="*/ 96992 h 205234"/>
              <a:gd name="connsiteX14" fmla="*/ 90816 w 181194"/>
              <a:gd name="connsiteY14" fmla="*/ 29014 h 20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1194" h="205234">
                <a:moveTo>
                  <a:pt x="92920" y="96"/>
                </a:moveTo>
                <a:cubicBezTo>
                  <a:pt x="107703" y="851"/>
                  <a:pt x="125777" y="-1684"/>
                  <a:pt x="143473" y="3063"/>
                </a:cubicBezTo>
                <a:cubicBezTo>
                  <a:pt x="174279" y="11372"/>
                  <a:pt x="189871" y="38671"/>
                  <a:pt x="176221" y="67427"/>
                </a:cubicBezTo>
                <a:cubicBezTo>
                  <a:pt x="156583" y="108754"/>
                  <a:pt x="134679" y="149109"/>
                  <a:pt x="111857" y="188763"/>
                </a:cubicBezTo>
                <a:cubicBezTo>
                  <a:pt x="98747" y="211584"/>
                  <a:pt x="79541" y="210344"/>
                  <a:pt x="66592" y="187198"/>
                </a:cubicBezTo>
                <a:cubicBezTo>
                  <a:pt x="47278" y="152724"/>
                  <a:pt x="28449" y="117979"/>
                  <a:pt x="10429" y="82803"/>
                </a:cubicBezTo>
                <a:cubicBezTo>
                  <a:pt x="-14280" y="34571"/>
                  <a:pt x="5951" y="1391"/>
                  <a:pt x="60172" y="96"/>
                </a:cubicBezTo>
                <a:cubicBezTo>
                  <a:pt x="70045" y="-120"/>
                  <a:pt x="79918" y="96"/>
                  <a:pt x="92920" y="96"/>
                </a:cubicBezTo>
                <a:close/>
                <a:moveTo>
                  <a:pt x="90763" y="29014"/>
                </a:moveTo>
                <a:cubicBezTo>
                  <a:pt x="80889" y="29014"/>
                  <a:pt x="71016" y="28582"/>
                  <a:pt x="61197" y="29068"/>
                </a:cubicBezTo>
                <a:cubicBezTo>
                  <a:pt x="31362" y="30632"/>
                  <a:pt x="23485" y="42609"/>
                  <a:pt x="36434" y="68668"/>
                </a:cubicBezTo>
                <a:cubicBezTo>
                  <a:pt x="50407" y="96722"/>
                  <a:pt x="65891" y="124022"/>
                  <a:pt x="80566" y="151753"/>
                </a:cubicBezTo>
                <a:cubicBezTo>
                  <a:pt x="87579" y="165025"/>
                  <a:pt x="93945" y="164539"/>
                  <a:pt x="100689" y="151645"/>
                </a:cubicBezTo>
                <a:cubicBezTo>
                  <a:pt x="110239" y="133355"/>
                  <a:pt x="119411" y="114904"/>
                  <a:pt x="129607" y="96992"/>
                </a:cubicBezTo>
                <a:cubicBezTo>
                  <a:pt x="164945" y="34894"/>
                  <a:pt x="161546" y="28852"/>
                  <a:pt x="90816" y="2901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A80AD56D-472F-42AD-8A4B-13C6474D561C}"/>
              </a:ext>
            </a:extLst>
          </p:cNvPr>
          <p:cNvSpPr/>
          <p:nvPr/>
        </p:nvSpPr>
        <p:spPr>
          <a:xfrm>
            <a:off x="3558496" y="1677517"/>
            <a:ext cx="57396" cy="442323"/>
          </a:xfrm>
          <a:custGeom>
            <a:avLst/>
            <a:gdLst>
              <a:gd name="connsiteX0" fmla="*/ 60822 w 61520"/>
              <a:gd name="connsiteY0" fmla="*/ 139837 h 474103"/>
              <a:gd name="connsiteX1" fmla="*/ 43395 w 61520"/>
              <a:gd name="connsiteY1" fmla="*/ 320088 h 474103"/>
              <a:gd name="connsiteX2" fmla="*/ 28505 w 61520"/>
              <a:gd name="connsiteY2" fmla="*/ 448384 h 474103"/>
              <a:gd name="connsiteX3" fmla="*/ 12751 w 61520"/>
              <a:gd name="connsiteY3" fmla="*/ 474065 h 474103"/>
              <a:gd name="connsiteX4" fmla="*/ 73 w 61520"/>
              <a:gd name="connsiteY4" fmla="*/ 448546 h 474103"/>
              <a:gd name="connsiteX5" fmla="*/ 10107 w 61520"/>
              <a:gd name="connsiteY5" fmla="*/ 341453 h 474103"/>
              <a:gd name="connsiteX6" fmla="*/ 26131 w 61520"/>
              <a:gd name="connsiteY6" fmla="*/ 28105 h 474103"/>
              <a:gd name="connsiteX7" fmla="*/ 36975 w 61520"/>
              <a:gd name="connsiteY7" fmla="*/ 104 h 474103"/>
              <a:gd name="connsiteX8" fmla="*/ 54725 w 61520"/>
              <a:gd name="connsiteY8" fmla="*/ 25245 h 474103"/>
              <a:gd name="connsiteX9" fmla="*/ 60876 w 61520"/>
              <a:gd name="connsiteY9" fmla="*/ 139891 h 47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20" h="474103">
                <a:moveTo>
                  <a:pt x="60822" y="139837"/>
                </a:moveTo>
                <a:cubicBezTo>
                  <a:pt x="63303" y="201342"/>
                  <a:pt x="54833" y="260958"/>
                  <a:pt x="43395" y="320088"/>
                </a:cubicBezTo>
                <a:cubicBezTo>
                  <a:pt x="35141" y="362548"/>
                  <a:pt x="30771" y="405277"/>
                  <a:pt x="28505" y="448384"/>
                </a:cubicBezTo>
                <a:cubicBezTo>
                  <a:pt x="27911" y="459498"/>
                  <a:pt x="29854" y="474982"/>
                  <a:pt x="12751" y="474065"/>
                </a:cubicBezTo>
                <a:cubicBezTo>
                  <a:pt x="-2247" y="473255"/>
                  <a:pt x="235" y="458850"/>
                  <a:pt x="73" y="448546"/>
                </a:cubicBezTo>
                <a:cubicBezTo>
                  <a:pt x="-521" y="412506"/>
                  <a:pt x="2500" y="376467"/>
                  <a:pt x="10107" y="341453"/>
                </a:cubicBezTo>
                <a:cubicBezTo>
                  <a:pt x="32659" y="237759"/>
                  <a:pt x="38648" y="133471"/>
                  <a:pt x="26131" y="28105"/>
                </a:cubicBezTo>
                <a:cubicBezTo>
                  <a:pt x="24836" y="17153"/>
                  <a:pt x="19657" y="1723"/>
                  <a:pt x="36975" y="104"/>
                </a:cubicBezTo>
                <a:cubicBezTo>
                  <a:pt x="52891" y="-1407"/>
                  <a:pt x="53376" y="13862"/>
                  <a:pt x="54725" y="25245"/>
                </a:cubicBezTo>
                <a:cubicBezTo>
                  <a:pt x="59257" y="63604"/>
                  <a:pt x="63087" y="102072"/>
                  <a:pt x="60876" y="13989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1EE310D9-B181-4623-95EA-E3FFCFA40B96}"/>
              </a:ext>
            </a:extLst>
          </p:cNvPr>
          <p:cNvSpPr/>
          <p:nvPr/>
        </p:nvSpPr>
        <p:spPr>
          <a:xfrm>
            <a:off x="996637" y="2492047"/>
            <a:ext cx="147094" cy="118338"/>
          </a:xfrm>
          <a:custGeom>
            <a:avLst/>
            <a:gdLst>
              <a:gd name="connsiteX0" fmla="*/ 316 w 157662"/>
              <a:gd name="connsiteY0" fmla="*/ 57977 h 126840"/>
              <a:gd name="connsiteX1" fmla="*/ 478 w 157662"/>
              <a:gd name="connsiteY1" fmla="*/ 31164 h 126840"/>
              <a:gd name="connsiteX2" fmla="*/ 34359 w 157662"/>
              <a:gd name="connsiteY2" fmla="*/ 1329 h 126840"/>
              <a:gd name="connsiteX3" fmla="*/ 119872 w 157662"/>
              <a:gd name="connsiteY3" fmla="*/ 411 h 126840"/>
              <a:gd name="connsiteX4" fmla="*/ 140211 w 157662"/>
              <a:gd name="connsiteY4" fmla="*/ 5429 h 126840"/>
              <a:gd name="connsiteX5" fmla="*/ 155264 w 157662"/>
              <a:gd name="connsiteY5" fmla="*/ 86194 h 126840"/>
              <a:gd name="connsiteX6" fmla="*/ 122893 w 157662"/>
              <a:gd name="connsiteY6" fmla="*/ 120669 h 126840"/>
              <a:gd name="connsiteX7" fmla="*/ 30043 w 157662"/>
              <a:gd name="connsiteY7" fmla="*/ 120830 h 126840"/>
              <a:gd name="connsiteX8" fmla="*/ 370 w 157662"/>
              <a:gd name="connsiteY8" fmla="*/ 57977 h 126840"/>
              <a:gd name="connsiteX9" fmla="*/ 124296 w 157662"/>
              <a:gd name="connsiteY9" fmla="*/ 60783 h 126840"/>
              <a:gd name="connsiteX10" fmla="*/ 93652 w 157662"/>
              <a:gd name="connsiteY10" fmla="*/ 32512 h 126840"/>
              <a:gd name="connsiteX11" fmla="*/ 56479 w 157662"/>
              <a:gd name="connsiteY11" fmla="*/ 32135 h 126840"/>
              <a:gd name="connsiteX12" fmla="*/ 29450 w 157662"/>
              <a:gd name="connsiteY12" fmla="*/ 46702 h 126840"/>
              <a:gd name="connsiteX13" fmla="*/ 46175 w 157662"/>
              <a:gd name="connsiteY13" fmla="*/ 93207 h 126840"/>
              <a:gd name="connsiteX14" fmla="*/ 93975 w 157662"/>
              <a:gd name="connsiteY14" fmla="*/ 97308 h 126840"/>
              <a:gd name="connsiteX15" fmla="*/ 124296 w 157662"/>
              <a:gd name="connsiteY15" fmla="*/ 60729 h 12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662" h="126840">
                <a:moveTo>
                  <a:pt x="316" y="57977"/>
                </a:moveTo>
                <a:cubicBezTo>
                  <a:pt x="316" y="49021"/>
                  <a:pt x="-493" y="40012"/>
                  <a:pt x="478" y="31164"/>
                </a:cubicBezTo>
                <a:cubicBezTo>
                  <a:pt x="2690" y="11310"/>
                  <a:pt x="13642" y="-506"/>
                  <a:pt x="34359" y="1329"/>
                </a:cubicBezTo>
                <a:cubicBezTo>
                  <a:pt x="62953" y="3864"/>
                  <a:pt x="91386" y="5051"/>
                  <a:pt x="119872" y="411"/>
                </a:cubicBezTo>
                <a:cubicBezTo>
                  <a:pt x="127155" y="-776"/>
                  <a:pt x="134547" y="519"/>
                  <a:pt x="140211" y="5429"/>
                </a:cubicBezTo>
                <a:cubicBezTo>
                  <a:pt x="166216" y="28250"/>
                  <a:pt x="155534" y="58571"/>
                  <a:pt x="155264" y="86194"/>
                </a:cubicBezTo>
                <a:cubicBezTo>
                  <a:pt x="155102" y="105832"/>
                  <a:pt x="140859" y="115759"/>
                  <a:pt x="122893" y="120669"/>
                </a:cubicBezTo>
                <a:cubicBezTo>
                  <a:pt x="91925" y="129139"/>
                  <a:pt x="61065" y="128599"/>
                  <a:pt x="30043" y="120830"/>
                </a:cubicBezTo>
                <a:cubicBezTo>
                  <a:pt x="-5619" y="111928"/>
                  <a:pt x="478" y="83388"/>
                  <a:pt x="370" y="57977"/>
                </a:cubicBezTo>
                <a:close/>
                <a:moveTo>
                  <a:pt x="124296" y="60783"/>
                </a:moveTo>
                <a:cubicBezTo>
                  <a:pt x="127857" y="35803"/>
                  <a:pt x="117336" y="26524"/>
                  <a:pt x="93652" y="32512"/>
                </a:cubicBezTo>
                <a:cubicBezTo>
                  <a:pt x="81135" y="35695"/>
                  <a:pt x="68996" y="34239"/>
                  <a:pt x="56479" y="32135"/>
                </a:cubicBezTo>
                <a:cubicBezTo>
                  <a:pt x="44232" y="30085"/>
                  <a:pt x="28479" y="27117"/>
                  <a:pt x="29450" y="46702"/>
                </a:cubicBezTo>
                <a:cubicBezTo>
                  <a:pt x="30313" y="63265"/>
                  <a:pt x="17742" y="86679"/>
                  <a:pt x="46175" y="93207"/>
                </a:cubicBezTo>
                <a:cubicBezTo>
                  <a:pt x="61766" y="96822"/>
                  <a:pt x="77574" y="99574"/>
                  <a:pt x="93975" y="97308"/>
                </a:cubicBezTo>
                <a:cubicBezTo>
                  <a:pt x="116149" y="94232"/>
                  <a:pt x="128990" y="84575"/>
                  <a:pt x="124296" y="6072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E2857735-73DE-47F2-9972-04AD5DA6E29D}"/>
              </a:ext>
            </a:extLst>
          </p:cNvPr>
          <p:cNvSpPr/>
          <p:nvPr/>
        </p:nvSpPr>
        <p:spPr>
          <a:xfrm>
            <a:off x="991308" y="2620567"/>
            <a:ext cx="148172" cy="119307"/>
          </a:xfrm>
          <a:custGeom>
            <a:avLst/>
            <a:gdLst>
              <a:gd name="connsiteX0" fmla="*/ 158818 w 158818"/>
              <a:gd name="connsiteY0" fmla="*/ 60336 h 127879"/>
              <a:gd name="connsiteX1" fmla="*/ 99796 w 158818"/>
              <a:gd name="connsiteY1" fmla="*/ 125940 h 127879"/>
              <a:gd name="connsiteX2" fmla="*/ 78377 w 158818"/>
              <a:gd name="connsiteY2" fmla="*/ 127829 h 127879"/>
              <a:gd name="connsiteX3" fmla="*/ 6730 w 158818"/>
              <a:gd name="connsiteY3" fmla="*/ 24458 h 127879"/>
              <a:gd name="connsiteX4" fmla="*/ 46222 w 158818"/>
              <a:gd name="connsiteY4" fmla="*/ 881 h 127879"/>
              <a:gd name="connsiteX5" fmla="*/ 107889 w 158818"/>
              <a:gd name="connsiteY5" fmla="*/ 3093 h 127879"/>
              <a:gd name="connsiteX6" fmla="*/ 158711 w 158818"/>
              <a:gd name="connsiteY6" fmla="*/ 46848 h 127879"/>
              <a:gd name="connsiteX7" fmla="*/ 158711 w 158818"/>
              <a:gd name="connsiteY7" fmla="*/ 60336 h 127879"/>
              <a:gd name="connsiteX8" fmla="*/ 33868 w 158818"/>
              <a:gd name="connsiteY8" fmla="*/ 58501 h 127879"/>
              <a:gd name="connsiteX9" fmla="*/ 48704 w 158818"/>
              <a:gd name="connsiteY9" fmla="*/ 94109 h 127879"/>
              <a:gd name="connsiteX10" fmla="*/ 114686 w 158818"/>
              <a:gd name="connsiteY10" fmla="*/ 93839 h 127879"/>
              <a:gd name="connsiteX11" fmla="*/ 128983 w 158818"/>
              <a:gd name="connsiteY11" fmla="*/ 45067 h 127879"/>
              <a:gd name="connsiteX12" fmla="*/ 102925 w 158818"/>
              <a:gd name="connsiteY12" fmla="*/ 32874 h 127879"/>
              <a:gd name="connsiteX13" fmla="*/ 60196 w 158818"/>
              <a:gd name="connsiteY13" fmla="*/ 32281 h 127879"/>
              <a:gd name="connsiteX14" fmla="*/ 33922 w 158818"/>
              <a:gd name="connsiteY14" fmla="*/ 58447 h 1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18" h="127879">
                <a:moveTo>
                  <a:pt x="158818" y="60336"/>
                </a:moveTo>
                <a:cubicBezTo>
                  <a:pt x="158711" y="113423"/>
                  <a:pt x="153639" y="119088"/>
                  <a:pt x="99796" y="125940"/>
                </a:cubicBezTo>
                <a:cubicBezTo>
                  <a:pt x="92674" y="126857"/>
                  <a:pt x="85499" y="128152"/>
                  <a:pt x="78377" y="127829"/>
                </a:cubicBezTo>
                <a:cubicBezTo>
                  <a:pt x="10453" y="124915"/>
                  <a:pt x="-12962" y="91250"/>
                  <a:pt x="6730" y="24458"/>
                </a:cubicBezTo>
                <a:cubicBezTo>
                  <a:pt x="12503" y="4982"/>
                  <a:pt x="26638" y="-2787"/>
                  <a:pt x="46222" y="881"/>
                </a:cubicBezTo>
                <a:cubicBezTo>
                  <a:pt x="66778" y="4766"/>
                  <a:pt x="87225" y="5683"/>
                  <a:pt x="107889" y="3093"/>
                </a:cubicBezTo>
                <a:cubicBezTo>
                  <a:pt x="148406" y="-2032"/>
                  <a:pt x="158171" y="6438"/>
                  <a:pt x="158711" y="46848"/>
                </a:cubicBezTo>
                <a:cubicBezTo>
                  <a:pt x="158765" y="51326"/>
                  <a:pt x="158711" y="55858"/>
                  <a:pt x="158711" y="60336"/>
                </a:cubicBezTo>
                <a:close/>
                <a:moveTo>
                  <a:pt x="33868" y="58501"/>
                </a:moveTo>
                <a:cubicBezTo>
                  <a:pt x="36026" y="71288"/>
                  <a:pt x="29012" y="88498"/>
                  <a:pt x="48704" y="94109"/>
                </a:cubicBezTo>
                <a:cubicBezTo>
                  <a:pt x="70662" y="100367"/>
                  <a:pt x="93322" y="101177"/>
                  <a:pt x="114686" y="93839"/>
                </a:cubicBezTo>
                <a:cubicBezTo>
                  <a:pt x="140043" y="85099"/>
                  <a:pt x="128714" y="62116"/>
                  <a:pt x="128983" y="45067"/>
                </a:cubicBezTo>
                <a:cubicBezTo>
                  <a:pt x="129253" y="26346"/>
                  <a:pt x="113823" y="32766"/>
                  <a:pt x="102925" y="32874"/>
                </a:cubicBezTo>
                <a:cubicBezTo>
                  <a:pt x="88628" y="33036"/>
                  <a:pt x="73899" y="35086"/>
                  <a:pt x="60196" y="32281"/>
                </a:cubicBezTo>
                <a:cubicBezTo>
                  <a:pt x="36565" y="27533"/>
                  <a:pt x="31278" y="37892"/>
                  <a:pt x="33922" y="58447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ADD98F50-30DF-4773-A6BE-823493127A1A}"/>
              </a:ext>
            </a:extLst>
          </p:cNvPr>
          <p:cNvSpPr/>
          <p:nvPr/>
        </p:nvSpPr>
        <p:spPr>
          <a:xfrm>
            <a:off x="3548307" y="4702928"/>
            <a:ext cx="140111" cy="131810"/>
          </a:xfrm>
          <a:custGeom>
            <a:avLst/>
            <a:gdLst>
              <a:gd name="connsiteX0" fmla="*/ 118897 w 150178"/>
              <a:gd name="connsiteY0" fmla="*/ 0 h 141280"/>
              <a:gd name="connsiteX1" fmla="*/ 148570 w 150178"/>
              <a:gd name="connsiteY1" fmla="*/ 34475 h 141280"/>
              <a:gd name="connsiteX2" fmla="*/ 46494 w 150178"/>
              <a:gd name="connsiteY2" fmla="*/ 138924 h 141280"/>
              <a:gd name="connsiteX3" fmla="*/ 4304 w 150178"/>
              <a:gd name="connsiteY3" fmla="*/ 106176 h 141280"/>
              <a:gd name="connsiteX4" fmla="*/ 15203 w 150178"/>
              <a:gd name="connsiteY4" fmla="*/ 75208 h 141280"/>
              <a:gd name="connsiteX5" fmla="*/ 104761 w 150178"/>
              <a:gd name="connsiteY5" fmla="*/ 6852 h 141280"/>
              <a:gd name="connsiteX6" fmla="*/ 118843 w 150178"/>
              <a:gd name="connsiteY6" fmla="*/ 0 h 1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78" h="141280">
                <a:moveTo>
                  <a:pt x="118897" y="0"/>
                </a:moveTo>
                <a:cubicBezTo>
                  <a:pt x="139128" y="108"/>
                  <a:pt x="155476" y="19153"/>
                  <a:pt x="148570" y="34475"/>
                </a:cubicBezTo>
                <a:cubicBezTo>
                  <a:pt x="127421" y="81412"/>
                  <a:pt x="97856" y="120527"/>
                  <a:pt x="46494" y="138924"/>
                </a:cubicBezTo>
                <a:cubicBezTo>
                  <a:pt x="14717" y="150308"/>
                  <a:pt x="17630" y="117344"/>
                  <a:pt x="4304" y="106176"/>
                </a:cubicBezTo>
                <a:cubicBezTo>
                  <a:pt x="-5730" y="97759"/>
                  <a:pt x="3387" y="79848"/>
                  <a:pt x="15203" y="75208"/>
                </a:cubicBezTo>
                <a:cubicBezTo>
                  <a:pt x="51835" y="60695"/>
                  <a:pt x="84206" y="42190"/>
                  <a:pt x="104761" y="6852"/>
                </a:cubicBezTo>
                <a:cubicBezTo>
                  <a:pt x="107297" y="2482"/>
                  <a:pt x="115552" y="1511"/>
                  <a:pt x="118843" y="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287AC8C1-90B4-431D-8866-8B9DCA7BE392}"/>
              </a:ext>
            </a:extLst>
          </p:cNvPr>
          <p:cNvSpPr/>
          <p:nvPr/>
        </p:nvSpPr>
        <p:spPr>
          <a:xfrm>
            <a:off x="1944258" y="1719712"/>
            <a:ext cx="289045" cy="268754"/>
          </a:xfrm>
          <a:custGeom>
            <a:avLst/>
            <a:gdLst>
              <a:gd name="connsiteX0" fmla="*/ 309813 w 309812"/>
              <a:gd name="connsiteY0" fmla="*/ 11688 h 288064"/>
              <a:gd name="connsiteX1" fmla="*/ 290930 w 309812"/>
              <a:gd name="connsiteY1" fmla="*/ 39850 h 288064"/>
              <a:gd name="connsiteX2" fmla="*/ 66385 w 309812"/>
              <a:gd name="connsiteY2" fmla="*/ 245242 h 288064"/>
              <a:gd name="connsiteX3" fmla="*/ 27972 w 309812"/>
              <a:gd name="connsiteY3" fmla="*/ 279016 h 288064"/>
              <a:gd name="connsiteX4" fmla="*/ 2669 w 309812"/>
              <a:gd name="connsiteY4" fmla="*/ 282577 h 288064"/>
              <a:gd name="connsiteX5" fmla="*/ 10708 w 309812"/>
              <a:gd name="connsiteY5" fmla="*/ 259809 h 288064"/>
              <a:gd name="connsiteX6" fmla="*/ 128968 w 309812"/>
              <a:gd name="connsiteY6" fmla="*/ 153687 h 288064"/>
              <a:gd name="connsiteX7" fmla="*/ 282351 w 309812"/>
              <a:gd name="connsiteY7" fmla="*/ 10177 h 288064"/>
              <a:gd name="connsiteX8" fmla="*/ 303015 w 309812"/>
              <a:gd name="connsiteY8" fmla="*/ 790 h 288064"/>
              <a:gd name="connsiteX9" fmla="*/ 309813 w 309812"/>
              <a:gd name="connsiteY9" fmla="*/ 11688 h 28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812" h="288064">
                <a:moveTo>
                  <a:pt x="309813" y="11688"/>
                </a:moveTo>
                <a:cubicBezTo>
                  <a:pt x="308032" y="23773"/>
                  <a:pt x="299508" y="32027"/>
                  <a:pt x="290930" y="39850"/>
                </a:cubicBezTo>
                <a:cubicBezTo>
                  <a:pt x="216207" y="108422"/>
                  <a:pt x="141323" y="176886"/>
                  <a:pt x="66385" y="245242"/>
                </a:cubicBezTo>
                <a:cubicBezTo>
                  <a:pt x="53814" y="256734"/>
                  <a:pt x="41190" y="268279"/>
                  <a:pt x="27972" y="279016"/>
                </a:cubicBezTo>
                <a:cubicBezTo>
                  <a:pt x="20635" y="284950"/>
                  <a:pt x="11355" y="294014"/>
                  <a:pt x="2669" y="282577"/>
                </a:cubicBezTo>
                <a:cubicBezTo>
                  <a:pt x="-4399" y="273351"/>
                  <a:pt x="4072" y="265798"/>
                  <a:pt x="10708" y="259809"/>
                </a:cubicBezTo>
                <a:cubicBezTo>
                  <a:pt x="49984" y="224309"/>
                  <a:pt x="89152" y="188594"/>
                  <a:pt x="128968" y="153687"/>
                </a:cubicBezTo>
                <a:cubicBezTo>
                  <a:pt x="181625" y="107451"/>
                  <a:pt x="233472" y="60406"/>
                  <a:pt x="282351" y="10177"/>
                </a:cubicBezTo>
                <a:cubicBezTo>
                  <a:pt x="287908" y="4458"/>
                  <a:pt x="293465" y="-2339"/>
                  <a:pt x="303015" y="790"/>
                </a:cubicBezTo>
                <a:cubicBezTo>
                  <a:pt x="307763" y="2354"/>
                  <a:pt x="309813" y="6293"/>
                  <a:pt x="309813" y="11688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946B9885-AFFF-4FCB-86CB-B969056F54DE}"/>
              </a:ext>
            </a:extLst>
          </p:cNvPr>
          <p:cNvSpPr/>
          <p:nvPr/>
        </p:nvSpPr>
        <p:spPr>
          <a:xfrm>
            <a:off x="6622088" y="1653648"/>
            <a:ext cx="93796" cy="238103"/>
          </a:xfrm>
          <a:custGeom>
            <a:avLst/>
            <a:gdLst>
              <a:gd name="connsiteX0" fmla="*/ 34738 w 100535"/>
              <a:gd name="connsiteY0" fmla="*/ 168064 h 255210"/>
              <a:gd name="connsiteX1" fmla="*/ 34792 w 100535"/>
              <a:gd name="connsiteY1" fmla="*/ 122314 h 255210"/>
              <a:gd name="connsiteX2" fmla="*/ 11324 w 100535"/>
              <a:gd name="connsiteY2" fmla="*/ 85897 h 255210"/>
              <a:gd name="connsiteX3" fmla="*/ 2530 w 100535"/>
              <a:gd name="connsiteY3" fmla="*/ 65180 h 255210"/>
              <a:gd name="connsiteX4" fmla="*/ 37814 w 100535"/>
              <a:gd name="connsiteY4" fmla="*/ 7991 h 255210"/>
              <a:gd name="connsiteX5" fmla="*/ 64465 w 100535"/>
              <a:gd name="connsiteY5" fmla="*/ 8747 h 255210"/>
              <a:gd name="connsiteX6" fmla="*/ 87503 w 100535"/>
              <a:gd name="connsiteY6" fmla="*/ 45056 h 255210"/>
              <a:gd name="connsiteX7" fmla="*/ 74608 w 100535"/>
              <a:gd name="connsiteY7" fmla="*/ 88379 h 255210"/>
              <a:gd name="connsiteX8" fmla="*/ 63711 w 100535"/>
              <a:gd name="connsiteY8" fmla="*/ 112926 h 255210"/>
              <a:gd name="connsiteX9" fmla="*/ 63333 w 100535"/>
              <a:gd name="connsiteY9" fmla="*/ 231349 h 255210"/>
              <a:gd name="connsiteX10" fmla="*/ 49252 w 100535"/>
              <a:gd name="connsiteY10" fmla="*/ 255195 h 255210"/>
              <a:gd name="connsiteX11" fmla="*/ 35224 w 100535"/>
              <a:gd name="connsiteY11" fmla="*/ 232590 h 255210"/>
              <a:gd name="connsiteX12" fmla="*/ 35062 w 100535"/>
              <a:gd name="connsiteY12" fmla="*/ 168010 h 255210"/>
              <a:gd name="connsiteX13" fmla="*/ 34738 w 100535"/>
              <a:gd name="connsiteY13" fmla="*/ 168010 h 25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535" h="255210">
                <a:moveTo>
                  <a:pt x="34738" y="168064"/>
                </a:moveTo>
                <a:cubicBezTo>
                  <a:pt x="34738" y="152796"/>
                  <a:pt x="34523" y="137582"/>
                  <a:pt x="34792" y="122314"/>
                </a:cubicBezTo>
                <a:cubicBezTo>
                  <a:pt x="35116" y="104834"/>
                  <a:pt x="36735" y="87839"/>
                  <a:pt x="11324" y="85897"/>
                </a:cubicBezTo>
                <a:cubicBezTo>
                  <a:pt x="48" y="85034"/>
                  <a:pt x="-2649" y="74405"/>
                  <a:pt x="2530" y="65180"/>
                </a:cubicBezTo>
                <a:cubicBezTo>
                  <a:pt x="13482" y="45649"/>
                  <a:pt x="25028" y="26389"/>
                  <a:pt x="37814" y="7991"/>
                </a:cubicBezTo>
                <a:cubicBezTo>
                  <a:pt x="45691" y="-3284"/>
                  <a:pt x="56535" y="-2259"/>
                  <a:pt x="64465" y="8747"/>
                </a:cubicBezTo>
                <a:cubicBezTo>
                  <a:pt x="72828" y="20346"/>
                  <a:pt x="79896" y="32917"/>
                  <a:pt x="87503" y="45056"/>
                </a:cubicBezTo>
                <a:cubicBezTo>
                  <a:pt x="106548" y="75322"/>
                  <a:pt x="106710" y="75754"/>
                  <a:pt x="74608" y="88379"/>
                </a:cubicBezTo>
                <a:cubicBezTo>
                  <a:pt x="61768" y="93396"/>
                  <a:pt x="63818" y="103539"/>
                  <a:pt x="63711" y="112926"/>
                </a:cubicBezTo>
                <a:cubicBezTo>
                  <a:pt x="63387" y="152419"/>
                  <a:pt x="63711" y="191857"/>
                  <a:pt x="63333" y="231349"/>
                </a:cubicBezTo>
                <a:cubicBezTo>
                  <a:pt x="63225" y="241654"/>
                  <a:pt x="65167" y="255735"/>
                  <a:pt x="49252" y="255195"/>
                </a:cubicBezTo>
                <a:cubicBezTo>
                  <a:pt x="36627" y="254764"/>
                  <a:pt x="35494" y="242463"/>
                  <a:pt x="35224" y="232590"/>
                </a:cubicBezTo>
                <a:cubicBezTo>
                  <a:pt x="34685" y="211063"/>
                  <a:pt x="35062" y="189537"/>
                  <a:pt x="35062" y="168010"/>
                </a:cubicBezTo>
                <a:cubicBezTo>
                  <a:pt x="34954" y="168010"/>
                  <a:pt x="34846" y="168010"/>
                  <a:pt x="34738" y="1680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82378763-2DCD-470B-8187-73A76CB469F1}"/>
              </a:ext>
            </a:extLst>
          </p:cNvPr>
          <p:cNvSpPr/>
          <p:nvPr/>
        </p:nvSpPr>
        <p:spPr>
          <a:xfrm>
            <a:off x="1944869" y="1344611"/>
            <a:ext cx="180213" cy="272735"/>
          </a:xfrm>
          <a:custGeom>
            <a:avLst/>
            <a:gdLst>
              <a:gd name="connsiteX0" fmla="*/ 193108 w 193161"/>
              <a:gd name="connsiteY0" fmla="*/ 14716 h 292331"/>
              <a:gd name="connsiteX1" fmla="*/ 186040 w 193161"/>
              <a:gd name="connsiteY1" fmla="*/ 24859 h 292331"/>
              <a:gd name="connsiteX2" fmla="*/ 80404 w 193161"/>
              <a:gd name="connsiteY2" fmla="*/ 182289 h 292331"/>
              <a:gd name="connsiteX3" fmla="*/ 32064 w 193161"/>
              <a:gd name="connsiteY3" fmla="*/ 275354 h 292331"/>
              <a:gd name="connsiteX4" fmla="*/ 7948 w 193161"/>
              <a:gd name="connsiteY4" fmla="*/ 290515 h 292331"/>
              <a:gd name="connsiteX5" fmla="*/ 6059 w 193161"/>
              <a:gd name="connsiteY5" fmla="*/ 262460 h 292331"/>
              <a:gd name="connsiteX6" fmla="*/ 125723 w 193161"/>
              <a:gd name="connsiteY6" fmla="*/ 46008 h 292331"/>
              <a:gd name="connsiteX7" fmla="*/ 169370 w 193161"/>
              <a:gd name="connsiteY7" fmla="*/ 3225 h 292331"/>
              <a:gd name="connsiteX8" fmla="*/ 193162 w 193161"/>
              <a:gd name="connsiteY8" fmla="*/ 14770 h 2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61" h="292331">
                <a:moveTo>
                  <a:pt x="193108" y="14716"/>
                </a:moveTo>
                <a:cubicBezTo>
                  <a:pt x="191004" y="17792"/>
                  <a:pt x="189224" y="22162"/>
                  <a:pt x="186040" y="24859"/>
                </a:cubicBezTo>
                <a:cubicBezTo>
                  <a:pt x="135434" y="66995"/>
                  <a:pt x="111858" y="127366"/>
                  <a:pt x="80404" y="182289"/>
                </a:cubicBezTo>
                <a:cubicBezTo>
                  <a:pt x="63032" y="212609"/>
                  <a:pt x="48465" y="244494"/>
                  <a:pt x="32064" y="275354"/>
                </a:cubicBezTo>
                <a:cubicBezTo>
                  <a:pt x="27154" y="284580"/>
                  <a:pt x="21166" y="297043"/>
                  <a:pt x="7948" y="290515"/>
                </a:cubicBezTo>
                <a:cubicBezTo>
                  <a:pt x="-5648" y="283771"/>
                  <a:pt x="1312" y="271901"/>
                  <a:pt x="6059" y="262460"/>
                </a:cubicBezTo>
                <a:cubicBezTo>
                  <a:pt x="43124" y="188763"/>
                  <a:pt x="80890" y="115389"/>
                  <a:pt x="125723" y="46008"/>
                </a:cubicBezTo>
                <a:cubicBezTo>
                  <a:pt x="136999" y="28582"/>
                  <a:pt x="150055" y="12504"/>
                  <a:pt x="169370" y="3225"/>
                </a:cubicBezTo>
                <a:cubicBezTo>
                  <a:pt x="180807" y="-2278"/>
                  <a:pt x="190356" y="-2116"/>
                  <a:pt x="193162" y="1477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74E9CE4F-F4E0-43D2-BF08-F80F8A956FFE}"/>
              </a:ext>
            </a:extLst>
          </p:cNvPr>
          <p:cNvSpPr/>
          <p:nvPr/>
        </p:nvSpPr>
        <p:spPr>
          <a:xfrm>
            <a:off x="5356137" y="3363553"/>
            <a:ext cx="92031" cy="138110"/>
          </a:xfrm>
          <a:custGeom>
            <a:avLst/>
            <a:gdLst>
              <a:gd name="connsiteX0" fmla="*/ 46753 w 98643"/>
              <a:gd name="connsiteY0" fmla="*/ 147902 h 148033"/>
              <a:gd name="connsiteX1" fmla="*/ 2729 w 98643"/>
              <a:gd name="connsiteY1" fmla="*/ 121142 h 148033"/>
              <a:gd name="connsiteX2" fmla="*/ 23878 w 98643"/>
              <a:gd name="connsiteY2" fmla="*/ 66490 h 148033"/>
              <a:gd name="connsiteX3" fmla="*/ 36179 w 98643"/>
              <a:gd name="connsiteY3" fmla="*/ 41996 h 148033"/>
              <a:gd name="connsiteX4" fmla="*/ 37258 w 98643"/>
              <a:gd name="connsiteY4" fmla="*/ 12485 h 148033"/>
              <a:gd name="connsiteX5" fmla="*/ 48911 w 98643"/>
              <a:gd name="connsiteY5" fmla="*/ 22 h 148033"/>
              <a:gd name="connsiteX6" fmla="*/ 62453 w 98643"/>
              <a:gd name="connsiteY6" fmla="*/ 10650 h 148033"/>
              <a:gd name="connsiteX7" fmla="*/ 65043 w 98643"/>
              <a:gd name="connsiteY7" fmla="*/ 42589 h 148033"/>
              <a:gd name="connsiteX8" fmla="*/ 76912 w 98643"/>
              <a:gd name="connsiteY8" fmla="*/ 67515 h 148033"/>
              <a:gd name="connsiteX9" fmla="*/ 95201 w 98643"/>
              <a:gd name="connsiteY9" fmla="*/ 123246 h 148033"/>
              <a:gd name="connsiteX10" fmla="*/ 46753 w 98643"/>
              <a:gd name="connsiteY10" fmla="*/ 147848 h 1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643" h="148033">
                <a:moveTo>
                  <a:pt x="46753" y="147902"/>
                </a:moveTo>
                <a:cubicBezTo>
                  <a:pt x="28302" y="148927"/>
                  <a:pt x="9257" y="144341"/>
                  <a:pt x="2729" y="121142"/>
                </a:cubicBezTo>
                <a:cubicBezTo>
                  <a:pt x="-3637" y="98537"/>
                  <a:pt x="247" y="77981"/>
                  <a:pt x="23878" y="66490"/>
                </a:cubicBezTo>
                <a:cubicBezTo>
                  <a:pt x="34884" y="61149"/>
                  <a:pt x="36071" y="52193"/>
                  <a:pt x="36179" y="41996"/>
                </a:cubicBezTo>
                <a:cubicBezTo>
                  <a:pt x="36286" y="32177"/>
                  <a:pt x="36340" y="22304"/>
                  <a:pt x="37258" y="12485"/>
                </a:cubicBezTo>
                <a:cubicBezTo>
                  <a:pt x="37851" y="5849"/>
                  <a:pt x="41250" y="400"/>
                  <a:pt x="48911" y="22"/>
                </a:cubicBezTo>
                <a:cubicBezTo>
                  <a:pt x="56302" y="-356"/>
                  <a:pt x="61320" y="4176"/>
                  <a:pt x="62453" y="10650"/>
                </a:cubicBezTo>
                <a:cubicBezTo>
                  <a:pt x="64287" y="21117"/>
                  <a:pt x="64719" y="31907"/>
                  <a:pt x="65043" y="42589"/>
                </a:cubicBezTo>
                <a:cubicBezTo>
                  <a:pt x="65366" y="52786"/>
                  <a:pt x="66337" y="61796"/>
                  <a:pt x="76912" y="67515"/>
                </a:cubicBezTo>
                <a:cubicBezTo>
                  <a:pt x="100219" y="80139"/>
                  <a:pt x="101945" y="101018"/>
                  <a:pt x="95201" y="123246"/>
                </a:cubicBezTo>
                <a:cubicBezTo>
                  <a:pt x="88457" y="145690"/>
                  <a:pt x="69359" y="147956"/>
                  <a:pt x="46753" y="147848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6C3A636B-58E8-4958-885D-C719198A50E9}"/>
              </a:ext>
            </a:extLst>
          </p:cNvPr>
          <p:cNvSpPr/>
          <p:nvPr/>
        </p:nvSpPr>
        <p:spPr>
          <a:xfrm>
            <a:off x="5074533" y="3364160"/>
            <a:ext cx="92381" cy="137438"/>
          </a:xfrm>
          <a:custGeom>
            <a:avLst/>
            <a:gdLst>
              <a:gd name="connsiteX0" fmla="*/ 44089 w 99018"/>
              <a:gd name="connsiteY0" fmla="*/ 147250 h 147313"/>
              <a:gd name="connsiteX1" fmla="*/ 2978 w 99018"/>
              <a:gd name="connsiteY1" fmla="*/ 120976 h 147313"/>
              <a:gd name="connsiteX2" fmla="*/ 23048 w 99018"/>
              <a:gd name="connsiteY2" fmla="*/ 66108 h 147313"/>
              <a:gd name="connsiteX3" fmla="*/ 35942 w 99018"/>
              <a:gd name="connsiteY3" fmla="*/ 25860 h 147313"/>
              <a:gd name="connsiteX4" fmla="*/ 48027 w 99018"/>
              <a:gd name="connsiteY4" fmla="*/ 72 h 147313"/>
              <a:gd name="connsiteX5" fmla="*/ 64375 w 99018"/>
              <a:gd name="connsiteY5" fmla="*/ 25267 h 147313"/>
              <a:gd name="connsiteX6" fmla="*/ 86333 w 99018"/>
              <a:gd name="connsiteY6" fmla="*/ 75172 h 147313"/>
              <a:gd name="connsiteX7" fmla="*/ 94102 w 99018"/>
              <a:gd name="connsiteY7" fmla="*/ 124429 h 147313"/>
              <a:gd name="connsiteX8" fmla="*/ 44143 w 99018"/>
              <a:gd name="connsiteY8" fmla="*/ 147196 h 14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18" h="147313">
                <a:moveTo>
                  <a:pt x="44089" y="147250"/>
                </a:moveTo>
                <a:cubicBezTo>
                  <a:pt x="26879" y="147952"/>
                  <a:pt x="9291" y="143042"/>
                  <a:pt x="2978" y="120976"/>
                </a:cubicBezTo>
                <a:cubicBezTo>
                  <a:pt x="-3496" y="98317"/>
                  <a:pt x="-529" y="77869"/>
                  <a:pt x="23048" y="66108"/>
                </a:cubicBezTo>
                <a:cubicBezTo>
                  <a:pt x="41715" y="56828"/>
                  <a:pt x="34054" y="39996"/>
                  <a:pt x="35942" y="25860"/>
                </a:cubicBezTo>
                <a:cubicBezTo>
                  <a:pt x="37291" y="15826"/>
                  <a:pt x="33083" y="1151"/>
                  <a:pt x="48027" y="72"/>
                </a:cubicBezTo>
                <a:cubicBezTo>
                  <a:pt x="64537" y="-1169"/>
                  <a:pt x="64591" y="13937"/>
                  <a:pt x="64375" y="25267"/>
                </a:cubicBezTo>
                <a:cubicBezTo>
                  <a:pt x="63997" y="45607"/>
                  <a:pt x="65723" y="62170"/>
                  <a:pt x="86333" y="75172"/>
                </a:cubicBezTo>
                <a:cubicBezTo>
                  <a:pt x="103219" y="85854"/>
                  <a:pt x="100414" y="106895"/>
                  <a:pt x="94102" y="124429"/>
                </a:cubicBezTo>
                <a:cubicBezTo>
                  <a:pt x="86171" y="146495"/>
                  <a:pt x="66748" y="147304"/>
                  <a:pt x="44143" y="14719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FB9FE297-33DF-447B-9BAC-906CDBA4B154}"/>
              </a:ext>
            </a:extLst>
          </p:cNvPr>
          <p:cNvSpPr/>
          <p:nvPr/>
        </p:nvSpPr>
        <p:spPr>
          <a:xfrm>
            <a:off x="679721" y="2688136"/>
            <a:ext cx="126793" cy="219524"/>
          </a:xfrm>
          <a:custGeom>
            <a:avLst/>
            <a:gdLst>
              <a:gd name="connsiteX0" fmla="*/ 2 w 135903"/>
              <a:gd name="connsiteY0" fmla="*/ 26055 h 235296"/>
              <a:gd name="connsiteX1" fmla="*/ 12357 w 135903"/>
              <a:gd name="connsiteY1" fmla="*/ 158 h 235296"/>
              <a:gd name="connsiteX2" fmla="*/ 27787 w 135903"/>
              <a:gd name="connsiteY2" fmla="*/ 15211 h 235296"/>
              <a:gd name="connsiteX3" fmla="*/ 119450 w 135903"/>
              <a:gd name="connsiteY3" fmla="*/ 195623 h 235296"/>
              <a:gd name="connsiteX4" fmla="*/ 129431 w 135903"/>
              <a:gd name="connsiteY4" fmla="*/ 231555 h 235296"/>
              <a:gd name="connsiteX5" fmla="*/ 96845 w 135903"/>
              <a:gd name="connsiteY5" fmla="*/ 213050 h 235296"/>
              <a:gd name="connsiteX6" fmla="*/ 13760 w 135903"/>
              <a:gd name="connsiteY6" fmla="*/ 72561 h 235296"/>
              <a:gd name="connsiteX7" fmla="*/ 56 w 135903"/>
              <a:gd name="connsiteY7" fmla="*/ 26055 h 2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03" h="235296">
                <a:moveTo>
                  <a:pt x="2" y="26055"/>
                </a:moveTo>
                <a:cubicBezTo>
                  <a:pt x="-52" y="11326"/>
                  <a:pt x="758" y="1723"/>
                  <a:pt x="12357" y="158"/>
                </a:cubicBezTo>
                <a:cubicBezTo>
                  <a:pt x="22662" y="-1244"/>
                  <a:pt x="26384" y="6902"/>
                  <a:pt x="27787" y="15211"/>
                </a:cubicBezTo>
                <a:cubicBezTo>
                  <a:pt x="39441" y="85024"/>
                  <a:pt x="79742" y="140054"/>
                  <a:pt x="119450" y="195623"/>
                </a:cubicBezTo>
                <a:cubicBezTo>
                  <a:pt x="126895" y="206036"/>
                  <a:pt x="145778" y="218984"/>
                  <a:pt x="129431" y="231555"/>
                </a:cubicBezTo>
                <a:cubicBezTo>
                  <a:pt x="113785" y="243586"/>
                  <a:pt x="104991" y="223678"/>
                  <a:pt x="96845" y="213050"/>
                </a:cubicBezTo>
                <a:cubicBezTo>
                  <a:pt x="63557" y="169565"/>
                  <a:pt x="32157" y="124786"/>
                  <a:pt x="13760" y="72561"/>
                </a:cubicBezTo>
                <a:cubicBezTo>
                  <a:pt x="7825" y="55728"/>
                  <a:pt x="3617" y="38302"/>
                  <a:pt x="56" y="2605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A4ECCC5A-2185-42DE-A7EF-42F37299B0E7}"/>
              </a:ext>
            </a:extLst>
          </p:cNvPr>
          <p:cNvSpPr/>
          <p:nvPr/>
        </p:nvSpPr>
        <p:spPr>
          <a:xfrm>
            <a:off x="1331437" y="2704034"/>
            <a:ext cx="124347" cy="205043"/>
          </a:xfrm>
          <a:custGeom>
            <a:avLst/>
            <a:gdLst>
              <a:gd name="connsiteX0" fmla="*/ 133282 w 133281"/>
              <a:gd name="connsiteY0" fmla="*/ 23312 h 219775"/>
              <a:gd name="connsiteX1" fmla="*/ 122060 w 133281"/>
              <a:gd name="connsiteY1" fmla="*/ 57517 h 219775"/>
              <a:gd name="connsiteX2" fmla="*/ 33580 w 133281"/>
              <a:gd name="connsiteY2" fmla="*/ 204858 h 219775"/>
              <a:gd name="connsiteX3" fmla="*/ 5201 w 133281"/>
              <a:gd name="connsiteY3" fmla="*/ 215702 h 219775"/>
              <a:gd name="connsiteX4" fmla="*/ 10111 w 133281"/>
              <a:gd name="connsiteY4" fmla="*/ 187594 h 219775"/>
              <a:gd name="connsiteX5" fmla="*/ 105443 w 133281"/>
              <a:gd name="connsiteY5" fmla="*/ 14033 h 219775"/>
              <a:gd name="connsiteX6" fmla="*/ 122276 w 133281"/>
              <a:gd name="connsiteY6" fmla="*/ 221 h 219775"/>
              <a:gd name="connsiteX7" fmla="*/ 133228 w 133281"/>
              <a:gd name="connsiteY7" fmla="*/ 23312 h 2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81" h="219775">
                <a:moveTo>
                  <a:pt x="133282" y="23312"/>
                </a:moveTo>
                <a:cubicBezTo>
                  <a:pt x="130476" y="32052"/>
                  <a:pt x="126969" y="45055"/>
                  <a:pt x="122060" y="57517"/>
                </a:cubicBezTo>
                <a:cubicBezTo>
                  <a:pt x="100965" y="111630"/>
                  <a:pt x="68486" y="158999"/>
                  <a:pt x="33580" y="204858"/>
                </a:cubicBezTo>
                <a:cubicBezTo>
                  <a:pt x="26782" y="213814"/>
                  <a:pt x="17988" y="226330"/>
                  <a:pt x="5201" y="215702"/>
                </a:cubicBezTo>
                <a:cubicBezTo>
                  <a:pt x="-6182" y="206261"/>
                  <a:pt x="3745" y="195902"/>
                  <a:pt x="10111" y="187594"/>
                </a:cubicBezTo>
                <a:cubicBezTo>
                  <a:pt x="50574" y="134505"/>
                  <a:pt x="88017" y="79799"/>
                  <a:pt x="105443" y="14033"/>
                </a:cubicBezTo>
                <a:cubicBezTo>
                  <a:pt x="107655" y="5616"/>
                  <a:pt x="112295" y="-1343"/>
                  <a:pt x="122276" y="221"/>
                </a:cubicBezTo>
                <a:cubicBezTo>
                  <a:pt x="132796" y="1840"/>
                  <a:pt x="133335" y="10418"/>
                  <a:pt x="133228" y="2331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F3EE2DA7-DFEA-454E-BF19-5C05641BD374}"/>
              </a:ext>
            </a:extLst>
          </p:cNvPr>
          <p:cNvSpPr/>
          <p:nvPr/>
        </p:nvSpPr>
        <p:spPr>
          <a:xfrm>
            <a:off x="1945150" y="1639538"/>
            <a:ext cx="149070" cy="188174"/>
          </a:xfrm>
          <a:custGeom>
            <a:avLst/>
            <a:gdLst>
              <a:gd name="connsiteX0" fmla="*/ 13042 w 159780"/>
              <a:gd name="connsiteY0" fmla="*/ 201694 h 201694"/>
              <a:gd name="connsiteX1" fmla="*/ 1712 w 159780"/>
              <a:gd name="connsiteY1" fmla="*/ 183027 h 201694"/>
              <a:gd name="connsiteX2" fmla="*/ 20379 w 159780"/>
              <a:gd name="connsiteY2" fmla="*/ 153624 h 201694"/>
              <a:gd name="connsiteX3" fmla="*/ 125908 w 159780"/>
              <a:gd name="connsiteY3" fmla="*/ 17289 h 201694"/>
              <a:gd name="connsiteX4" fmla="*/ 152937 w 159780"/>
              <a:gd name="connsiteY4" fmla="*/ 2938 h 201694"/>
              <a:gd name="connsiteX5" fmla="*/ 149808 w 159780"/>
              <a:gd name="connsiteY5" fmla="*/ 33151 h 201694"/>
              <a:gd name="connsiteX6" fmla="*/ 30846 w 159780"/>
              <a:gd name="connsiteY6" fmla="*/ 189771 h 201694"/>
              <a:gd name="connsiteX7" fmla="*/ 13096 w 159780"/>
              <a:gd name="connsiteY7" fmla="*/ 201694 h 20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780" h="201694">
                <a:moveTo>
                  <a:pt x="13042" y="201694"/>
                </a:moveTo>
                <a:cubicBezTo>
                  <a:pt x="2198" y="200238"/>
                  <a:pt x="-2928" y="193278"/>
                  <a:pt x="1712" y="183027"/>
                </a:cubicBezTo>
                <a:cubicBezTo>
                  <a:pt x="6460" y="172561"/>
                  <a:pt x="13312" y="162850"/>
                  <a:pt x="20379" y="153624"/>
                </a:cubicBezTo>
                <a:cubicBezTo>
                  <a:pt x="55340" y="108035"/>
                  <a:pt x="90570" y="62608"/>
                  <a:pt x="125908" y="17289"/>
                </a:cubicBezTo>
                <a:cubicBezTo>
                  <a:pt x="132705" y="8549"/>
                  <a:pt x="139072" y="-6341"/>
                  <a:pt x="152937" y="2938"/>
                </a:cubicBezTo>
                <a:cubicBezTo>
                  <a:pt x="166641" y="12110"/>
                  <a:pt x="156660" y="24033"/>
                  <a:pt x="149808" y="33151"/>
                </a:cubicBezTo>
                <a:cubicBezTo>
                  <a:pt x="110370" y="85538"/>
                  <a:pt x="70608" y="137654"/>
                  <a:pt x="30846" y="189771"/>
                </a:cubicBezTo>
                <a:cubicBezTo>
                  <a:pt x="26476" y="195490"/>
                  <a:pt x="21836" y="201155"/>
                  <a:pt x="13096" y="20169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D687F365-C4D2-41E5-87C7-76A605EBF605}"/>
              </a:ext>
            </a:extLst>
          </p:cNvPr>
          <p:cNvSpPr/>
          <p:nvPr/>
        </p:nvSpPr>
        <p:spPr>
          <a:xfrm>
            <a:off x="2327226" y="3916975"/>
            <a:ext cx="204160" cy="27247"/>
          </a:xfrm>
          <a:custGeom>
            <a:avLst/>
            <a:gdLst>
              <a:gd name="connsiteX0" fmla="*/ 110493 w 218829"/>
              <a:gd name="connsiteY0" fmla="*/ 83 h 29205"/>
              <a:gd name="connsiteX1" fmla="*/ 196707 w 218829"/>
              <a:gd name="connsiteY1" fmla="*/ 245 h 29205"/>
              <a:gd name="connsiteX2" fmla="*/ 218826 w 218829"/>
              <a:gd name="connsiteY2" fmla="*/ 13841 h 29205"/>
              <a:gd name="connsiteX3" fmla="*/ 197462 w 218829"/>
              <a:gd name="connsiteY3" fmla="*/ 28947 h 29205"/>
              <a:gd name="connsiteX4" fmla="*/ 22228 w 218829"/>
              <a:gd name="connsiteY4" fmla="*/ 29055 h 29205"/>
              <a:gd name="connsiteX5" fmla="*/ 1 w 218829"/>
              <a:gd name="connsiteY5" fmla="*/ 14758 h 29205"/>
              <a:gd name="connsiteX6" fmla="*/ 24225 w 218829"/>
              <a:gd name="connsiteY6" fmla="*/ 677 h 29205"/>
              <a:gd name="connsiteX7" fmla="*/ 110439 w 218829"/>
              <a:gd name="connsiteY7" fmla="*/ 515 h 29205"/>
              <a:gd name="connsiteX8" fmla="*/ 110439 w 218829"/>
              <a:gd name="connsiteY8" fmla="*/ 83 h 2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29" h="29205">
                <a:moveTo>
                  <a:pt x="110493" y="83"/>
                </a:moveTo>
                <a:cubicBezTo>
                  <a:pt x="139248" y="83"/>
                  <a:pt x="167951" y="-186"/>
                  <a:pt x="196707" y="245"/>
                </a:cubicBezTo>
                <a:cubicBezTo>
                  <a:pt x="206418" y="353"/>
                  <a:pt x="218611" y="29"/>
                  <a:pt x="218826" y="13841"/>
                </a:cubicBezTo>
                <a:cubicBezTo>
                  <a:pt x="219042" y="27059"/>
                  <a:pt x="207551" y="28893"/>
                  <a:pt x="197462" y="28947"/>
                </a:cubicBezTo>
                <a:cubicBezTo>
                  <a:pt x="139033" y="29271"/>
                  <a:pt x="80658" y="29271"/>
                  <a:pt x="22228" y="29055"/>
                </a:cubicBezTo>
                <a:cubicBezTo>
                  <a:pt x="12194" y="29055"/>
                  <a:pt x="109" y="27598"/>
                  <a:pt x="1" y="14758"/>
                </a:cubicBezTo>
                <a:cubicBezTo>
                  <a:pt x="-107" y="-888"/>
                  <a:pt x="13812" y="839"/>
                  <a:pt x="24225" y="677"/>
                </a:cubicBezTo>
                <a:cubicBezTo>
                  <a:pt x="52981" y="299"/>
                  <a:pt x="81737" y="515"/>
                  <a:pt x="110439" y="515"/>
                </a:cubicBezTo>
                <a:cubicBezTo>
                  <a:pt x="110439" y="353"/>
                  <a:pt x="110439" y="191"/>
                  <a:pt x="110439" y="8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B8A445DB-BCA4-410E-AE05-AC9CF8B12B1B}"/>
              </a:ext>
            </a:extLst>
          </p:cNvPr>
          <p:cNvSpPr/>
          <p:nvPr/>
        </p:nvSpPr>
        <p:spPr>
          <a:xfrm>
            <a:off x="3599234" y="5373969"/>
            <a:ext cx="70048" cy="184170"/>
          </a:xfrm>
          <a:custGeom>
            <a:avLst/>
            <a:gdLst>
              <a:gd name="connsiteX0" fmla="*/ 0 w 75081"/>
              <a:gd name="connsiteY0" fmla="*/ 175472 h 197402"/>
              <a:gd name="connsiteX1" fmla="*/ 45858 w 75081"/>
              <a:gd name="connsiteY1" fmla="*/ 12432 h 197402"/>
              <a:gd name="connsiteX2" fmla="*/ 66953 w 75081"/>
              <a:gd name="connsiteY2" fmla="*/ 1534 h 197402"/>
              <a:gd name="connsiteX3" fmla="*/ 72726 w 75081"/>
              <a:gd name="connsiteY3" fmla="*/ 22035 h 197402"/>
              <a:gd name="connsiteX4" fmla="*/ 28756 w 75081"/>
              <a:gd name="connsiteY4" fmla="*/ 179249 h 197402"/>
              <a:gd name="connsiteX5" fmla="*/ 12732 w 75081"/>
              <a:gd name="connsiteY5" fmla="*/ 197377 h 197402"/>
              <a:gd name="connsiteX6" fmla="*/ 0 w 75081"/>
              <a:gd name="connsiteY6" fmla="*/ 175472 h 19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81" h="197402">
                <a:moveTo>
                  <a:pt x="0" y="175472"/>
                </a:moveTo>
                <a:cubicBezTo>
                  <a:pt x="11168" y="121305"/>
                  <a:pt x="20609" y="64657"/>
                  <a:pt x="45858" y="12432"/>
                </a:cubicBezTo>
                <a:cubicBezTo>
                  <a:pt x="50066" y="3800"/>
                  <a:pt x="56325" y="-3214"/>
                  <a:pt x="66953" y="1534"/>
                </a:cubicBezTo>
                <a:cubicBezTo>
                  <a:pt x="76071" y="5580"/>
                  <a:pt x="76772" y="13889"/>
                  <a:pt x="72726" y="22035"/>
                </a:cubicBezTo>
                <a:cubicBezTo>
                  <a:pt x="48070" y="71671"/>
                  <a:pt x="40301" y="125999"/>
                  <a:pt x="28756" y="179249"/>
                </a:cubicBezTo>
                <a:cubicBezTo>
                  <a:pt x="26814" y="188313"/>
                  <a:pt x="24116" y="197970"/>
                  <a:pt x="12732" y="197377"/>
                </a:cubicBezTo>
                <a:cubicBezTo>
                  <a:pt x="863" y="196729"/>
                  <a:pt x="54" y="186856"/>
                  <a:pt x="0" y="17547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892BFA2D-3C26-4C1E-80B2-A0FD9CC40279}"/>
              </a:ext>
            </a:extLst>
          </p:cNvPr>
          <p:cNvSpPr/>
          <p:nvPr/>
        </p:nvSpPr>
        <p:spPr>
          <a:xfrm>
            <a:off x="3638998" y="5400473"/>
            <a:ext cx="64807" cy="178953"/>
          </a:xfrm>
          <a:custGeom>
            <a:avLst/>
            <a:gdLst>
              <a:gd name="connsiteX0" fmla="*/ 0 w 69463"/>
              <a:gd name="connsiteY0" fmla="*/ 170424 h 191810"/>
              <a:gd name="connsiteX1" fmla="*/ 42352 w 69463"/>
              <a:gd name="connsiteY1" fmla="*/ 11430 h 191810"/>
              <a:gd name="connsiteX2" fmla="*/ 61289 w 69463"/>
              <a:gd name="connsiteY2" fmla="*/ 1233 h 191810"/>
              <a:gd name="connsiteX3" fmla="*/ 67709 w 69463"/>
              <a:gd name="connsiteY3" fmla="*/ 21788 h 191810"/>
              <a:gd name="connsiteX4" fmla="*/ 27947 w 69463"/>
              <a:gd name="connsiteY4" fmla="*/ 175333 h 191810"/>
              <a:gd name="connsiteX5" fmla="*/ 10467 w 69463"/>
              <a:gd name="connsiteY5" fmla="*/ 191519 h 191810"/>
              <a:gd name="connsiteX6" fmla="*/ 0 w 69463"/>
              <a:gd name="connsiteY6" fmla="*/ 170424 h 19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63" h="191810">
                <a:moveTo>
                  <a:pt x="0" y="170424"/>
                </a:moveTo>
                <a:cubicBezTo>
                  <a:pt x="9981" y="117660"/>
                  <a:pt x="21257" y="63223"/>
                  <a:pt x="42352" y="11430"/>
                </a:cubicBezTo>
                <a:cubicBezTo>
                  <a:pt x="45535" y="3553"/>
                  <a:pt x="51685" y="-2759"/>
                  <a:pt x="61289" y="1233"/>
                </a:cubicBezTo>
                <a:cubicBezTo>
                  <a:pt x="70784" y="5172"/>
                  <a:pt x="70622" y="13480"/>
                  <a:pt x="67709" y="21788"/>
                </a:cubicBezTo>
                <a:cubicBezTo>
                  <a:pt x="50175" y="71855"/>
                  <a:pt x="38791" y="123540"/>
                  <a:pt x="27947" y="175333"/>
                </a:cubicBezTo>
                <a:cubicBezTo>
                  <a:pt x="26058" y="184451"/>
                  <a:pt x="22174" y="193569"/>
                  <a:pt x="10467" y="191519"/>
                </a:cubicBezTo>
                <a:cubicBezTo>
                  <a:pt x="216" y="189738"/>
                  <a:pt x="0" y="180729"/>
                  <a:pt x="0" y="17042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1A8CB4D6-2513-4D21-B592-3D98693F61BC}"/>
              </a:ext>
            </a:extLst>
          </p:cNvPr>
          <p:cNvSpPr/>
          <p:nvPr/>
        </p:nvSpPr>
        <p:spPr>
          <a:xfrm>
            <a:off x="3588358" y="5689560"/>
            <a:ext cx="51546" cy="156906"/>
          </a:xfrm>
          <a:custGeom>
            <a:avLst/>
            <a:gdLst>
              <a:gd name="connsiteX0" fmla="*/ 55251 w 55250"/>
              <a:gd name="connsiteY0" fmla="*/ 23931 h 168179"/>
              <a:gd name="connsiteX1" fmla="*/ 27304 w 55250"/>
              <a:gd name="connsiteY1" fmla="*/ 154817 h 168179"/>
              <a:gd name="connsiteX2" fmla="*/ 10040 w 55250"/>
              <a:gd name="connsiteY2" fmla="*/ 167711 h 168179"/>
              <a:gd name="connsiteX3" fmla="*/ 598 w 55250"/>
              <a:gd name="connsiteY3" fmla="*/ 148234 h 168179"/>
              <a:gd name="connsiteX4" fmla="*/ 27304 w 55250"/>
              <a:gd name="connsiteY4" fmla="*/ 14220 h 168179"/>
              <a:gd name="connsiteX5" fmla="*/ 43597 w 55250"/>
              <a:gd name="connsiteY5" fmla="*/ 193 h 168179"/>
              <a:gd name="connsiteX6" fmla="*/ 55197 w 55250"/>
              <a:gd name="connsiteY6" fmla="*/ 23985 h 1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50" h="168179">
                <a:moveTo>
                  <a:pt x="55251" y="23931"/>
                </a:moveTo>
                <a:cubicBezTo>
                  <a:pt x="46781" y="63963"/>
                  <a:pt x="37339" y="109444"/>
                  <a:pt x="27304" y="154817"/>
                </a:cubicBezTo>
                <a:cubicBezTo>
                  <a:pt x="25470" y="163071"/>
                  <a:pt x="19967" y="170085"/>
                  <a:pt x="10040" y="167711"/>
                </a:cubicBezTo>
                <a:cubicBezTo>
                  <a:pt x="5" y="165283"/>
                  <a:pt x="-966" y="156327"/>
                  <a:pt x="598" y="148234"/>
                </a:cubicBezTo>
                <a:cubicBezTo>
                  <a:pt x="9176" y="103509"/>
                  <a:pt x="18186" y="58837"/>
                  <a:pt x="27304" y="14220"/>
                </a:cubicBezTo>
                <a:cubicBezTo>
                  <a:pt x="29030" y="5750"/>
                  <a:pt x="33454" y="-1264"/>
                  <a:pt x="43597" y="193"/>
                </a:cubicBezTo>
                <a:cubicBezTo>
                  <a:pt x="53956" y="1649"/>
                  <a:pt x="55197" y="9796"/>
                  <a:pt x="55197" y="2398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44FD8E39-21EF-4480-B921-93C7707D94F5}"/>
              </a:ext>
            </a:extLst>
          </p:cNvPr>
          <p:cNvSpPr/>
          <p:nvPr/>
        </p:nvSpPr>
        <p:spPr>
          <a:xfrm>
            <a:off x="3550159" y="5682441"/>
            <a:ext cx="49002" cy="146965"/>
          </a:xfrm>
          <a:custGeom>
            <a:avLst/>
            <a:gdLst>
              <a:gd name="connsiteX0" fmla="*/ 52493 w 52523"/>
              <a:gd name="connsiteY0" fmla="*/ 25141 h 157524"/>
              <a:gd name="connsiteX1" fmla="*/ 28539 w 52523"/>
              <a:gd name="connsiteY1" fmla="*/ 142431 h 157524"/>
              <a:gd name="connsiteX2" fmla="*/ 9872 w 52523"/>
              <a:gd name="connsiteY2" fmla="*/ 156944 h 157524"/>
              <a:gd name="connsiteX3" fmla="*/ 646 w 52523"/>
              <a:gd name="connsiteY3" fmla="*/ 137576 h 157524"/>
              <a:gd name="connsiteX4" fmla="*/ 25248 w 52523"/>
              <a:gd name="connsiteY4" fmla="*/ 14189 h 157524"/>
              <a:gd name="connsiteX5" fmla="*/ 41487 w 52523"/>
              <a:gd name="connsiteY5" fmla="*/ 324 h 157524"/>
              <a:gd name="connsiteX6" fmla="*/ 52493 w 52523"/>
              <a:gd name="connsiteY6" fmla="*/ 25141 h 15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23" h="157524">
                <a:moveTo>
                  <a:pt x="52493" y="25141"/>
                </a:moveTo>
                <a:cubicBezTo>
                  <a:pt x="45371" y="60317"/>
                  <a:pt x="37279" y="101482"/>
                  <a:pt x="28539" y="142431"/>
                </a:cubicBezTo>
                <a:cubicBezTo>
                  <a:pt x="26596" y="151657"/>
                  <a:pt x="21309" y="159803"/>
                  <a:pt x="9872" y="156944"/>
                </a:cubicBezTo>
                <a:cubicBezTo>
                  <a:pt x="53" y="154462"/>
                  <a:pt x="-1027" y="146100"/>
                  <a:pt x="646" y="137576"/>
                </a:cubicBezTo>
                <a:cubicBezTo>
                  <a:pt x="8739" y="96411"/>
                  <a:pt x="16831" y="55300"/>
                  <a:pt x="25248" y="14189"/>
                </a:cubicBezTo>
                <a:cubicBezTo>
                  <a:pt x="26974" y="5881"/>
                  <a:pt x="31128" y="-1672"/>
                  <a:pt x="41487" y="324"/>
                </a:cubicBezTo>
                <a:cubicBezTo>
                  <a:pt x="51414" y="2212"/>
                  <a:pt x="52763" y="10467"/>
                  <a:pt x="52493" y="2514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F73FC724-0813-4985-818C-A903FF06F5EB}"/>
              </a:ext>
            </a:extLst>
          </p:cNvPr>
          <p:cNvSpPr/>
          <p:nvPr/>
        </p:nvSpPr>
        <p:spPr>
          <a:xfrm>
            <a:off x="2562234" y="1464985"/>
            <a:ext cx="35693" cy="123337"/>
          </a:xfrm>
          <a:custGeom>
            <a:avLst/>
            <a:gdLst>
              <a:gd name="connsiteX0" fmla="*/ 38204 w 38257"/>
              <a:gd name="connsiteY0" fmla="*/ 111317 h 132199"/>
              <a:gd name="connsiteX1" fmla="*/ 26874 w 38257"/>
              <a:gd name="connsiteY1" fmla="*/ 131873 h 132199"/>
              <a:gd name="connsiteX2" fmla="*/ 9987 w 38257"/>
              <a:gd name="connsiteY2" fmla="*/ 113098 h 132199"/>
              <a:gd name="connsiteX3" fmla="*/ 276 w 38257"/>
              <a:gd name="connsiteY3" fmla="*/ 22783 h 132199"/>
              <a:gd name="connsiteX4" fmla="*/ 12955 w 38257"/>
              <a:gd name="connsiteY4" fmla="*/ 70 h 132199"/>
              <a:gd name="connsiteX5" fmla="*/ 28763 w 38257"/>
              <a:gd name="connsiteY5" fmla="*/ 20571 h 132199"/>
              <a:gd name="connsiteX6" fmla="*/ 38258 w 38257"/>
              <a:gd name="connsiteY6" fmla="*/ 111371 h 13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57" h="132199">
                <a:moveTo>
                  <a:pt x="38204" y="111317"/>
                </a:moveTo>
                <a:cubicBezTo>
                  <a:pt x="38042" y="117899"/>
                  <a:pt x="39930" y="129607"/>
                  <a:pt x="26874" y="131873"/>
                </a:cubicBezTo>
                <a:cubicBezTo>
                  <a:pt x="13279" y="134246"/>
                  <a:pt x="11120" y="123240"/>
                  <a:pt x="9987" y="113098"/>
                </a:cubicBezTo>
                <a:cubicBezTo>
                  <a:pt x="6589" y="82993"/>
                  <a:pt x="3136" y="52888"/>
                  <a:pt x="276" y="22783"/>
                </a:cubicBezTo>
                <a:cubicBezTo>
                  <a:pt x="-641" y="12856"/>
                  <a:pt x="60" y="1095"/>
                  <a:pt x="12955" y="70"/>
                </a:cubicBezTo>
                <a:cubicBezTo>
                  <a:pt x="26065" y="-1009"/>
                  <a:pt x="27683" y="10590"/>
                  <a:pt x="28763" y="20571"/>
                </a:cubicBezTo>
                <a:cubicBezTo>
                  <a:pt x="31946" y="49759"/>
                  <a:pt x="34859" y="79001"/>
                  <a:pt x="38258" y="11137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222A2296-6790-4B1A-9F98-49D308D58FEA}"/>
              </a:ext>
            </a:extLst>
          </p:cNvPr>
          <p:cNvSpPr/>
          <p:nvPr/>
        </p:nvSpPr>
        <p:spPr>
          <a:xfrm>
            <a:off x="3713471" y="5740936"/>
            <a:ext cx="77497" cy="111234"/>
          </a:xfrm>
          <a:custGeom>
            <a:avLst/>
            <a:gdLst>
              <a:gd name="connsiteX0" fmla="*/ 14268 w 83065"/>
              <a:gd name="connsiteY0" fmla="*/ 119172 h 119226"/>
              <a:gd name="connsiteX1" fmla="*/ 2129 w 83065"/>
              <a:gd name="connsiteY1" fmla="*/ 99318 h 119226"/>
              <a:gd name="connsiteX2" fmla="*/ 60073 w 83065"/>
              <a:gd name="connsiteY2" fmla="*/ 5443 h 119226"/>
              <a:gd name="connsiteX3" fmla="*/ 76852 w 83065"/>
              <a:gd name="connsiteY3" fmla="*/ 2260 h 119226"/>
              <a:gd name="connsiteX4" fmla="*/ 82247 w 83065"/>
              <a:gd name="connsiteY4" fmla="*/ 16233 h 119226"/>
              <a:gd name="connsiteX5" fmla="*/ 22901 w 83065"/>
              <a:gd name="connsiteY5" fmla="*/ 115126 h 119226"/>
              <a:gd name="connsiteX6" fmla="*/ 14268 w 83065"/>
              <a:gd name="connsiteY6" fmla="*/ 119226 h 1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65" h="119226">
                <a:moveTo>
                  <a:pt x="14268" y="119172"/>
                </a:moveTo>
                <a:cubicBezTo>
                  <a:pt x="1590" y="116690"/>
                  <a:pt x="-3158" y="108436"/>
                  <a:pt x="2129" y="99318"/>
                </a:cubicBezTo>
                <a:cubicBezTo>
                  <a:pt x="20581" y="67541"/>
                  <a:pt x="40273" y="36411"/>
                  <a:pt x="60073" y="5443"/>
                </a:cubicBezTo>
                <a:cubicBezTo>
                  <a:pt x="63634" y="-114"/>
                  <a:pt x="70432" y="-1840"/>
                  <a:pt x="76852" y="2260"/>
                </a:cubicBezTo>
                <a:cubicBezTo>
                  <a:pt x="81869" y="5443"/>
                  <a:pt x="84513" y="11000"/>
                  <a:pt x="82247" y="16233"/>
                </a:cubicBezTo>
                <a:cubicBezTo>
                  <a:pt x="66925" y="51841"/>
                  <a:pt x="46477" y="84427"/>
                  <a:pt x="22901" y="115126"/>
                </a:cubicBezTo>
                <a:cubicBezTo>
                  <a:pt x="21012" y="117554"/>
                  <a:pt x="16696" y="118147"/>
                  <a:pt x="14268" y="11922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FD66F3AC-FB51-4EA2-AFE4-CDE70DCA14F0}"/>
              </a:ext>
            </a:extLst>
          </p:cNvPr>
          <p:cNvSpPr/>
          <p:nvPr/>
        </p:nvSpPr>
        <p:spPr>
          <a:xfrm>
            <a:off x="3761666" y="5267650"/>
            <a:ext cx="117644" cy="48821"/>
          </a:xfrm>
          <a:custGeom>
            <a:avLst/>
            <a:gdLst>
              <a:gd name="connsiteX0" fmla="*/ 16454 w 126097"/>
              <a:gd name="connsiteY0" fmla="*/ 52206 h 52329"/>
              <a:gd name="connsiteX1" fmla="*/ 646 w 126097"/>
              <a:gd name="connsiteY1" fmla="*/ 42387 h 52329"/>
              <a:gd name="connsiteX2" fmla="*/ 10087 w 126097"/>
              <a:gd name="connsiteY2" fmla="*/ 25500 h 52329"/>
              <a:gd name="connsiteX3" fmla="*/ 108494 w 126097"/>
              <a:gd name="connsiteY3" fmla="*/ 305 h 52329"/>
              <a:gd name="connsiteX4" fmla="*/ 125435 w 126097"/>
              <a:gd name="connsiteY4" fmla="*/ 9963 h 52329"/>
              <a:gd name="connsiteX5" fmla="*/ 115831 w 126097"/>
              <a:gd name="connsiteY5" fmla="*/ 26472 h 52329"/>
              <a:gd name="connsiteX6" fmla="*/ 16454 w 126097"/>
              <a:gd name="connsiteY6" fmla="*/ 52206 h 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97" h="52329">
                <a:moveTo>
                  <a:pt x="16454" y="52206"/>
                </a:moveTo>
                <a:cubicBezTo>
                  <a:pt x="9440" y="52908"/>
                  <a:pt x="3020" y="50750"/>
                  <a:pt x="646" y="42387"/>
                </a:cubicBezTo>
                <a:cubicBezTo>
                  <a:pt x="-1782" y="33863"/>
                  <a:pt x="2912" y="28144"/>
                  <a:pt x="10087" y="25500"/>
                </a:cubicBezTo>
                <a:cubicBezTo>
                  <a:pt x="42026" y="13793"/>
                  <a:pt x="74990" y="5916"/>
                  <a:pt x="108494" y="305"/>
                </a:cubicBezTo>
                <a:cubicBezTo>
                  <a:pt x="116101" y="-990"/>
                  <a:pt x="123061" y="1762"/>
                  <a:pt x="125435" y="9963"/>
                </a:cubicBezTo>
                <a:cubicBezTo>
                  <a:pt x="127862" y="18325"/>
                  <a:pt x="123385" y="24422"/>
                  <a:pt x="115831" y="26472"/>
                </a:cubicBezTo>
                <a:cubicBezTo>
                  <a:pt x="83083" y="35319"/>
                  <a:pt x="50173" y="43520"/>
                  <a:pt x="16454" y="5220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9BF6EA4C-A7B2-416E-AA28-7D6F7484C612}"/>
              </a:ext>
            </a:extLst>
          </p:cNvPr>
          <p:cNvSpPr/>
          <p:nvPr/>
        </p:nvSpPr>
        <p:spPr>
          <a:xfrm>
            <a:off x="3680063" y="5722010"/>
            <a:ext cx="75992" cy="109622"/>
          </a:xfrm>
          <a:custGeom>
            <a:avLst/>
            <a:gdLst>
              <a:gd name="connsiteX0" fmla="*/ 15386 w 81452"/>
              <a:gd name="connsiteY0" fmla="*/ 117498 h 117498"/>
              <a:gd name="connsiteX1" fmla="*/ 2707 w 81452"/>
              <a:gd name="connsiteY1" fmla="*/ 96565 h 117498"/>
              <a:gd name="connsiteX2" fmla="*/ 56443 w 81452"/>
              <a:gd name="connsiteY2" fmla="*/ 6952 h 117498"/>
              <a:gd name="connsiteX3" fmla="*/ 75110 w 81452"/>
              <a:gd name="connsiteY3" fmla="*/ 2313 h 117498"/>
              <a:gd name="connsiteX4" fmla="*/ 80073 w 81452"/>
              <a:gd name="connsiteY4" fmla="*/ 18822 h 117498"/>
              <a:gd name="connsiteX5" fmla="*/ 25367 w 81452"/>
              <a:gd name="connsiteY5" fmla="*/ 110700 h 117498"/>
              <a:gd name="connsiteX6" fmla="*/ 15386 w 81452"/>
              <a:gd name="connsiteY6" fmla="*/ 117444 h 11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52" h="117497">
                <a:moveTo>
                  <a:pt x="15386" y="117498"/>
                </a:moveTo>
                <a:cubicBezTo>
                  <a:pt x="172" y="115772"/>
                  <a:pt x="-3119" y="106870"/>
                  <a:pt x="2707" y="96565"/>
                </a:cubicBezTo>
                <a:cubicBezTo>
                  <a:pt x="19864" y="66245"/>
                  <a:pt x="38099" y="36571"/>
                  <a:pt x="56443" y="6952"/>
                </a:cubicBezTo>
                <a:cubicBezTo>
                  <a:pt x="60543" y="316"/>
                  <a:pt x="67664" y="-2273"/>
                  <a:pt x="75110" y="2313"/>
                </a:cubicBezTo>
                <a:cubicBezTo>
                  <a:pt x="81260" y="6143"/>
                  <a:pt x="82987" y="12941"/>
                  <a:pt x="80073" y="18822"/>
                </a:cubicBezTo>
                <a:cubicBezTo>
                  <a:pt x="64104" y="50815"/>
                  <a:pt x="47325" y="82322"/>
                  <a:pt x="25367" y="110700"/>
                </a:cubicBezTo>
                <a:cubicBezTo>
                  <a:pt x="22831" y="113938"/>
                  <a:pt x="18245" y="115610"/>
                  <a:pt x="15386" y="11744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B9339B9D-D484-4A1A-8280-6EC36152B93C}"/>
              </a:ext>
            </a:extLst>
          </p:cNvPr>
          <p:cNvSpPr/>
          <p:nvPr/>
        </p:nvSpPr>
        <p:spPr>
          <a:xfrm>
            <a:off x="2597374" y="1450203"/>
            <a:ext cx="82773" cy="100893"/>
          </a:xfrm>
          <a:custGeom>
            <a:avLst/>
            <a:gdLst>
              <a:gd name="connsiteX0" fmla="*/ 9118 w 88720"/>
              <a:gd name="connsiteY0" fmla="*/ 0 h 108142"/>
              <a:gd name="connsiteX1" fmla="*/ 28918 w 88720"/>
              <a:gd name="connsiteY1" fmla="*/ 11384 h 108142"/>
              <a:gd name="connsiteX2" fmla="*/ 81142 w 88720"/>
              <a:gd name="connsiteY2" fmla="*/ 79578 h 108142"/>
              <a:gd name="connsiteX3" fmla="*/ 82923 w 88720"/>
              <a:gd name="connsiteY3" fmla="*/ 105367 h 108142"/>
              <a:gd name="connsiteX4" fmla="*/ 60047 w 88720"/>
              <a:gd name="connsiteY4" fmla="*/ 98083 h 108142"/>
              <a:gd name="connsiteX5" fmla="*/ 5611 w 88720"/>
              <a:gd name="connsiteY5" fmla="*/ 28378 h 108142"/>
              <a:gd name="connsiteX6" fmla="*/ 2536 w 88720"/>
              <a:gd name="connsiteY6" fmla="*/ 5989 h 108142"/>
              <a:gd name="connsiteX7" fmla="*/ 9171 w 88720"/>
              <a:gd name="connsiteY7" fmla="*/ 108 h 10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20" h="108142">
                <a:moveTo>
                  <a:pt x="9118" y="0"/>
                </a:moveTo>
                <a:cubicBezTo>
                  <a:pt x="20771" y="1726"/>
                  <a:pt x="25141" y="6528"/>
                  <a:pt x="28918" y="11384"/>
                </a:cubicBezTo>
                <a:cubicBezTo>
                  <a:pt x="46506" y="33935"/>
                  <a:pt x="64094" y="56595"/>
                  <a:pt x="81142" y="79578"/>
                </a:cubicBezTo>
                <a:cubicBezTo>
                  <a:pt x="86915" y="87401"/>
                  <a:pt x="93929" y="97220"/>
                  <a:pt x="82923" y="105367"/>
                </a:cubicBezTo>
                <a:cubicBezTo>
                  <a:pt x="73913" y="112057"/>
                  <a:pt x="65874" y="105474"/>
                  <a:pt x="60047" y="98083"/>
                </a:cubicBezTo>
                <a:cubicBezTo>
                  <a:pt x="41704" y="74992"/>
                  <a:pt x="23522" y="51793"/>
                  <a:pt x="5611" y="28378"/>
                </a:cubicBezTo>
                <a:cubicBezTo>
                  <a:pt x="593" y="21796"/>
                  <a:pt x="-2428" y="14135"/>
                  <a:pt x="2536" y="5989"/>
                </a:cubicBezTo>
                <a:cubicBezTo>
                  <a:pt x="5017" y="1888"/>
                  <a:pt x="9064" y="108"/>
                  <a:pt x="9171" y="108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F46D1035-240A-4047-B7E6-CC0915DC72F4}"/>
              </a:ext>
            </a:extLst>
          </p:cNvPr>
          <p:cNvSpPr/>
          <p:nvPr/>
        </p:nvSpPr>
        <p:spPr>
          <a:xfrm>
            <a:off x="2619004" y="1422904"/>
            <a:ext cx="120277" cy="58702"/>
          </a:xfrm>
          <a:custGeom>
            <a:avLst/>
            <a:gdLst>
              <a:gd name="connsiteX0" fmla="*/ 104680 w 128919"/>
              <a:gd name="connsiteY0" fmla="*/ 61738 h 62920"/>
              <a:gd name="connsiteX1" fmla="*/ 12370 w 128919"/>
              <a:gd name="connsiteY1" fmla="*/ 27857 h 62920"/>
              <a:gd name="connsiteX2" fmla="*/ 824 w 128919"/>
              <a:gd name="connsiteY2" fmla="*/ 9405 h 62920"/>
              <a:gd name="connsiteX3" fmla="*/ 23106 w 128919"/>
              <a:gd name="connsiteY3" fmla="*/ 1960 h 62920"/>
              <a:gd name="connsiteX4" fmla="*/ 115524 w 128919"/>
              <a:gd name="connsiteY4" fmla="*/ 35302 h 62920"/>
              <a:gd name="connsiteX5" fmla="*/ 127825 w 128919"/>
              <a:gd name="connsiteY5" fmla="*/ 55426 h 62920"/>
              <a:gd name="connsiteX6" fmla="*/ 104626 w 128919"/>
              <a:gd name="connsiteY6" fmla="*/ 61738 h 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19" h="62920">
                <a:moveTo>
                  <a:pt x="104680" y="61738"/>
                </a:moveTo>
                <a:cubicBezTo>
                  <a:pt x="78460" y="47872"/>
                  <a:pt x="44039" y="41722"/>
                  <a:pt x="12370" y="27857"/>
                </a:cubicBezTo>
                <a:cubicBezTo>
                  <a:pt x="4655" y="24458"/>
                  <a:pt x="-2467" y="18739"/>
                  <a:pt x="824" y="9405"/>
                </a:cubicBezTo>
                <a:cubicBezTo>
                  <a:pt x="4547" y="-1169"/>
                  <a:pt x="13557" y="-1493"/>
                  <a:pt x="23106" y="1960"/>
                </a:cubicBezTo>
                <a:cubicBezTo>
                  <a:pt x="53912" y="13128"/>
                  <a:pt x="84772" y="24026"/>
                  <a:pt x="115524" y="35302"/>
                </a:cubicBezTo>
                <a:cubicBezTo>
                  <a:pt x="124696" y="38647"/>
                  <a:pt x="131709" y="44635"/>
                  <a:pt x="127825" y="55426"/>
                </a:cubicBezTo>
                <a:cubicBezTo>
                  <a:pt x="124912" y="63572"/>
                  <a:pt x="117305" y="64004"/>
                  <a:pt x="104626" y="61738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6A595300-1760-4A03-8C72-373368CBCA0E}"/>
              </a:ext>
            </a:extLst>
          </p:cNvPr>
          <p:cNvSpPr/>
          <p:nvPr/>
        </p:nvSpPr>
        <p:spPr>
          <a:xfrm>
            <a:off x="3761958" y="1815915"/>
            <a:ext cx="118228" cy="30324"/>
          </a:xfrm>
          <a:custGeom>
            <a:avLst/>
            <a:gdLst>
              <a:gd name="connsiteX0" fmla="*/ 65937 w 126723"/>
              <a:gd name="connsiteY0" fmla="*/ 32445 h 32503"/>
              <a:gd name="connsiteX1" fmla="*/ 18083 w 126723"/>
              <a:gd name="connsiteY1" fmla="*/ 32391 h 32503"/>
              <a:gd name="connsiteX2" fmla="*/ 63 w 126723"/>
              <a:gd name="connsiteY2" fmla="*/ 20468 h 32503"/>
              <a:gd name="connsiteX3" fmla="*/ 17705 w 126723"/>
              <a:gd name="connsiteY3" fmla="*/ 4660 h 32503"/>
              <a:gd name="connsiteX4" fmla="*/ 108774 w 126723"/>
              <a:gd name="connsiteY4" fmla="*/ 20 h 32503"/>
              <a:gd name="connsiteX5" fmla="*/ 126578 w 126723"/>
              <a:gd name="connsiteY5" fmla="*/ 12807 h 32503"/>
              <a:gd name="connsiteX6" fmla="*/ 111796 w 126723"/>
              <a:gd name="connsiteY6" fmla="*/ 28399 h 32503"/>
              <a:gd name="connsiteX7" fmla="*/ 65937 w 126723"/>
              <a:gd name="connsiteY7" fmla="*/ 32445 h 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22" h="32502">
                <a:moveTo>
                  <a:pt x="65937" y="32445"/>
                </a:moveTo>
                <a:cubicBezTo>
                  <a:pt x="44950" y="32445"/>
                  <a:pt x="31516" y="32607"/>
                  <a:pt x="18083" y="32391"/>
                </a:cubicBezTo>
                <a:cubicBezTo>
                  <a:pt x="9666" y="32229"/>
                  <a:pt x="872" y="30773"/>
                  <a:pt x="63" y="20468"/>
                </a:cubicBezTo>
                <a:cubicBezTo>
                  <a:pt x="-854" y="8706"/>
                  <a:pt x="8426" y="5254"/>
                  <a:pt x="17705" y="4660"/>
                </a:cubicBezTo>
                <a:cubicBezTo>
                  <a:pt x="48025" y="2664"/>
                  <a:pt x="78400" y="1207"/>
                  <a:pt x="108774" y="20"/>
                </a:cubicBezTo>
                <a:cubicBezTo>
                  <a:pt x="117407" y="-303"/>
                  <a:pt x="125392" y="3204"/>
                  <a:pt x="126578" y="12807"/>
                </a:cubicBezTo>
                <a:cubicBezTo>
                  <a:pt x="127873" y="22896"/>
                  <a:pt x="120320" y="27374"/>
                  <a:pt x="111796" y="28399"/>
                </a:cubicBezTo>
                <a:cubicBezTo>
                  <a:pt x="94046" y="30449"/>
                  <a:pt x="76242" y="31582"/>
                  <a:pt x="65937" y="32445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3CB8945D-898F-4E6A-97F9-D37F6BDA2BAD}"/>
              </a:ext>
            </a:extLst>
          </p:cNvPr>
          <p:cNvSpPr/>
          <p:nvPr/>
        </p:nvSpPr>
        <p:spPr>
          <a:xfrm>
            <a:off x="3761239" y="1777829"/>
            <a:ext cx="119126" cy="28792"/>
          </a:xfrm>
          <a:custGeom>
            <a:avLst/>
            <a:gdLst>
              <a:gd name="connsiteX0" fmla="*/ 53922 w 127685"/>
              <a:gd name="connsiteY0" fmla="*/ 30807 h 30861"/>
              <a:gd name="connsiteX1" fmla="*/ 16318 w 127685"/>
              <a:gd name="connsiteY1" fmla="*/ 30807 h 30861"/>
              <a:gd name="connsiteX2" fmla="*/ 295 w 127685"/>
              <a:gd name="connsiteY2" fmla="*/ 19693 h 30861"/>
              <a:gd name="connsiteX3" fmla="*/ 11355 w 127685"/>
              <a:gd name="connsiteY3" fmla="*/ 4102 h 30861"/>
              <a:gd name="connsiteX4" fmla="*/ 118070 w 127685"/>
              <a:gd name="connsiteY4" fmla="*/ 1 h 30861"/>
              <a:gd name="connsiteX5" fmla="*/ 127512 w 127685"/>
              <a:gd name="connsiteY5" fmla="*/ 13867 h 30861"/>
              <a:gd name="connsiteX6" fmla="*/ 112513 w 127685"/>
              <a:gd name="connsiteY6" fmla="*/ 26869 h 30861"/>
              <a:gd name="connsiteX7" fmla="*/ 53922 w 127685"/>
              <a:gd name="connsiteY7" fmla="*/ 30861 h 3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85" h="30861">
                <a:moveTo>
                  <a:pt x="53922" y="30807"/>
                </a:moveTo>
                <a:cubicBezTo>
                  <a:pt x="43078" y="30807"/>
                  <a:pt x="29698" y="30915"/>
                  <a:pt x="16318" y="30807"/>
                </a:cubicBezTo>
                <a:cubicBezTo>
                  <a:pt x="8549" y="30753"/>
                  <a:pt x="1913" y="28164"/>
                  <a:pt x="295" y="19693"/>
                </a:cubicBezTo>
                <a:cubicBezTo>
                  <a:pt x="-1324" y="11169"/>
                  <a:pt x="3910" y="4533"/>
                  <a:pt x="11355" y="4102"/>
                </a:cubicBezTo>
                <a:cubicBezTo>
                  <a:pt x="46909" y="1944"/>
                  <a:pt x="82516" y="595"/>
                  <a:pt x="118070" y="1"/>
                </a:cubicBezTo>
                <a:cubicBezTo>
                  <a:pt x="124544" y="-107"/>
                  <a:pt x="128590" y="6637"/>
                  <a:pt x="127512" y="13867"/>
                </a:cubicBezTo>
                <a:cubicBezTo>
                  <a:pt x="126271" y="22175"/>
                  <a:pt x="119958" y="26168"/>
                  <a:pt x="112513" y="26869"/>
                </a:cubicBezTo>
                <a:cubicBezTo>
                  <a:pt x="93900" y="28595"/>
                  <a:pt x="75179" y="29459"/>
                  <a:pt x="53922" y="3086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36BD31EB-C16E-4670-90F3-86C30A4A9731}"/>
              </a:ext>
            </a:extLst>
          </p:cNvPr>
          <p:cNvSpPr/>
          <p:nvPr/>
        </p:nvSpPr>
        <p:spPr>
          <a:xfrm>
            <a:off x="3759449" y="1859353"/>
            <a:ext cx="121357" cy="26292"/>
          </a:xfrm>
          <a:custGeom>
            <a:avLst/>
            <a:gdLst>
              <a:gd name="connsiteX0" fmla="*/ 65119 w 130076"/>
              <a:gd name="connsiteY0" fmla="*/ 28076 h 28181"/>
              <a:gd name="connsiteX1" fmla="*/ 16725 w 130076"/>
              <a:gd name="connsiteY1" fmla="*/ 27914 h 28181"/>
              <a:gd name="connsiteX2" fmla="*/ 0 w 130076"/>
              <a:gd name="connsiteY2" fmla="*/ 14211 h 28181"/>
              <a:gd name="connsiteX3" fmla="*/ 16455 w 130076"/>
              <a:gd name="connsiteY3" fmla="*/ 291 h 28181"/>
              <a:gd name="connsiteX4" fmla="*/ 113244 w 130076"/>
              <a:gd name="connsiteY4" fmla="*/ 130 h 28181"/>
              <a:gd name="connsiteX5" fmla="*/ 130076 w 130076"/>
              <a:gd name="connsiteY5" fmla="*/ 13401 h 28181"/>
              <a:gd name="connsiteX6" fmla="*/ 113459 w 130076"/>
              <a:gd name="connsiteY6" fmla="*/ 27537 h 28181"/>
              <a:gd name="connsiteX7" fmla="*/ 65119 w 130076"/>
              <a:gd name="connsiteY7" fmla="*/ 27752 h 28181"/>
              <a:gd name="connsiteX8" fmla="*/ 65119 w 130076"/>
              <a:gd name="connsiteY8" fmla="*/ 28022 h 2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76" h="28181">
                <a:moveTo>
                  <a:pt x="65119" y="28076"/>
                </a:moveTo>
                <a:cubicBezTo>
                  <a:pt x="48988" y="28076"/>
                  <a:pt x="32856" y="28400"/>
                  <a:pt x="16725" y="27914"/>
                </a:cubicBezTo>
                <a:cubicBezTo>
                  <a:pt x="8147" y="27645"/>
                  <a:pt x="54" y="24354"/>
                  <a:pt x="0" y="14211"/>
                </a:cubicBezTo>
                <a:cubicBezTo>
                  <a:pt x="-54" y="4122"/>
                  <a:pt x="7715" y="399"/>
                  <a:pt x="16455" y="291"/>
                </a:cubicBezTo>
                <a:cubicBezTo>
                  <a:pt x="48718" y="-32"/>
                  <a:pt x="80981" y="-86"/>
                  <a:pt x="113244" y="130"/>
                </a:cubicBezTo>
                <a:cubicBezTo>
                  <a:pt x="121822" y="183"/>
                  <a:pt x="130130" y="3097"/>
                  <a:pt x="130076" y="13401"/>
                </a:cubicBezTo>
                <a:cubicBezTo>
                  <a:pt x="130076" y="23436"/>
                  <a:pt x="121768" y="27105"/>
                  <a:pt x="113459" y="27537"/>
                </a:cubicBezTo>
                <a:cubicBezTo>
                  <a:pt x="97382" y="28292"/>
                  <a:pt x="81251" y="27752"/>
                  <a:pt x="65119" y="27752"/>
                </a:cubicBezTo>
                <a:cubicBezTo>
                  <a:pt x="65119" y="27860"/>
                  <a:pt x="65119" y="27914"/>
                  <a:pt x="65119" y="2802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4E39DC63-14A3-40C2-874D-8B9E5A1CC26F}"/>
              </a:ext>
            </a:extLst>
          </p:cNvPr>
          <p:cNvSpPr/>
          <p:nvPr/>
        </p:nvSpPr>
        <p:spPr>
          <a:xfrm>
            <a:off x="3760812" y="1895990"/>
            <a:ext cx="120044" cy="26158"/>
          </a:xfrm>
          <a:custGeom>
            <a:avLst/>
            <a:gdLst>
              <a:gd name="connsiteX0" fmla="*/ 63443 w 128669"/>
              <a:gd name="connsiteY0" fmla="*/ 27921 h 28037"/>
              <a:gd name="connsiteX1" fmla="*/ 17746 w 128669"/>
              <a:gd name="connsiteY1" fmla="*/ 27813 h 28037"/>
              <a:gd name="connsiteX2" fmla="*/ 50 w 128669"/>
              <a:gd name="connsiteY2" fmla="*/ 15458 h 28037"/>
              <a:gd name="connsiteX3" fmla="*/ 15534 w 128669"/>
              <a:gd name="connsiteY3" fmla="*/ 622 h 28037"/>
              <a:gd name="connsiteX4" fmla="*/ 112161 w 128669"/>
              <a:gd name="connsiteY4" fmla="*/ 298 h 28037"/>
              <a:gd name="connsiteX5" fmla="*/ 128670 w 128669"/>
              <a:gd name="connsiteY5" fmla="*/ 14541 h 28037"/>
              <a:gd name="connsiteX6" fmla="*/ 111783 w 128669"/>
              <a:gd name="connsiteY6" fmla="*/ 27759 h 28037"/>
              <a:gd name="connsiteX7" fmla="*/ 63443 w 128669"/>
              <a:gd name="connsiteY7" fmla="*/ 27921 h 2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69" h="28036">
                <a:moveTo>
                  <a:pt x="63443" y="27921"/>
                </a:moveTo>
                <a:cubicBezTo>
                  <a:pt x="48229" y="27921"/>
                  <a:pt x="32960" y="28245"/>
                  <a:pt x="17746" y="27813"/>
                </a:cubicBezTo>
                <a:cubicBezTo>
                  <a:pt x="9438" y="27597"/>
                  <a:pt x="806" y="26033"/>
                  <a:pt x="50" y="15458"/>
                </a:cubicBezTo>
                <a:cubicBezTo>
                  <a:pt x="-705" y="5046"/>
                  <a:pt x="7172" y="783"/>
                  <a:pt x="15534" y="622"/>
                </a:cubicBezTo>
                <a:cubicBezTo>
                  <a:pt x="47743" y="-80"/>
                  <a:pt x="79952" y="-188"/>
                  <a:pt x="112161" y="298"/>
                </a:cubicBezTo>
                <a:cubicBezTo>
                  <a:pt x="120415" y="406"/>
                  <a:pt x="128670" y="4452"/>
                  <a:pt x="128670" y="14541"/>
                </a:cubicBezTo>
                <a:cubicBezTo>
                  <a:pt x="128670" y="25008"/>
                  <a:pt x="120254" y="27543"/>
                  <a:pt x="111783" y="27759"/>
                </a:cubicBezTo>
                <a:cubicBezTo>
                  <a:pt x="95652" y="28191"/>
                  <a:pt x="79520" y="27867"/>
                  <a:pt x="63443" y="2792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CE1C1677-58A3-4EDD-B6F7-9573A4004090}"/>
              </a:ext>
            </a:extLst>
          </p:cNvPr>
          <p:cNvSpPr/>
          <p:nvPr/>
        </p:nvSpPr>
        <p:spPr>
          <a:xfrm>
            <a:off x="3766046" y="1737086"/>
            <a:ext cx="110104" cy="31201"/>
          </a:xfrm>
          <a:custGeom>
            <a:avLst/>
            <a:gdLst>
              <a:gd name="connsiteX0" fmla="*/ 67166 w 118015"/>
              <a:gd name="connsiteY0" fmla="*/ 1752 h 33443"/>
              <a:gd name="connsiteX1" fmla="*/ 101910 w 118015"/>
              <a:gd name="connsiteY1" fmla="*/ 25 h 33443"/>
              <a:gd name="connsiteX2" fmla="*/ 117772 w 118015"/>
              <a:gd name="connsiteY2" fmla="*/ 10977 h 33443"/>
              <a:gd name="connsiteX3" fmla="*/ 106604 w 118015"/>
              <a:gd name="connsiteY3" fmla="*/ 26353 h 33443"/>
              <a:gd name="connsiteX4" fmla="*/ 13485 w 118015"/>
              <a:gd name="connsiteY4" fmla="*/ 33421 h 33443"/>
              <a:gd name="connsiteX5" fmla="*/ 267 w 118015"/>
              <a:gd name="connsiteY5" fmla="*/ 22307 h 33443"/>
              <a:gd name="connsiteX6" fmla="*/ 11434 w 118015"/>
              <a:gd name="connsiteY6" fmla="*/ 6715 h 33443"/>
              <a:gd name="connsiteX7" fmla="*/ 67220 w 118015"/>
              <a:gd name="connsiteY7" fmla="*/ 1752 h 3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15" h="33443">
                <a:moveTo>
                  <a:pt x="67166" y="1752"/>
                </a:moveTo>
                <a:cubicBezTo>
                  <a:pt x="78765" y="1158"/>
                  <a:pt x="90311" y="511"/>
                  <a:pt x="101910" y="25"/>
                </a:cubicBezTo>
                <a:cubicBezTo>
                  <a:pt x="109895" y="-299"/>
                  <a:pt x="116369" y="2453"/>
                  <a:pt x="117772" y="10977"/>
                </a:cubicBezTo>
                <a:cubicBezTo>
                  <a:pt x="119121" y="19232"/>
                  <a:pt x="114805" y="25598"/>
                  <a:pt x="106604" y="26353"/>
                </a:cubicBezTo>
                <a:cubicBezTo>
                  <a:pt x="75582" y="29213"/>
                  <a:pt x="44560" y="31587"/>
                  <a:pt x="13485" y="33421"/>
                </a:cubicBezTo>
                <a:cubicBezTo>
                  <a:pt x="7064" y="33799"/>
                  <a:pt x="1507" y="29429"/>
                  <a:pt x="267" y="22307"/>
                </a:cubicBezTo>
                <a:cubicBezTo>
                  <a:pt x="-1244" y="13621"/>
                  <a:pt x="3827" y="9143"/>
                  <a:pt x="11434" y="6715"/>
                </a:cubicBezTo>
                <a:cubicBezTo>
                  <a:pt x="29670" y="996"/>
                  <a:pt x="48553" y="2777"/>
                  <a:pt x="67220" y="175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79C4346C-D22A-467F-8C84-DD4E6A87849C}"/>
              </a:ext>
            </a:extLst>
          </p:cNvPr>
          <p:cNvSpPr/>
          <p:nvPr/>
        </p:nvSpPr>
        <p:spPr>
          <a:xfrm>
            <a:off x="2377961" y="5959883"/>
            <a:ext cx="102739" cy="28265"/>
          </a:xfrm>
          <a:custGeom>
            <a:avLst/>
            <a:gdLst>
              <a:gd name="connsiteX0" fmla="*/ 56275 w 110121"/>
              <a:gd name="connsiteY0" fmla="*/ 973 h 30296"/>
              <a:gd name="connsiteX1" fmla="*/ 93717 w 110121"/>
              <a:gd name="connsiteY1" fmla="*/ 973 h 30296"/>
              <a:gd name="connsiteX2" fmla="*/ 110119 w 110121"/>
              <a:gd name="connsiteY2" fmla="*/ 14353 h 30296"/>
              <a:gd name="connsiteX3" fmla="*/ 96685 w 110121"/>
              <a:gd name="connsiteY3" fmla="*/ 28380 h 30296"/>
              <a:gd name="connsiteX4" fmla="*/ 14032 w 110121"/>
              <a:gd name="connsiteY4" fmla="*/ 28003 h 30296"/>
              <a:gd name="connsiteX5" fmla="*/ 4 w 110121"/>
              <a:gd name="connsiteY5" fmla="*/ 14353 h 30296"/>
              <a:gd name="connsiteX6" fmla="*/ 16190 w 110121"/>
              <a:gd name="connsiteY6" fmla="*/ 380 h 30296"/>
              <a:gd name="connsiteX7" fmla="*/ 56221 w 110121"/>
              <a:gd name="connsiteY7" fmla="*/ 164 h 30296"/>
              <a:gd name="connsiteX8" fmla="*/ 56221 w 110121"/>
              <a:gd name="connsiteY8" fmla="*/ 919 h 3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21" h="30296">
                <a:moveTo>
                  <a:pt x="56275" y="973"/>
                </a:moveTo>
                <a:cubicBezTo>
                  <a:pt x="68738" y="973"/>
                  <a:pt x="81201" y="865"/>
                  <a:pt x="93717" y="973"/>
                </a:cubicBezTo>
                <a:cubicBezTo>
                  <a:pt x="102619" y="1081"/>
                  <a:pt x="109957" y="4048"/>
                  <a:pt x="110119" y="14353"/>
                </a:cubicBezTo>
                <a:cubicBezTo>
                  <a:pt x="110280" y="22823"/>
                  <a:pt x="104346" y="27679"/>
                  <a:pt x="96685" y="28380"/>
                </a:cubicBezTo>
                <a:cubicBezTo>
                  <a:pt x="69170" y="30700"/>
                  <a:pt x="41546" y="31293"/>
                  <a:pt x="14032" y="28003"/>
                </a:cubicBezTo>
                <a:cubicBezTo>
                  <a:pt x="6586" y="27085"/>
                  <a:pt x="166" y="22877"/>
                  <a:pt x="4" y="14353"/>
                </a:cubicBezTo>
                <a:cubicBezTo>
                  <a:pt x="-212" y="3832"/>
                  <a:pt x="7881" y="865"/>
                  <a:pt x="16190" y="380"/>
                </a:cubicBezTo>
                <a:cubicBezTo>
                  <a:pt x="29515" y="-322"/>
                  <a:pt x="42895" y="164"/>
                  <a:pt x="56221" y="164"/>
                </a:cubicBezTo>
                <a:cubicBezTo>
                  <a:pt x="56221" y="433"/>
                  <a:pt x="56221" y="649"/>
                  <a:pt x="56221" y="91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84A9BE2B-BC69-4440-9BF7-25BD7F996154}"/>
              </a:ext>
            </a:extLst>
          </p:cNvPr>
          <p:cNvSpPr/>
          <p:nvPr/>
        </p:nvSpPr>
        <p:spPr>
          <a:xfrm>
            <a:off x="3758969" y="1659876"/>
            <a:ext cx="101729" cy="37066"/>
          </a:xfrm>
          <a:custGeom>
            <a:avLst/>
            <a:gdLst>
              <a:gd name="connsiteX0" fmla="*/ 23391 w 109038"/>
              <a:gd name="connsiteY0" fmla="*/ 39730 h 39729"/>
              <a:gd name="connsiteX1" fmla="*/ 138 w 109038"/>
              <a:gd name="connsiteY1" fmla="*/ 27321 h 39729"/>
              <a:gd name="connsiteX2" fmla="*/ 19668 w 109038"/>
              <a:gd name="connsiteY2" fmla="*/ 10003 h 39729"/>
              <a:gd name="connsiteX3" fmla="*/ 85705 w 109038"/>
              <a:gd name="connsiteY3" fmla="*/ 669 h 39729"/>
              <a:gd name="connsiteX4" fmla="*/ 108795 w 109038"/>
              <a:gd name="connsiteY4" fmla="*/ 11891 h 39729"/>
              <a:gd name="connsiteX5" fmla="*/ 91747 w 109038"/>
              <a:gd name="connsiteY5" fmla="*/ 28023 h 39729"/>
              <a:gd name="connsiteX6" fmla="*/ 23391 w 109038"/>
              <a:gd name="connsiteY6" fmla="*/ 39676 h 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38" h="39729">
                <a:moveTo>
                  <a:pt x="23391" y="39730"/>
                </a:moveTo>
                <a:cubicBezTo>
                  <a:pt x="13194" y="39460"/>
                  <a:pt x="1703" y="40593"/>
                  <a:pt x="138" y="27321"/>
                </a:cubicBezTo>
                <a:cubicBezTo>
                  <a:pt x="-1373" y="14535"/>
                  <a:pt x="9795" y="11567"/>
                  <a:pt x="19668" y="10003"/>
                </a:cubicBezTo>
                <a:cubicBezTo>
                  <a:pt x="41627" y="6550"/>
                  <a:pt x="63692" y="3691"/>
                  <a:pt x="85705" y="669"/>
                </a:cubicBezTo>
                <a:cubicBezTo>
                  <a:pt x="95955" y="-733"/>
                  <a:pt x="106692" y="-1111"/>
                  <a:pt x="108795" y="11891"/>
                </a:cubicBezTo>
                <a:cubicBezTo>
                  <a:pt x="110738" y="23760"/>
                  <a:pt x="100649" y="26404"/>
                  <a:pt x="91747" y="28023"/>
                </a:cubicBezTo>
                <a:cubicBezTo>
                  <a:pt x="69034" y="32177"/>
                  <a:pt x="46158" y="35845"/>
                  <a:pt x="23391" y="3967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90C744EE-959A-4EA2-9386-FEA94275911E}"/>
              </a:ext>
            </a:extLst>
          </p:cNvPr>
          <p:cNvSpPr/>
          <p:nvPr/>
        </p:nvSpPr>
        <p:spPr>
          <a:xfrm>
            <a:off x="2377814" y="6006677"/>
            <a:ext cx="102402" cy="27036"/>
          </a:xfrm>
          <a:custGeom>
            <a:avLst/>
            <a:gdLst>
              <a:gd name="connsiteX0" fmla="*/ 54599 w 109759"/>
              <a:gd name="connsiteY0" fmla="*/ 129 h 28978"/>
              <a:gd name="connsiteX1" fmla="*/ 94846 w 109759"/>
              <a:gd name="connsiteY1" fmla="*/ 290 h 28978"/>
              <a:gd name="connsiteX2" fmla="*/ 109737 w 109759"/>
              <a:gd name="connsiteY2" fmla="*/ 12591 h 28978"/>
              <a:gd name="connsiteX3" fmla="*/ 96734 w 109759"/>
              <a:gd name="connsiteY3" fmla="*/ 26942 h 28978"/>
              <a:gd name="connsiteX4" fmla="*/ 13703 w 109759"/>
              <a:gd name="connsiteY4" fmla="*/ 27050 h 28978"/>
              <a:gd name="connsiteX5" fmla="*/ 0 w 109759"/>
              <a:gd name="connsiteY5" fmla="*/ 13131 h 28978"/>
              <a:gd name="connsiteX6" fmla="*/ 14297 w 109759"/>
              <a:gd name="connsiteY6" fmla="*/ 290 h 28978"/>
              <a:gd name="connsiteX7" fmla="*/ 54545 w 109759"/>
              <a:gd name="connsiteY7" fmla="*/ 129 h 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59" h="28978">
                <a:moveTo>
                  <a:pt x="54599" y="129"/>
                </a:moveTo>
                <a:cubicBezTo>
                  <a:pt x="68032" y="129"/>
                  <a:pt x="81466" y="-249"/>
                  <a:pt x="94846" y="290"/>
                </a:cubicBezTo>
                <a:cubicBezTo>
                  <a:pt x="102453" y="560"/>
                  <a:pt x="109305" y="3581"/>
                  <a:pt x="109737" y="12591"/>
                </a:cubicBezTo>
                <a:cubicBezTo>
                  <a:pt x="110168" y="21223"/>
                  <a:pt x="104503" y="26133"/>
                  <a:pt x="96734" y="26942"/>
                </a:cubicBezTo>
                <a:cubicBezTo>
                  <a:pt x="69111" y="29748"/>
                  <a:pt x="41380" y="29532"/>
                  <a:pt x="13703" y="27050"/>
                </a:cubicBezTo>
                <a:cubicBezTo>
                  <a:pt x="6097" y="26349"/>
                  <a:pt x="0" y="21763"/>
                  <a:pt x="0" y="13131"/>
                </a:cubicBezTo>
                <a:cubicBezTo>
                  <a:pt x="0" y="4121"/>
                  <a:pt x="6582" y="614"/>
                  <a:pt x="14297" y="290"/>
                </a:cubicBezTo>
                <a:cubicBezTo>
                  <a:pt x="27677" y="-249"/>
                  <a:pt x="41111" y="129"/>
                  <a:pt x="54545" y="129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46D3C41E-F31B-4D19-9616-7706BEB9C058}"/>
              </a:ext>
            </a:extLst>
          </p:cNvPr>
          <p:cNvSpPr/>
          <p:nvPr/>
        </p:nvSpPr>
        <p:spPr>
          <a:xfrm>
            <a:off x="3766330" y="1698222"/>
            <a:ext cx="102011" cy="32060"/>
          </a:xfrm>
          <a:custGeom>
            <a:avLst/>
            <a:gdLst>
              <a:gd name="connsiteX0" fmla="*/ 70854 w 109340"/>
              <a:gd name="connsiteY0" fmla="*/ 140 h 34363"/>
              <a:gd name="connsiteX1" fmla="*/ 94647 w 109340"/>
              <a:gd name="connsiteY1" fmla="*/ 248 h 34363"/>
              <a:gd name="connsiteX2" fmla="*/ 109321 w 109340"/>
              <a:gd name="connsiteY2" fmla="*/ 12818 h 34363"/>
              <a:gd name="connsiteX3" fmla="*/ 95672 w 109340"/>
              <a:gd name="connsiteY3" fmla="*/ 26684 h 34363"/>
              <a:gd name="connsiteX4" fmla="*/ 15770 w 109340"/>
              <a:gd name="connsiteY4" fmla="*/ 34291 h 34363"/>
              <a:gd name="connsiteX5" fmla="*/ 124 w 109340"/>
              <a:gd name="connsiteY5" fmla="*/ 23069 h 34363"/>
              <a:gd name="connsiteX6" fmla="*/ 14691 w 109340"/>
              <a:gd name="connsiteY6" fmla="*/ 7261 h 34363"/>
              <a:gd name="connsiteX7" fmla="*/ 70854 w 109340"/>
              <a:gd name="connsiteY7" fmla="*/ 194 h 3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40" h="34363">
                <a:moveTo>
                  <a:pt x="70854" y="140"/>
                </a:moveTo>
                <a:cubicBezTo>
                  <a:pt x="82184" y="140"/>
                  <a:pt x="88442" y="-238"/>
                  <a:pt x="94647" y="248"/>
                </a:cubicBezTo>
                <a:cubicBezTo>
                  <a:pt x="102308" y="895"/>
                  <a:pt x="108944" y="4024"/>
                  <a:pt x="109321" y="12818"/>
                </a:cubicBezTo>
                <a:cubicBezTo>
                  <a:pt x="109753" y="21774"/>
                  <a:pt x="102847" y="25821"/>
                  <a:pt x="95672" y="26684"/>
                </a:cubicBezTo>
                <a:cubicBezTo>
                  <a:pt x="69128" y="29759"/>
                  <a:pt x="42422" y="32241"/>
                  <a:pt x="15770" y="34291"/>
                </a:cubicBezTo>
                <a:cubicBezTo>
                  <a:pt x="8271" y="34884"/>
                  <a:pt x="1149" y="31917"/>
                  <a:pt x="124" y="23069"/>
                </a:cubicBezTo>
                <a:cubicBezTo>
                  <a:pt x="-1063" y="12711"/>
                  <a:pt x="6437" y="8502"/>
                  <a:pt x="14691" y="7261"/>
                </a:cubicBezTo>
                <a:cubicBezTo>
                  <a:pt x="34977" y="4186"/>
                  <a:pt x="55424" y="2082"/>
                  <a:pt x="70854" y="19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93A45999-6454-4878-BF99-426A8F8D2DAD}"/>
              </a:ext>
            </a:extLst>
          </p:cNvPr>
          <p:cNvSpPr/>
          <p:nvPr/>
        </p:nvSpPr>
        <p:spPr>
          <a:xfrm>
            <a:off x="3741617" y="1588669"/>
            <a:ext cx="99060" cy="39067"/>
          </a:xfrm>
          <a:custGeom>
            <a:avLst/>
            <a:gdLst>
              <a:gd name="connsiteX0" fmla="*/ 19006 w 106177"/>
              <a:gd name="connsiteY0" fmla="*/ 41870 h 41874"/>
              <a:gd name="connsiteX1" fmla="*/ 339 w 106177"/>
              <a:gd name="connsiteY1" fmla="*/ 30271 h 41874"/>
              <a:gd name="connsiteX2" fmla="*/ 13773 w 106177"/>
              <a:gd name="connsiteY2" fmla="*/ 13708 h 41874"/>
              <a:gd name="connsiteX3" fmla="*/ 87254 w 106177"/>
              <a:gd name="connsiteY3" fmla="*/ 328 h 41874"/>
              <a:gd name="connsiteX4" fmla="*/ 105813 w 106177"/>
              <a:gd name="connsiteY4" fmla="*/ 11388 h 41874"/>
              <a:gd name="connsiteX5" fmla="*/ 92380 w 106177"/>
              <a:gd name="connsiteY5" fmla="*/ 27789 h 41874"/>
              <a:gd name="connsiteX6" fmla="*/ 19006 w 106177"/>
              <a:gd name="connsiteY6" fmla="*/ 41870 h 4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77" h="41874">
                <a:moveTo>
                  <a:pt x="19006" y="41870"/>
                </a:moveTo>
                <a:cubicBezTo>
                  <a:pt x="9996" y="41978"/>
                  <a:pt x="2281" y="40036"/>
                  <a:pt x="339" y="30271"/>
                </a:cubicBezTo>
                <a:cubicBezTo>
                  <a:pt x="-1657" y="20182"/>
                  <a:pt x="5464" y="15380"/>
                  <a:pt x="13773" y="13708"/>
                </a:cubicBezTo>
                <a:cubicBezTo>
                  <a:pt x="38159" y="8798"/>
                  <a:pt x="62652" y="4212"/>
                  <a:pt x="87254" y="328"/>
                </a:cubicBezTo>
                <a:cubicBezTo>
                  <a:pt x="95563" y="-1021"/>
                  <a:pt x="103817" y="1623"/>
                  <a:pt x="105813" y="11388"/>
                </a:cubicBezTo>
                <a:cubicBezTo>
                  <a:pt x="107864" y="21531"/>
                  <a:pt x="100958" y="26063"/>
                  <a:pt x="92380" y="27789"/>
                </a:cubicBezTo>
                <a:cubicBezTo>
                  <a:pt x="67994" y="32699"/>
                  <a:pt x="43500" y="37177"/>
                  <a:pt x="19006" y="4187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163DB357-30BD-4ACB-8E6E-7D521F7C38AF}"/>
              </a:ext>
            </a:extLst>
          </p:cNvPr>
          <p:cNvSpPr/>
          <p:nvPr/>
        </p:nvSpPr>
        <p:spPr>
          <a:xfrm>
            <a:off x="2378213" y="6052292"/>
            <a:ext cx="102073" cy="26955"/>
          </a:xfrm>
          <a:custGeom>
            <a:avLst/>
            <a:gdLst>
              <a:gd name="connsiteX0" fmla="*/ 53901 w 109407"/>
              <a:gd name="connsiteY0" fmla="*/ 117 h 28892"/>
              <a:gd name="connsiteX1" fmla="*/ 93987 w 109407"/>
              <a:gd name="connsiteY1" fmla="*/ 224 h 28892"/>
              <a:gd name="connsiteX2" fmla="*/ 109309 w 109407"/>
              <a:gd name="connsiteY2" fmla="*/ 12040 h 28892"/>
              <a:gd name="connsiteX3" fmla="*/ 97008 w 109407"/>
              <a:gd name="connsiteY3" fmla="*/ 26768 h 28892"/>
              <a:gd name="connsiteX4" fmla="*/ 11711 w 109407"/>
              <a:gd name="connsiteY4" fmla="*/ 26768 h 28892"/>
              <a:gd name="connsiteX5" fmla="*/ 4 w 109407"/>
              <a:gd name="connsiteY5" fmla="*/ 14198 h 28892"/>
              <a:gd name="connsiteX6" fmla="*/ 13761 w 109407"/>
              <a:gd name="connsiteY6" fmla="*/ 602 h 28892"/>
              <a:gd name="connsiteX7" fmla="*/ 53793 w 109407"/>
              <a:gd name="connsiteY7" fmla="*/ 440 h 28892"/>
              <a:gd name="connsiteX8" fmla="*/ 53793 w 109407"/>
              <a:gd name="connsiteY8" fmla="*/ 117 h 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07" h="28891">
                <a:moveTo>
                  <a:pt x="53901" y="117"/>
                </a:moveTo>
                <a:cubicBezTo>
                  <a:pt x="67281" y="117"/>
                  <a:pt x="80661" y="-207"/>
                  <a:pt x="93987" y="224"/>
                </a:cubicBezTo>
                <a:cubicBezTo>
                  <a:pt x="101540" y="494"/>
                  <a:pt x="108391" y="3246"/>
                  <a:pt x="109309" y="12040"/>
                </a:cubicBezTo>
                <a:cubicBezTo>
                  <a:pt x="110226" y="20672"/>
                  <a:pt x="104669" y="25959"/>
                  <a:pt x="97008" y="26768"/>
                </a:cubicBezTo>
                <a:cubicBezTo>
                  <a:pt x="68630" y="29628"/>
                  <a:pt x="40089" y="29574"/>
                  <a:pt x="11711" y="26768"/>
                </a:cubicBezTo>
                <a:cubicBezTo>
                  <a:pt x="5075" y="26121"/>
                  <a:pt x="-158" y="21427"/>
                  <a:pt x="4" y="14198"/>
                </a:cubicBezTo>
                <a:cubicBezTo>
                  <a:pt x="220" y="5889"/>
                  <a:pt x="5830" y="980"/>
                  <a:pt x="13761" y="602"/>
                </a:cubicBezTo>
                <a:cubicBezTo>
                  <a:pt x="27087" y="9"/>
                  <a:pt x="40467" y="440"/>
                  <a:pt x="53793" y="440"/>
                </a:cubicBezTo>
                <a:cubicBezTo>
                  <a:pt x="53793" y="332"/>
                  <a:pt x="53793" y="224"/>
                  <a:pt x="53793" y="117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24E79A1D-1859-4C6F-9E97-20A92B75AE81}"/>
              </a:ext>
            </a:extLst>
          </p:cNvPr>
          <p:cNvSpPr/>
          <p:nvPr/>
        </p:nvSpPr>
        <p:spPr>
          <a:xfrm>
            <a:off x="3751596" y="1622974"/>
            <a:ext cx="98927" cy="38112"/>
          </a:xfrm>
          <a:custGeom>
            <a:avLst/>
            <a:gdLst>
              <a:gd name="connsiteX0" fmla="*/ 23686 w 106035"/>
              <a:gd name="connsiteY0" fmla="*/ 40654 h 40850"/>
              <a:gd name="connsiteX1" fmla="*/ 596 w 106035"/>
              <a:gd name="connsiteY1" fmla="*/ 31051 h 40850"/>
              <a:gd name="connsiteX2" fmla="*/ 15540 w 106035"/>
              <a:gd name="connsiteY2" fmla="*/ 12815 h 40850"/>
              <a:gd name="connsiteX3" fmla="*/ 87133 w 106035"/>
              <a:gd name="connsiteY3" fmla="*/ 353 h 40850"/>
              <a:gd name="connsiteX4" fmla="*/ 105800 w 106035"/>
              <a:gd name="connsiteY4" fmla="*/ 11251 h 40850"/>
              <a:gd name="connsiteX5" fmla="*/ 91773 w 106035"/>
              <a:gd name="connsiteY5" fmla="*/ 27706 h 40850"/>
              <a:gd name="connsiteX6" fmla="*/ 23740 w 106035"/>
              <a:gd name="connsiteY6" fmla="*/ 40654 h 4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35" h="40850">
                <a:moveTo>
                  <a:pt x="23686" y="40654"/>
                </a:moveTo>
                <a:cubicBezTo>
                  <a:pt x="11817" y="41301"/>
                  <a:pt x="3131" y="40870"/>
                  <a:pt x="596" y="31051"/>
                </a:cubicBezTo>
                <a:cubicBezTo>
                  <a:pt x="-2426" y="19182"/>
                  <a:pt x="6584" y="14650"/>
                  <a:pt x="15540" y="12815"/>
                </a:cubicBezTo>
                <a:cubicBezTo>
                  <a:pt x="39278" y="8014"/>
                  <a:pt x="63179" y="3913"/>
                  <a:pt x="87133" y="353"/>
                </a:cubicBezTo>
                <a:cubicBezTo>
                  <a:pt x="95334" y="-888"/>
                  <a:pt x="104074" y="784"/>
                  <a:pt x="105800" y="11251"/>
                </a:cubicBezTo>
                <a:cubicBezTo>
                  <a:pt x="107473" y="21555"/>
                  <a:pt x="99973" y="25979"/>
                  <a:pt x="91773" y="27706"/>
                </a:cubicBezTo>
                <a:cubicBezTo>
                  <a:pt x="68088" y="32669"/>
                  <a:pt x="44188" y="36824"/>
                  <a:pt x="23740" y="40654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E75B900C-1403-4501-8D54-C8BD5C084DF4}"/>
              </a:ext>
            </a:extLst>
          </p:cNvPr>
          <p:cNvSpPr/>
          <p:nvPr/>
        </p:nvSpPr>
        <p:spPr>
          <a:xfrm>
            <a:off x="3797399" y="5309027"/>
            <a:ext cx="94227" cy="43447"/>
          </a:xfrm>
          <a:custGeom>
            <a:avLst/>
            <a:gdLst>
              <a:gd name="connsiteX0" fmla="*/ 18563 w 100997"/>
              <a:gd name="connsiteY0" fmla="*/ 46378 h 46569"/>
              <a:gd name="connsiteX1" fmla="*/ 813 w 100997"/>
              <a:gd name="connsiteY1" fmla="*/ 37152 h 46569"/>
              <a:gd name="connsiteX2" fmla="*/ 9931 w 100997"/>
              <a:gd name="connsiteY2" fmla="*/ 20212 h 46569"/>
              <a:gd name="connsiteX3" fmla="*/ 84545 w 100997"/>
              <a:gd name="connsiteY3" fmla="*/ 304 h 46569"/>
              <a:gd name="connsiteX4" fmla="*/ 100677 w 100997"/>
              <a:gd name="connsiteY4" fmla="*/ 10446 h 46569"/>
              <a:gd name="connsiteX5" fmla="*/ 90049 w 100997"/>
              <a:gd name="connsiteY5" fmla="*/ 26685 h 46569"/>
              <a:gd name="connsiteX6" fmla="*/ 18617 w 100997"/>
              <a:gd name="connsiteY6" fmla="*/ 46432 h 4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97" h="46569">
                <a:moveTo>
                  <a:pt x="18563" y="46378"/>
                </a:moveTo>
                <a:cubicBezTo>
                  <a:pt x="10147" y="47295"/>
                  <a:pt x="3511" y="45029"/>
                  <a:pt x="813" y="37152"/>
                </a:cubicBezTo>
                <a:cubicBezTo>
                  <a:pt x="-2046" y="28736"/>
                  <a:pt x="3025" y="23233"/>
                  <a:pt x="9931" y="20212"/>
                </a:cubicBezTo>
                <a:cubicBezTo>
                  <a:pt x="33724" y="9799"/>
                  <a:pt x="59027" y="4566"/>
                  <a:pt x="84545" y="304"/>
                </a:cubicBezTo>
                <a:cubicBezTo>
                  <a:pt x="92260" y="-992"/>
                  <a:pt x="98950" y="1760"/>
                  <a:pt x="100677" y="10446"/>
                </a:cubicBezTo>
                <a:cubicBezTo>
                  <a:pt x="102349" y="18916"/>
                  <a:pt x="97278" y="24528"/>
                  <a:pt x="90049" y="26685"/>
                </a:cubicBezTo>
                <a:cubicBezTo>
                  <a:pt x="66202" y="33699"/>
                  <a:pt x="42086" y="40011"/>
                  <a:pt x="18617" y="4643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0F125E43-4DF8-401B-9151-ABCF7B80625C}"/>
              </a:ext>
            </a:extLst>
          </p:cNvPr>
          <p:cNvSpPr/>
          <p:nvPr/>
        </p:nvSpPr>
        <p:spPr>
          <a:xfrm>
            <a:off x="3729148" y="1521979"/>
            <a:ext cx="94921" cy="31236"/>
          </a:xfrm>
          <a:custGeom>
            <a:avLst/>
            <a:gdLst>
              <a:gd name="connsiteX0" fmla="*/ 65982 w 101741"/>
              <a:gd name="connsiteY0" fmla="*/ 54 h 33480"/>
              <a:gd name="connsiteX1" fmla="*/ 101698 w 101741"/>
              <a:gd name="connsiteY1" fmla="*/ 12894 h 33480"/>
              <a:gd name="connsiteX2" fmla="*/ 66090 w 101741"/>
              <a:gd name="connsiteY2" fmla="*/ 29457 h 33480"/>
              <a:gd name="connsiteX3" fmla="*/ 23253 w 101741"/>
              <a:gd name="connsiteY3" fmla="*/ 33396 h 33480"/>
              <a:gd name="connsiteX4" fmla="*/ 108 w 101741"/>
              <a:gd name="connsiteY4" fmla="*/ 20717 h 33480"/>
              <a:gd name="connsiteX5" fmla="*/ 20447 w 101741"/>
              <a:gd name="connsiteY5" fmla="*/ 4963 h 33480"/>
              <a:gd name="connsiteX6" fmla="*/ 65982 w 101741"/>
              <a:gd name="connsiteY6" fmla="*/ 0 h 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41" h="33480">
                <a:moveTo>
                  <a:pt x="65982" y="54"/>
                </a:moveTo>
                <a:cubicBezTo>
                  <a:pt x="78768" y="3453"/>
                  <a:pt x="100673" y="-7068"/>
                  <a:pt x="101698" y="12894"/>
                </a:cubicBezTo>
                <a:cubicBezTo>
                  <a:pt x="102885" y="35392"/>
                  <a:pt x="79686" y="27299"/>
                  <a:pt x="66090" y="29457"/>
                </a:cubicBezTo>
                <a:cubicBezTo>
                  <a:pt x="51955" y="31669"/>
                  <a:pt x="37550" y="32964"/>
                  <a:pt x="23253" y="33396"/>
                </a:cubicBezTo>
                <a:cubicBezTo>
                  <a:pt x="13542" y="33719"/>
                  <a:pt x="1349" y="33773"/>
                  <a:pt x="108" y="20717"/>
                </a:cubicBezTo>
                <a:cubicBezTo>
                  <a:pt x="-1241" y="7229"/>
                  <a:pt x="10304" y="6043"/>
                  <a:pt x="20447" y="4963"/>
                </a:cubicBezTo>
                <a:cubicBezTo>
                  <a:pt x="35608" y="3345"/>
                  <a:pt x="50768" y="1672"/>
                  <a:pt x="65982" y="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AC1B274C-757D-459A-B82B-D529B9A882F6}"/>
              </a:ext>
            </a:extLst>
          </p:cNvPr>
          <p:cNvSpPr/>
          <p:nvPr/>
        </p:nvSpPr>
        <p:spPr>
          <a:xfrm>
            <a:off x="3735800" y="1552885"/>
            <a:ext cx="94784" cy="38004"/>
          </a:xfrm>
          <a:custGeom>
            <a:avLst/>
            <a:gdLst>
              <a:gd name="connsiteX0" fmla="*/ 82590 w 101594"/>
              <a:gd name="connsiteY0" fmla="*/ 0 h 40735"/>
              <a:gd name="connsiteX1" fmla="*/ 101419 w 101594"/>
              <a:gd name="connsiteY1" fmla="*/ 11546 h 40735"/>
              <a:gd name="connsiteX2" fmla="*/ 89334 w 101594"/>
              <a:gd name="connsiteY2" fmla="*/ 26760 h 40735"/>
              <a:gd name="connsiteX3" fmla="*/ 18227 w 101594"/>
              <a:gd name="connsiteY3" fmla="*/ 40409 h 40735"/>
              <a:gd name="connsiteX4" fmla="*/ 153 w 101594"/>
              <a:gd name="connsiteY4" fmla="*/ 28648 h 40735"/>
              <a:gd name="connsiteX5" fmla="*/ 14504 w 101594"/>
              <a:gd name="connsiteY5" fmla="*/ 12247 h 40735"/>
              <a:gd name="connsiteX6" fmla="*/ 82590 w 101594"/>
              <a:gd name="connsiteY6" fmla="*/ 0 h 4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94" h="40735">
                <a:moveTo>
                  <a:pt x="82590" y="0"/>
                </a:moveTo>
                <a:cubicBezTo>
                  <a:pt x="91708" y="54"/>
                  <a:pt x="99908" y="1133"/>
                  <a:pt x="101419" y="11546"/>
                </a:cubicBezTo>
                <a:cubicBezTo>
                  <a:pt x="102714" y="20340"/>
                  <a:pt x="96671" y="25195"/>
                  <a:pt x="89334" y="26760"/>
                </a:cubicBezTo>
                <a:cubicBezTo>
                  <a:pt x="65758" y="31831"/>
                  <a:pt x="42019" y="36417"/>
                  <a:pt x="18227" y="40409"/>
                </a:cubicBezTo>
                <a:cubicBezTo>
                  <a:pt x="9594" y="41866"/>
                  <a:pt x="1448" y="38521"/>
                  <a:pt x="153" y="28648"/>
                </a:cubicBezTo>
                <a:cubicBezTo>
                  <a:pt x="-1142" y="18829"/>
                  <a:pt x="5980" y="13919"/>
                  <a:pt x="14504" y="12247"/>
                </a:cubicBezTo>
                <a:cubicBezTo>
                  <a:pt x="37325" y="7823"/>
                  <a:pt x="60254" y="3992"/>
                  <a:pt x="82590" y="0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792629A9-5EED-457B-8C2B-6F95FEDE3C3D}"/>
              </a:ext>
            </a:extLst>
          </p:cNvPr>
          <p:cNvSpPr/>
          <p:nvPr/>
        </p:nvSpPr>
        <p:spPr>
          <a:xfrm>
            <a:off x="3728840" y="1488571"/>
            <a:ext cx="91839" cy="29264"/>
          </a:xfrm>
          <a:custGeom>
            <a:avLst/>
            <a:gdLst>
              <a:gd name="connsiteX0" fmla="*/ 49264 w 98437"/>
              <a:gd name="connsiteY0" fmla="*/ 30900 h 31367"/>
              <a:gd name="connsiteX1" fmla="*/ 17001 w 98437"/>
              <a:gd name="connsiteY1" fmla="*/ 30684 h 31367"/>
              <a:gd name="connsiteX2" fmla="*/ 6 w 98437"/>
              <a:gd name="connsiteY2" fmla="*/ 16765 h 31367"/>
              <a:gd name="connsiteX3" fmla="*/ 16677 w 98437"/>
              <a:gd name="connsiteY3" fmla="*/ 3223 h 31367"/>
              <a:gd name="connsiteX4" fmla="*/ 75754 w 98437"/>
              <a:gd name="connsiteY4" fmla="*/ 40 h 31367"/>
              <a:gd name="connsiteX5" fmla="*/ 98359 w 98437"/>
              <a:gd name="connsiteY5" fmla="*/ 13797 h 31367"/>
              <a:gd name="connsiteX6" fmla="*/ 76131 w 98437"/>
              <a:gd name="connsiteY6" fmla="*/ 31008 h 31367"/>
              <a:gd name="connsiteX7" fmla="*/ 49210 w 98437"/>
              <a:gd name="connsiteY7" fmla="*/ 31170 h 31367"/>
              <a:gd name="connsiteX8" fmla="*/ 49210 w 98437"/>
              <a:gd name="connsiteY8" fmla="*/ 30846 h 3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37" h="31367">
                <a:moveTo>
                  <a:pt x="49264" y="30900"/>
                </a:moveTo>
                <a:cubicBezTo>
                  <a:pt x="38528" y="30900"/>
                  <a:pt x="27737" y="31493"/>
                  <a:pt x="17001" y="30684"/>
                </a:cubicBezTo>
                <a:cubicBezTo>
                  <a:pt x="8638" y="30090"/>
                  <a:pt x="276" y="26692"/>
                  <a:pt x="6" y="16765"/>
                </a:cubicBezTo>
                <a:cubicBezTo>
                  <a:pt x="-263" y="6352"/>
                  <a:pt x="8045" y="3762"/>
                  <a:pt x="16677" y="3223"/>
                </a:cubicBezTo>
                <a:cubicBezTo>
                  <a:pt x="36369" y="1982"/>
                  <a:pt x="56062" y="741"/>
                  <a:pt x="75754" y="40"/>
                </a:cubicBezTo>
                <a:cubicBezTo>
                  <a:pt x="85951" y="-284"/>
                  <a:pt x="97334" y="1119"/>
                  <a:pt x="98359" y="13797"/>
                </a:cubicBezTo>
                <a:cubicBezTo>
                  <a:pt x="99546" y="28634"/>
                  <a:pt x="87084" y="30198"/>
                  <a:pt x="76131" y="31008"/>
                </a:cubicBezTo>
                <a:cubicBezTo>
                  <a:pt x="67229" y="31709"/>
                  <a:pt x="58220" y="31170"/>
                  <a:pt x="49210" y="31170"/>
                </a:cubicBezTo>
                <a:cubicBezTo>
                  <a:pt x="49210" y="31062"/>
                  <a:pt x="49210" y="30954"/>
                  <a:pt x="49210" y="3084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CD4F8A82-4765-4D3D-9C19-ECA89D7DA848}"/>
              </a:ext>
            </a:extLst>
          </p:cNvPr>
          <p:cNvSpPr/>
          <p:nvPr/>
        </p:nvSpPr>
        <p:spPr>
          <a:xfrm>
            <a:off x="3729082" y="1456538"/>
            <a:ext cx="91632" cy="26792"/>
          </a:xfrm>
          <a:custGeom>
            <a:avLst/>
            <a:gdLst>
              <a:gd name="connsiteX0" fmla="*/ 49544 w 98216"/>
              <a:gd name="connsiteY0" fmla="*/ 27899 h 28717"/>
              <a:gd name="connsiteX1" fmla="*/ 17551 w 98216"/>
              <a:gd name="connsiteY1" fmla="*/ 27738 h 28717"/>
              <a:gd name="connsiteX2" fmla="*/ 71 w 98216"/>
              <a:gd name="connsiteY2" fmla="*/ 11984 h 28717"/>
              <a:gd name="connsiteX3" fmla="*/ 18145 w 98216"/>
              <a:gd name="connsiteY3" fmla="*/ 169 h 28717"/>
              <a:gd name="connsiteX4" fmla="*/ 79541 w 98216"/>
              <a:gd name="connsiteY4" fmla="*/ 330 h 28717"/>
              <a:gd name="connsiteX5" fmla="*/ 98208 w 98216"/>
              <a:gd name="connsiteY5" fmla="*/ 14520 h 28717"/>
              <a:gd name="connsiteX6" fmla="*/ 78894 w 98216"/>
              <a:gd name="connsiteY6" fmla="*/ 28493 h 28717"/>
              <a:gd name="connsiteX7" fmla="*/ 49544 w 98216"/>
              <a:gd name="connsiteY7" fmla="*/ 28601 h 28717"/>
              <a:gd name="connsiteX8" fmla="*/ 49544 w 98216"/>
              <a:gd name="connsiteY8" fmla="*/ 27953 h 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16" h="28717">
                <a:moveTo>
                  <a:pt x="49544" y="27899"/>
                </a:moveTo>
                <a:cubicBezTo>
                  <a:pt x="38862" y="27899"/>
                  <a:pt x="28126" y="28547"/>
                  <a:pt x="17551" y="27738"/>
                </a:cubicBezTo>
                <a:cubicBezTo>
                  <a:pt x="8218" y="27036"/>
                  <a:pt x="-900" y="23529"/>
                  <a:pt x="71" y="11984"/>
                </a:cubicBezTo>
                <a:cubicBezTo>
                  <a:pt x="934" y="1733"/>
                  <a:pt x="9998" y="277"/>
                  <a:pt x="18145" y="169"/>
                </a:cubicBezTo>
                <a:cubicBezTo>
                  <a:pt x="38592" y="-101"/>
                  <a:pt x="59094" y="-47"/>
                  <a:pt x="79541" y="330"/>
                </a:cubicBezTo>
                <a:cubicBezTo>
                  <a:pt x="88929" y="492"/>
                  <a:pt x="98532" y="2704"/>
                  <a:pt x="98208" y="14520"/>
                </a:cubicBezTo>
                <a:cubicBezTo>
                  <a:pt x="97885" y="26011"/>
                  <a:pt x="88174" y="28061"/>
                  <a:pt x="78894" y="28493"/>
                </a:cubicBezTo>
                <a:cubicBezTo>
                  <a:pt x="69129" y="28925"/>
                  <a:pt x="59309" y="28601"/>
                  <a:pt x="49544" y="28601"/>
                </a:cubicBezTo>
                <a:cubicBezTo>
                  <a:pt x="49544" y="28385"/>
                  <a:pt x="49544" y="28169"/>
                  <a:pt x="49544" y="2795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2EF8BB13-CF56-4CA7-B524-1DAA5A95B21E}"/>
              </a:ext>
            </a:extLst>
          </p:cNvPr>
          <p:cNvSpPr/>
          <p:nvPr/>
        </p:nvSpPr>
        <p:spPr>
          <a:xfrm>
            <a:off x="3734933" y="1391157"/>
            <a:ext cx="89069" cy="28406"/>
          </a:xfrm>
          <a:custGeom>
            <a:avLst/>
            <a:gdLst>
              <a:gd name="connsiteX0" fmla="*/ 51096 w 95468"/>
              <a:gd name="connsiteY0" fmla="*/ 29622 h 30447"/>
              <a:gd name="connsiteX1" fmla="*/ 16459 w 95468"/>
              <a:gd name="connsiteY1" fmla="*/ 27464 h 30447"/>
              <a:gd name="connsiteX2" fmla="*/ 4 w 95468"/>
              <a:gd name="connsiteY2" fmla="*/ 13005 h 30447"/>
              <a:gd name="connsiteX3" fmla="*/ 16675 w 95468"/>
              <a:gd name="connsiteY3" fmla="*/ 3 h 30447"/>
              <a:gd name="connsiteX4" fmla="*/ 78126 w 95468"/>
              <a:gd name="connsiteY4" fmla="*/ 1838 h 30447"/>
              <a:gd name="connsiteX5" fmla="*/ 95336 w 95468"/>
              <a:gd name="connsiteY5" fmla="*/ 17807 h 30447"/>
              <a:gd name="connsiteX6" fmla="*/ 75158 w 95468"/>
              <a:gd name="connsiteY6" fmla="*/ 30378 h 30447"/>
              <a:gd name="connsiteX7" fmla="*/ 51150 w 95468"/>
              <a:gd name="connsiteY7" fmla="*/ 29191 h 30447"/>
              <a:gd name="connsiteX8" fmla="*/ 51150 w 95468"/>
              <a:gd name="connsiteY8" fmla="*/ 29676 h 3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68" h="30446">
                <a:moveTo>
                  <a:pt x="51096" y="29622"/>
                </a:moveTo>
                <a:cubicBezTo>
                  <a:pt x="39550" y="28921"/>
                  <a:pt x="27951" y="28705"/>
                  <a:pt x="16459" y="27464"/>
                </a:cubicBezTo>
                <a:cubicBezTo>
                  <a:pt x="7989" y="26547"/>
                  <a:pt x="220" y="22663"/>
                  <a:pt x="4" y="13005"/>
                </a:cubicBezTo>
                <a:cubicBezTo>
                  <a:pt x="-212" y="2485"/>
                  <a:pt x="8205" y="-105"/>
                  <a:pt x="16675" y="3"/>
                </a:cubicBezTo>
                <a:cubicBezTo>
                  <a:pt x="37176" y="219"/>
                  <a:pt x="57678" y="651"/>
                  <a:pt x="78126" y="1838"/>
                </a:cubicBezTo>
                <a:cubicBezTo>
                  <a:pt x="87513" y="2377"/>
                  <a:pt x="96685" y="6100"/>
                  <a:pt x="95336" y="17807"/>
                </a:cubicBezTo>
                <a:cubicBezTo>
                  <a:pt x="94041" y="29029"/>
                  <a:pt x="84869" y="30863"/>
                  <a:pt x="75158" y="30378"/>
                </a:cubicBezTo>
                <a:cubicBezTo>
                  <a:pt x="67173" y="29946"/>
                  <a:pt x="59135" y="29568"/>
                  <a:pt x="51150" y="29191"/>
                </a:cubicBezTo>
                <a:lnTo>
                  <a:pt x="51150" y="29676"/>
                </a:ln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81391C49-0EA7-4BE8-9B26-0C375D808106}"/>
              </a:ext>
            </a:extLst>
          </p:cNvPr>
          <p:cNvSpPr/>
          <p:nvPr/>
        </p:nvSpPr>
        <p:spPr>
          <a:xfrm>
            <a:off x="5380561" y="4105551"/>
            <a:ext cx="74378" cy="72991"/>
          </a:xfrm>
          <a:custGeom>
            <a:avLst/>
            <a:gdLst>
              <a:gd name="connsiteX0" fmla="*/ 39619 w 79722"/>
              <a:gd name="connsiteY0" fmla="*/ 6 h 78235"/>
              <a:gd name="connsiteX1" fmla="*/ 79704 w 79722"/>
              <a:gd name="connsiteY1" fmla="*/ 34859 h 78235"/>
              <a:gd name="connsiteX2" fmla="*/ 40752 w 79722"/>
              <a:gd name="connsiteY2" fmla="*/ 78236 h 78235"/>
              <a:gd name="connsiteX3" fmla="*/ 19 w 79722"/>
              <a:gd name="connsiteY3" fmla="*/ 37557 h 78235"/>
              <a:gd name="connsiteX4" fmla="*/ 39619 w 79722"/>
              <a:gd name="connsiteY4" fmla="*/ 6 h 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22" h="78235">
                <a:moveTo>
                  <a:pt x="39619" y="6"/>
                </a:moveTo>
                <a:cubicBezTo>
                  <a:pt x="60336" y="-371"/>
                  <a:pt x="79057" y="15922"/>
                  <a:pt x="79704" y="34859"/>
                </a:cubicBezTo>
                <a:cubicBezTo>
                  <a:pt x="80406" y="55738"/>
                  <a:pt x="60174" y="78290"/>
                  <a:pt x="40752" y="78236"/>
                </a:cubicBezTo>
                <a:cubicBezTo>
                  <a:pt x="17823" y="78128"/>
                  <a:pt x="720" y="61025"/>
                  <a:pt x="19" y="37557"/>
                </a:cubicBezTo>
                <a:cubicBezTo>
                  <a:pt x="-629" y="15922"/>
                  <a:pt x="15719" y="438"/>
                  <a:pt x="39619" y="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0" name="Forma libre: forma 99">
            <a:extLst>
              <a:ext uri="{FF2B5EF4-FFF2-40B4-BE49-F238E27FC236}">
                <a16:creationId xmlns:a16="http://schemas.microsoft.com/office/drawing/2014/main" id="{B3A3B692-609A-4723-A908-03C09A516D2E}"/>
              </a:ext>
            </a:extLst>
          </p:cNvPr>
          <p:cNvSpPr/>
          <p:nvPr/>
        </p:nvSpPr>
        <p:spPr>
          <a:xfrm>
            <a:off x="5089946" y="4218189"/>
            <a:ext cx="68002" cy="71004"/>
          </a:xfrm>
          <a:custGeom>
            <a:avLst/>
            <a:gdLst>
              <a:gd name="connsiteX0" fmla="*/ 0 w 72888"/>
              <a:gd name="connsiteY0" fmla="*/ 36273 h 76105"/>
              <a:gd name="connsiteX1" fmla="*/ 36795 w 72888"/>
              <a:gd name="connsiteY1" fmla="*/ 18 h 76105"/>
              <a:gd name="connsiteX2" fmla="*/ 72888 w 72888"/>
              <a:gd name="connsiteY2" fmla="*/ 37784 h 76105"/>
              <a:gd name="connsiteX3" fmla="*/ 33558 w 72888"/>
              <a:gd name="connsiteY3" fmla="*/ 76089 h 76105"/>
              <a:gd name="connsiteX4" fmla="*/ 54 w 72888"/>
              <a:gd name="connsiteY4" fmla="*/ 36273 h 7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8" h="76105">
                <a:moveTo>
                  <a:pt x="0" y="36273"/>
                </a:moveTo>
                <a:cubicBezTo>
                  <a:pt x="0" y="18901"/>
                  <a:pt x="18182" y="989"/>
                  <a:pt x="36795" y="18"/>
                </a:cubicBezTo>
                <a:cubicBezTo>
                  <a:pt x="51092" y="-737"/>
                  <a:pt x="72726" y="21923"/>
                  <a:pt x="72888" y="37784"/>
                </a:cubicBezTo>
                <a:cubicBezTo>
                  <a:pt x="73050" y="53862"/>
                  <a:pt x="49473" y="76791"/>
                  <a:pt x="33558" y="76089"/>
                </a:cubicBezTo>
                <a:cubicBezTo>
                  <a:pt x="16995" y="75334"/>
                  <a:pt x="0" y="55156"/>
                  <a:pt x="54" y="3627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1DDAE800-7C63-41B9-B346-D1D07AB064AA}"/>
              </a:ext>
            </a:extLst>
          </p:cNvPr>
          <p:cNvSpPr/>
          <p:nvPr/>
        </p:nvSpPr>
        <p:spPr>
          <a:xfrm>
            <a:off x="4892476" y="1407015"/>
            <a:ext cx="110240" cy="110757"/>
          </a:xfrm>
          <a:custGeom>
            <a:avLst/>
            <a:gdLst>
              <a:gd name="connsiteX0" fmla="*/ 58167 w 118161"/>
              <a:gd name="connsiteY0" fmla="*/ 0 h 118715"/>
              <a:gd name="connsiteX1" fmla="*/ 118161 w 118161"/>
              <a:gd name="connsiteY1" fmla="*/ 60156 h 118715"/>
              <a:gd name="connsiteX2" fmla="*/ 56980 w 118161"/>
              <a:gd name="connsiteY2" fmla="*/ 118693 h 118715"/>
              <a:gd name="connsiteX3" fmla="*/ 8 w 118161"/>
              <a:gd name="connsiteY3" fmla="*/ 61505 h 118715"/>
              <a:gd name="connsiteX4" fmla="*/ 58167 w 118161"/>
              <a:gd name="connsiteY4" fmla="*/ 0 h 118715"/>
              <a:gd name="connsiteX5" fmla="*/ 89135 w 118161"/>
              <a:gd name="connsiteY5" fmla="*/ 59023 h 118715"/>
              <a:gd name="connsiteX6" fmla="*/ 58815 w 118161"/>
              <a:gd name="connsiteY6" fmla="*/ 30752 h 118715"/>
              <a:gd name="connsiteX7" fmla="*/ 30113 w 118161"/>
              <a:gd name="connsiteY7" fmla="*/ 60048 h 118715"/>
              <a:gd name="connsiteX8" fmla="*/ 59516 w 118161"/>
              <a:gd name="connsiteY8" fmla="*/ 87617 h 118715"/>
              <a:gd name="connsiteX9" fmla="*/ 89135 w 118161"/>
              <a:gd name="connsiteY9" fmla="*/ 59023 h 1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61" h="118715">
                <a:moveTo>
                  <a:pt x="58167" y="0"/>
                </a:moveTo>
                <a:cubicBezTo>
                  <a:pt x="90052" y="108"/>
                  <a:pt x="118323" y="28433"/>
                  <a:pt x="118161" y="60156"/>
                </a:cubicBezTo>
                <a:cubicBezTo>
                  <a:pt x="117999" y="92365"/>
                  <a:pt x="89513" y="119610"/>
                  <a:pt x="56980" y="118693"/>
                </a:cubicBezTo>
                <a:cubicBezTo>
                  <a:pt x="26714" y="117830"/>
                  <a:pt x="547" y="91555"/>
                  <a:pt x="8" y="61505"/>
                </a:cubicBezTo>
                <a:cubicBezTo>
                  <a:pt x="-531" y="28594"/>
                  <a:pt x="26552" y="-108"/>
                  <a:pt x="58167" y="0"/>
                </a:cubicBezTo>
                <a:close/>
                <a:moveTo>
                  <a:pt x="89135" y="59023"/>
                </a:moveTo>
                <a:cubicBezTo>
                  <a:pt x="85413" y="42460"/>
                  <a:pt x="76079" y="29835"/>
                  <a:pt x="58815" y="30752"/>
                </a:cubicBezTo>
                <a:cubicBezTo>
                  <a:pt x="42575" y="31616"/>
                  <a:pt x="29681" y="42514"/>
                  <a:pt x="30113" y="60048"/>
                </a:cubicBezTo>
                <a:cubicBezTo>
                  <a:pt x="30490" y="77150"/>
                  <a:pt x="41442" y="88318"/>
                  <a:pt x="59516" y="87617"/>
                </a:cubicBezTo>
                <a:cubicBezTo>
                  <a:pt x="76942" y="86916"/>
                  <a:pt x="86599" y="76233"/>
                  <a:pt x="89135" y="59023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90B60068-6CD3-4AFE-B013-3E3ADDF56F79}"/>
              </a:ext>
            </a:extLst>
          </p:cNvPr>
          <p:cNvSpPr/>
          <p:nvPr/>
        </p:nvSpPr>
        <p:spPr>
          <a:xfrm>
            <a:off x="5276081" y="1831118"/>
            <a:ext cx="125334" cy="67150"/>
          </a:xfrm>
          <a:custGeom>
            <a:avLst/>
            <a:gdLst>
              <a:gd name="connsiteX0" fmla="*/ 134340 w 134339"/>
              <a:gd name="connsiteY0" fmla="*/ 60335 h 71975"/>
              <a:gd name="connsiteX1" fmla="*/ 113784 w 134339"/>
              <a:gd name="connsiteY1" fmla="*/ 70316 h 71975"/>
              <a:gd name="connsiteX2" fmla="*/ 9551 w 134339"/>
              <a:gd name="connsiteY2" fmla="*/ 27155 h 71975"/>
              <a:gd name="connsiteX3" fmla="*/ 865 w 134339"/>
              <a:gd name="connsiteY3" fmla="*/ 9675 h 71975"/>
              <a:gd name="connsiteX4" fmla="*/ 20503 w 134339"/>
              <a:gd name="connsiteY4" fmla="*/ 1528 h 71975"/>
              <a:gd name="connsiteX5" fmla="*/ 122255 w 134339"/>
              <a:gd name="connsiteY5" fmla="*/ 43664 h 71975"/>
              <a:gd name="connsiteX6" fmla="*/ 134286 w 134339"/>
              <a:gd name="connsiteY6" fmla="*/ 60281 h 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39" h="71975">
                <a:moveTo>
                  <a:pt x="134340" y="60335"/>
                </a:moveTo>
                <a:cubicBezTo>
                  <a:pt x="131696" y="71827"/>
                  <a:pt x="123118" y="74039"/>
                  <a:pt x="113784" y="70316"/>
                </a:cubicBezTo>
                <a:cubicBezTo>
                  <a:pt x="78824" y="56397"/>
                  <a:pt x="44188" y="41884"/>
                  <a:pt x="9551" y="27155"/>
                </a:cubicBezTo>
                <a:cubicBezTo>
                  <a:pt x="2376" y="24080"/>
                  <a:pt x="-1941" y="17714"/>
                  <a:pt x="865" y="9675"/>
                </a:cubicBezTo>
                <a:cubicBezTo>
                  <a:pt x="4156" y="341"/>
                  <a:pt x="11925" y="-1925"/>
                  <a:pt x="20503" y="1528"/>
                </a:cubicBezTo>
                <a:cubicBezTo>
                  <a:pt x="54546" y="15286"/>
                  <a:pt x="88427" y="29367"/>
                  <a:pt x="122255" y="43664"/>
                </a:cubicBezTo>
                <a:cubicBezTo>
                  <a:pt x="129053" y="46524"/>
                  <a:pt x="134178" y="51703"/>
                  <a:pt x="134286" y="60281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A6E2404E-A0A4-4355-876B-549E3A53DB79}"/>
              </a:ext>
            </a:extLst>
          </p:cNvPr>
          <p:cNvSpPr/>
          <p:nvPr/>
        </p:nvSpPr>
        <p:spPr>
          <a:xfrm>
            <a:off x="6407618" y="1704543"/>
            <a:ext cx="93857" cy="181715"/>
          </a:xfrm>
          <a:custGeom>
            <a:avLst/>
            <a:gdLst>
              <a:gd name="connsiteX0" fmla="*/ 51187 w 100601"/>
              <a:gd name="connsiteY0" fmla="*/ 54 h 194771"/>
              <a:gd name="connsiteX1" fmla="*/ 93646 w 100601"/>
              <a:gd name="connsiteY1" fmla="*/ 56811 h 194771"/>
              <a:gd name="connsiteX2" fmla="*/ 97045 w 100601"/>
              <a:gd name="connsiteY2" fmla="*/ 84164 h 194771"/>
              <a:gd name="connsiteX3" fmla="*/ 95103 w 100601"/>
              <a:gd name="connsiteY3" fmla="*/ 85944 h 194771"/>
              <a:gd name="connsiteX4" fmla="*/ 65322 w 100601"/>
              <a:gd name="connsiteY4" fmla="*/ 154031 h 194771"/>
              <a:gd name="connsiteX5" fmla="*/ 64837 w 100601"/>
              <a:gd name="connsiteY5" fmla="*/ 172859 h 194771"/>
              <a:gd name="connsiteX6" fmla="*/ 50161 w 100601"/>
              <a:gd name="connsiteY6" fmla="*/ 194764 h 194771"/>
              <a:gd name="connsiteX7" fmla="*/ 33815 w 100601"/>
              <a:gd name="connsiteY7" fmla="*/ 171619 h 194771"/>
              <a:gd name="connsiteX8" fmla="*/ 33599 w 100601"/>
              <a:gd name="connsiteY8" fmla="*/ 117721 h 194771"/>
              <a:gd name="connsiteX9" fmla="*/ 14446 w 100601"/>
              <a:gd name="connsiteY9" fmla="*/ 89990 h 194771"/>
              <a:gd name="connsiteX10" fmla="*/ 2145 w 100601"/>
              <a:gd name="connsiteY10" fmla="*/ 68410 h 194771"/>
              <a:gd name="connsiteX11" fmla="*/ 38454 w 100601"/>
              <a:gd name="connsiteY11" fmla="*/ 8686 h 194771"/>
              <a:gd name="connsiteX12" fmla="*/ 51187 w 100601"/>
              <a:gd name="connsiteY12" fmla="*/ 0 h 1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601" h="194771">
                <a:moveTo>
                  <a:pt x="51187" y="54"/>
                </a:moveTo>
                <a:cubicBezTo>
                  <a:pt x="72821" y="13596"/>
                  <a:pt x="80104" y="37766"/>
                  <a:pt x="93646" y="56811"/>
                </a:cubicBezTo>
                <a:cubicBezTo>
                  <a:pt x="99311" y="64795"/>
                  <a:pt x="104166" y="74075"/>
                  <a:pt x="97045" y="84164"/>
                </a:cubicBezTo>
                <a:cubicBezTo>
                  <a:pt x="96560" y="84865"/>
                  <a:pt x="95858" y="85836"/>
                  <a:pt x="95103" y="85944"/>
                </a:cubicBezTo>
                <a:cubicBezTo>
                  <a:pt x="51780" y="94037"/>
                  <a:pt x="68290" y="128350"/>
                  <a:pt x="65322" y="154031"/>
                </a:cubicBezTo>
                <a:cubicBezTo>
                  <a:pt x="64621" y="160235"/>
                  <a:pt x="65430" y="166601"/>
                  <a:pt x="64837" y="172859"/>
                </a:cubicBezTo>
                <a:cubicBezTo>
                  <a:pt x="63919" y="182732"/>
                  <a:pt x="63380" y="194440"/>
                  <a:pt x="50161" y="194764"/>
                </a:cubicBezTo>
                <a:cubicBezTo>
                  <a:pt x="35109" y="195141"/>
                  <a:pt x="34246" y="182463"/>
                  <a:pt x="33815" y="171619"/>
                </a:cubicBezTo>
                <a:cubicBezTo>
                  <a:pt x="33113" y="153707"/>
                  <a:pt x="33059" y="135687"/>
                  <a:pt x="33599" y="117721"/>
                </a:cubicBezTo>
                <a:cubicBezTo>
                  <a:pt x="34030" y="103316"/>
                  <a:pt x="34677" y="91069"/>
                  <a:pt x="14446" y="89990"/>
                </a:cubicBezTo>
                <a:cubicBezTo>
                  <a:pt x="2847" y="89397"/>
                  <a:pt x="-3628" y="79254"/>
                  <a:pt x="2145" y="68410"/>
                </a:cubicBezTo>
                <a:cubicBezTo>
                  <a:pt x="13044" y="47855"/>
                  <a:pt x="25830" y="28270"/>
                  <a:pt x="38454" y="8686"/>
                </a:cubicBezTo>
                <a:cubicBezTo>
                  <a:pt x="40613" y="5341"/>
                  <a:pt x="45522" y="3777"/>
                  <a:pt x="5118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F1349F58-B80B-458B-B0AE-C08DE9F90764}"/>
              </a:ext>
            </a:extLst>
          </p:cNvPr>
          <p:cNvSpPr/>
          <p:nvPr/>
        </p:nvSpPr>
        <p:spPr>
          <a:xfrm>
            <a:off x="6837347" y="1693407"/>
            <a:ext cx="94213" cy="176134"/>
          </a:xfrm>
          <a:custGeom>
            <a:avLst/>
            <a:gdLst>
              <a:gd name="connsiteX0" fmla="*/ 35195 w 100982"/>
              <a:gd name="connsiteY0" fmla="*/ 136780 h 188789"/>
              <a:gd name="connsiteX1" fmla="*/ 35195 w 100982"/>
              <a:gd name="connsiteY1" fmla="*/ 109858 h 188789"/>
              <a:gd name="connsiteX2" fmla="*/ 17984 w 100982"/>
              <a:gd name="connsiteY2" fmla="*/ 87684 h 188789"/>
              <a:gd name="connsiteX3" fmla="*/ 5845 w 100982"/>
              <a:gd name="connsiteY3" fmla="*/ 56770 h 188789"/>
              <a:gd name="connsiteX4" fmla="*/ 32712 w 100982"/>
              <a:gd name="connsiteY4" fmla="*/ 13286 h 188789"/>
              <a:gd name="connsiteX5" fmla="*/ 68105 w 100982"/>
              <a:gd name="connsiteY5" fmla="*/ 13016 h 188789"/>
              <a:gd name="connsiteX6" fmla="*/ 89469 w 100982"/>
              <a:gd name="connsiteY6" fmla="*/ 47275 h 188789"/>
              <a:gd name="connsiteX7" fmla="*/ 75442 w 100982"/>
              <a:gd name="connsiteY7" fmla="*/ 88925 h 188789"/>
              <a:gd name="connsiteX8" fmla="*/ 64166 w 100982"/>
              <a:gd name="connsiteY8" fmla="*/ 110667 h 188789"/>
              <a:gd name="connsiteX9" fmla="*/ 63519 w 100982"/>
              <a:gd name="connsiteY9" fmla="*/ 169852 h 188789"/>
              <a:gd name="connsiteX10" fmla="*/ 48898 w 100982"/>
              <a:gd name="connsiteY10" fmla="*/ 188789 h 188789"/>
              <a:gd name="connsiteX11" fmla="*/ 35572 w 100982"/>
              <a:gd name="connsiteY11" fmla="*/ 169096 h 188789"/>
              <a:gd name="connsiteX12" fmla="*/ 35464 w 100982"/>
              <a:gd name="connsiteY12" fmla="*/ 136834 h 188789"/>
              <a:gd name="connsiteX13" fmla="*/ 35141 w 100982"/>
              <a:gd name="connsiteY13" fmla="*/ 136834 h 1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982" h="188789">
                <a:moveTo>
                  <a:pt x="35195" y="136780"/>
                </a:moveTo>
                <a:cubicBezTo>
                  <a:pt x="35195" y="127824"/>
                  <a:pt x="35033" y="118814"/>
                  <a:pt x="35195" y="109858"/>
                </a:cubicBezTo>
                <a:cubicBezTo>
                  <a:pt x="35464" y="97719"/>
                  <a:pt x="32335" y="89573"/>
                  <a:pt x="17984" y="87684"/>
                </a:cubicBezTo>
                <a:cubicBezTo>
                  <a:pt x="-3057" y="84933"/>
                  <a:pt x="-3543" y="72308"/>
                  <a:pt x="5845" y="56770"/>
                </a:cubicBezTo>
                <a:cubicBezTo>
                  <a:pt x="14693" y="42203"/>
                  <a:pt x="23433" y="27583"/>
                  <a:pt x="32712" y="13286"/>
                </a:cubicBezTo>
                <a:cubicBezTo>
                  <a:pt x="44150" y="-4410"/>
                  <a:pt x="56397" y="-4356"/>
                  <a:pt x="68105" y="13016"/>
                </a:cubicBezTo>
                <a:cubicBezTo>
                  <a:pt x="75604" y="24184"/>
                  <a:pt x="82348" y="35837"/>
                  <a:pt x="89469" y="47275"/>
                </a:cubicBezTo>
                <a:cubicBezTo>
                  <a:pt x="106734" y="75060"/>
                  <a:pt x="106518" y="76570"/>
                  <a:pt x="75442" y="88925"/>
                </a:cubicBezTo>
                <a:cubicBezTo>
                  <a:pt x="64274" y="93349"/>
                  <a:pt x="64328" y="101765"/>
                  <a:pt x="64166" y="110667"/>
                </a:cubicBezTo>
                <a:cubicBezTo>
                  <a:pt x="63842" y="130413"/>
                  <a:pt x="64004" y="150160"/>
                  <a:pt x="63519" y="169852"/>
                </a:cubicBezTo>
                <a:cubicBezTo>
                  <a:pt x="63249" y="179401"/>
                  <a:pt x="60281" y="188897"/>
                  <a:pt x="48898" y="188789"/>
                </a:cubicBezTo>
                <a:cubicBezTo>
                  <a:pt x="36975" y="188681"/>
                  <a:pt x="35896" y="178268"/>
                  <a:pt x="35572" y="169096"/>
                </a:cubicBezTo>
                <a:cubicBezTo>
                  <a:pt x="35195" y="158360"/>
                  <a:pt x="35464" y="147570"/>
                  <a:pt x="35464" y="136834"/>
                </a:cubicBezTo>
                <a:cubicBezTo>
                  <a:pt x="35356" y="136834"/>
                  <a:pt x="35249" y="136834"/>
                  <a:pt x="35141" y="1368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4CCF2A54-6841-4854-A24E-CA9984B364AD}"/>
              </a:ext>
            </a:extLst>
          </p:cNvPr>
          <p:cNvSpPr/>
          <p:nvPr/>
        </p:nvSpPr>
        <p:spPr>
          <a:xfrm>
            <a:off x="1963151" y="2973224"/>
            <a:ext cx="483795" cy="483418"/>
          </a:xfrm>
          <a:custGeom>
            <a:avLst/>
            <a:gdLst>
              <a:gd name="connsiteX0" fmla="*/ 257354 w 518555"/>
              <a:gd name="connsiteY0" fmla="*/ 518151 h 518151"/>
              <a:gd name="connsiteX1" fmla="*/ 7 w 518555"/>
              <a:gd name="connsiteY1" fmla="*/ 257028 h 518151"/>
              <a:gd name="connsiteX2" fmla="*/ 259674 w 518555"/>
              <a:gd name="connsiteY2" fmla="*/ 5 h 518151"/>
              <a:gd name="connsiteX3" fmla="*/ 518531 w 518555"/>
              <a:gd name="connsiteY3" fmla="*/ 260643 h 518151"/>
              <a:gd name="connsiteX4" fmla="*/ 257354 w 518555"/>
              <a:gd name="connsiteY4" fmla="*/ 518097 h 518151"/>
              <a:gd name="connsiteX5" fmla="*/ 280013 w 518555"/>
              <a:gd name="connsiteY5" fmla="*/ 59944 h 518151"/>
              <a:gd name="connsiteX6" fmla="*/ 274618 w 518555"/>
              <a:gd name="connsiteY6" fmla="*/ 37824 h 518151"/>
              <a:gd name="connsiteX7" fmla="*/ 262911 w 518555"/>
              <a:gd name="connsiteY7" fmla="*/ 56869 h 518151"/>
              <a:gd name="connsiteX8" fmla="*/ 248775 w 518555"/>
              <a:gd name="connsiteY8" fmla="*/ 67012 h 518151"/>
              <a:gd name="connsiteX9" fmla="*/ 236474 w 518555"/>
              <a:gd name="connsiteY9" fmla="*/ 54549 h 518151"/>
              <a:gd name="connsiteX10" fmla="*/ 213761 w 518555"/>
              <a:gd name="connsiteY10" fmla="*/ 35397 h 518151"/>
              <a:gd name="connsiteX11" fmla="*/ 121397 w 518555"/>
              <a:gd name="connsiteY11" fmla="*/ 77371 h 518151"/>
              <a:gd name="connsiteX12" fmla="*/ 119347 w 518555"/>
              <a:gd name="connsiteY12" fmla="*/ 99544 h 518151"/>
              <a:gd name="connsiteX13" fmla="*/ 227896 w 518555"/>
              <a:gd name="connsiteY13" fmla="*/ 207770 h 518151"/>
              <a:gd name="connsiteX14" fmla="*/ 241600 w 518555"/>
              <a:gd name="connsiteY14" fmla="*/ 212788 h 518151"/>
              <a:gd name="connsiteX15" fmla="*/ 246563 w 518555"/>
              <a:gd name="connsiteY15" fmla="*/ 198167 h 518151"/>
              <a:gd name="connsiteX16" fmla="*/ 245323 w 518555"/>
              <a:gd name="connsiteY16" fmla="*/ 139037 h 518151"/>
              <a:gd name="connsiteX17" fmla="*/ 269331 w 518555"/>
              <a:gd name="connsiteY17" fmla="*/ 86003 h 518151"/>
              <a:gd name="connsiteX18" fmla="*/ 279959 w 518555"/>
              <a:gd name="connsiteY18" fmla="*/ 59782 h 518151"/>
              <a:gd name="connsiteX19" fmla="*/ 221422 w 518555"/>
              <a:gd name="connsiteY19" fmla="*/ 246723 h 518151"/>
              <a:gd name="connsiteX20" fmla="*/ 96417 w 518555"/>
              <a:gd name="connsiteY20" fmla="*/ 120801 h 518151"/>
              <a:gd name="connsiteX21" fmla="*/ 75970 w 518555"/>
              <a:gd name="connsiteY21" fmla="*/ 123121 h 518151"/>
              <a:gd name="connsiteX22" fmla="*/ 33780 w 518555"/>
              <a:gd name="connsiteY22" fmla="*/ 226330 h 518151"/>
              <a:gd name="connsiteX23" fmla="*/ 52124 w 518555"/>
              <a:gd name="connsiteY23" fmla="*/ 246777 h 518151"/>
              <a:gd name="connsiteX24" fmla="*/ 221422 w 518555"/>
              <a:gd name="connsiteY24" fmla="*/ 246777 h 518151"/>
              <a:gd name="connsiteX25" fmla="*/ 246725 w 518555"/>
              <a:gd name="connsiteY25" fmla="*/ 396222 h 518151"/>
              <a:gd name="connsiteX26" fmla="*/ 246348 w 518555"/>
              <a:gd name="connsiteY26" fmla="*/ 396222 h 518151"/>
              <a:gd name="connsiteX27" fmla="*/ 246078 w 518555"/>
              <a:gd name="connsiteY27" fmla="*/ 323657 h 518151"/>
              <a:gd name="connsiteX28" fmla="*/ 240197 w 518555"/>
              <a:gd name="connsiteY28" fmla="*/ 309630 h 518151"/>
              <a:gd name="connsiteX29" fmla="*/ 227087 w 518555"/>
              <a:gd name="connsiteY29" fmla="*/ 316320 h 518151"/>
              <a:gd name="connsiteX30" fmla="*/ 122152 w 518555"/>
              <a:gd name="connsiteY30" fmla="*/ 420500 h 518151"/>
              <a:gd name="connsiteX31" fmla="*/ 124202 w 518555"/>
              <a:gd name="connsiteY31" fmla="*/ 443861 h 518151"/>
              <a:gd name="connsiteX32" fmla="*/ 225253 w 518555"/>
              <a:gd name="connsiteY32" fmla="*/ 485079 h 518151"/>
              <a:gd name="connsiteX33" fmla="*/ 246779 w 518555"/>
              <a:gd name="connsiteY33" fmla="*/ 466142 h 518151"/>
              <a:gd name="connsiteX34" fmla="*/ 246779 w 518555"/>
              <a:gd name="connsiteY34" fmla="*/ 396222 h 518151"/>
              <a:gd name="connsiteX35" fmla="*/ 215757 w 518555"/>
              <a:gd name="connsiteY35" fmla="*/ 283302 h 518151"/>
              <a:gd name="connsiteX36" fmla="*/ 214408 w 518555"/>
              <a:gd name="connsiteY36" fmla="*/ 276504 h 518151"/>
              <a:gd name="connsiteX37" fmla="*/ 48617 w 518555"/>
              <a:gd name="connsiteY37" fmla="*/ 276666 h 518151"/>
              <a:gd name="connsiteX38" fmla="*/ 34320 w 518555"/>
              <a:gd name="connsiteY38" fmla="*/ 300135 h 518151"/>
              <a:gd name="connsiteX39" fmla="*/ 75322 w 518555"/>
              <a:gd name="connsiteY39" fmla="*/ 395736 h 518151"/>
              <a:gd name="connsiteX40" fmla="*/ 101812 w 518555"/>
              <a:gd name="connsiteY40" fmla="*/ 397301 h 518151"/>
              <a:gd name="connsiteX41" fmla="*/ 215757 w 518555"/>
              <a:gd name="connsiteY41" fmla="*/ 283302 h 518151"/>
              <a:gd name="connsiteX42" fmla="*/ 396602 w 518555"/>
              <a:gd name="connsiteY42" fmla="*/ 276127 h 518151"/>
              <a:gd name="connsiteX43" fmla="*/ 326573 w 518555"/>
              <a:gd name="connsiteY43" fmla="*/ 276234 h 518151"/>
              <a:gd name="connsiteX44" fmla="*/ 309524 w 518555"/>
              <a:gd name="connsiteY44" fmla="*/ 281144 h 518151"/>
              <a:gd name="connsiteX45" fmla="*/ 317024 w 518555"/>
              <a:gd name="connsiteY45" fmla="*/ 296682 h 518151"/>
              <a:gd name="connsiteX46" fmla="*/ 416024 w 518555"/>
              <a:gd name="connsiteY46" fmla="*/ 395790 h 518151"/>
              <a:gd name="connsiteX47" fmla="*/ 445427 w 518555"/>
              <a:gd name="connsiteY47" fmla="*/ 392769 h 518151"/>
              <a:gd name="connsiteX48" fmla="*/ 484110 w 518555"/>
              <a:gd name="connsiteY48" fmla="*/ 301753 h 518151"/>
              <a:gd name="connsiteX49" fmla="*/ 461289 w 518555"/>
              <a:gd name="connsiteY49" fmla="*/ 275857 h 518151"/>
              <a:gd name="connsiteX50" fmla="*/ 396655 w 518555"/>
              <a:gd name="connsiteY50" fmla="*/ 276127 h 518151"/>
              <a:gd name="connsiteX51" fmla="*/ 284329 w 518555"/>
              <a:gd name="connsiteY51" fmla="*/ 306987 h 518151"/>
              <a:gd name="connsiteX52" fmla="*/ 276290 w 518555"/>
              <a:gd name="connsiteY52" fmla="*/ 309630 h 518151"/>
              <a:gd name="connsiteX53" fmla="*/ 276344 w 518555"/>
              <a:gd name="connsiteY53" fmla="*/ 472832 h 518151"/>
              <a:gd name="connsiteX54" fmla="*/ 294742 w 518555"/>
              <a:gd name="connsiteY54" fmla="*/ 485403 h 518151"/>
              <a:gd name="connsiteX55" fmla="*/ 393149 w 518555"/>
              <a:gd name="connsiteY55" fmla="*/ 444130 h 518151"/>
              <a:gd name="connsiteX56" fmla="*/ 396008 w 518555"/>
              <a:gd name="connsiteY56" fmla="*/ 419475 h 518151"/>
              <a:gd name="connsiteX57" fmla="*/ 284329 w 518555"/>
              <a:gd name="connsiteY57" fmla="*/ 306987 h 518151"/>
              <a:gd name="connsiteX58" fmla="*/ 394336 w 518555"/>
              <a:gd name="connsiteY58" fmla="*/ 246831 h 518151"/>
              <a:gd name="connsiteX59" fmla="*/ 394336 w 518555"/>
              <a:gd name="connsiteY59" fmla="*/ 246939 h 518151"/>
              <a:gd name="connsiteX60" fmla="*/ 453682 w 518555"/>
              <a:gd name="connsiteY60" fmla="*/ 246723 h 518151"/>
              <a:gd name="connsiteX61" fmla="*/ 485027 w 518555"/>
              <a:gd name="connsiteY61" fmla="*/ 228542 h 518151"/>
              <a:gd name="connsiteX62" fmla="*/ 450876 w 518555"/>
              <a:gd name="connsiteY62" fmla="*/ 178259 h 518151"/>
              <a:gd name="connsiteX63" fmla="*/ 413272 w 518555"/>
              <a:gd name="connsiteY63" fmla="*/ 176317 h 518151"/>
              <a:gd name="connsiteX64" fmla="*/ 401673 w 518555"/>
              <a:gd name="connsiteY64" fmla="*/ 163531 h 518151"/>
              <a:gd name="connsiteX65" fmla="*/ 413218 w 518555"/>
              <a:gd name="connsiteY65" fmla="*/ 150636 h 518151"/>
              <a:gd name="connsiteX66" fmla="*/ 431939 w 518555"/>
              <a:gd name="connsiteY66" fmla="*/ 149072 h 518151"/>
              <a:gd name="connsiteX67" fmla="*/ 452873 w 518555"/>
              <a:gd name="connsiteY67" fmla="*/ 143029 h 518151"/>
              <a:gd name="connsiteX68" fmla="*/ 439601 w 518555"/>
              <a:gd name="connsiteY68" fmla="*/ 120639 h 518151"/>
              <a:gd name="connsiteX69" fmla="*/ 419207 w 518555"/>
              <a:gd name="connsiteY69" fmla="*/ 124416 h 518151"/>
              <a:gd name="connsiteX70" fmla="*/ 314488 w 518555"/>
              <a:gd name="connsiteY70" fmla="*/ 229405 h 518151"/>
              <a:gd name="connsiteX71" fmla="*/ 309524 w 518555"/>
              <a:gd name="connsiteY71" fmla="*/ 242893 h 518151"/>
              <a:gd name="connsiteX72" fmla="*/ 321556 w 518555"/>
              <a:gd name="connsiteY72" fmla="*/ 246777 h 518151"/>
              <a:gd name="connsiteX73" fmla="*/ 394390 w 518555"/>
              <a:gd name="connsiteY73" fmla="*/ 246939 h 518151"/>
              <a:gd name="connsiteX74" fmla="*/ 341787 w 518555"/>
              <a:gd name="connsiteY74" fmla="*/ 109525 h 518151"/>
              <a:gd name="connsiteX75" fmla="*/ 295659 w 518555"/>
              <a:gd name="connsiteY75" fmla="*/ 109741 h 518151"/>
              <a:gd name="connsiteX76" fmla="*/ 278071 w 518555"/>
              <a:gd name="connsiteY76" fmla="*/ 123930 h 518151"/>
              <a:gd name="connsiteX77" fmla="*/ 284545 w 518555"/>
              <a:gd name="connsiteY77" fmla="*/ 143029 h 518151"/>
              <a:gd name="connsiteX78" fmla="*/ 283682 w 518555"/>
              <a:gd name="connsiteY78" fmla="*/ 181011 h 518151"/>
              <a:gd name="connsiteX79" fmla="*/ 279528 w 518555"/>
              <a:gd name="connsiteY79" fmla="*/ 211709 h 518151"/>
              <a:gd name="connsiteX80" fmla="*/ 298356 w 518555"/>
              <a:gd name="connsiteY80" fmla="*/ 203077 h 518151"/>
              <a:gd name="connsiteX81" fmla="*/ 351552 w 518555"/>
              <a:gd name="connsiteY81" fmla="*/ 149719 h 518151"/>
              <a:gd name="connsiteX82" fmla="*/ 380470 w 518555"/>
              <a:gd name="connsiteY82" fmla="*/ 114543 h 518151"/>
              <a:gd name="connsiteX83" fmla="*/ 341841 w 518555"/>
              <a:gd name="connsiteY83" fmla="*/ 109472 h 51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18555" h="518151">
                <a:moveTo>
                  <a:pt x="257354" y="518151"/>
                </a:moveTo>
                <a:cubicBezTo>
                  <a:pt x="115300" y="517234"/>
                  <a:pt x="-1018" y="399189"/>
                  <a:pt x="7" y="257028"/>
                </a:cubicBezTo>
                <a:cubicBezTo>
                  <a:pt x="978" y="117618"/>
                  <a:pt x="120695" y="-859"/>
                  <a:pt x="259674" y="5"/>
                </a:cubicBezTo>
                <a:cubicBezTo>
                  <a:pt x="400702" y="922"/>
                  <a:pt x="520527" y="121557"/>
                  <a:pt x="518531" y="260643"/>
                </a:cubicBezTo>
                <a:cubicBezTo>
                  <a:pt x="516481" y="403343"/>
                  <a:pt x="399137" y="519068"/>
                  <a:pt x="257354" y="518097"/>
                </a:cubicBezTo>
                <a:close/>
                <a:moveTo>
                  <a:pt x="280013" y="59944"/>
                </a:moveTo>
                <a:cubicBezTo>
                  <a:pt x="278664" y="55466"/>
                  <a:pt x="284707" y="40630"/>
                  <a:pt x="274618" y="37824"/>
                </a:cubicBezTo>
                <a:cubicBezTo>
                  <a:pt x="261076" y="34048"/>
                  <a:pt x="266957" y="50233"/>
                  <a:pt x="262911" y="56869"/>
                </a:cubicBezTo>
                <a:cubicBezTo>
                  <a:pt x="259458" y="62534"/>
                  <a:pt x="256329" y="67767"/>
                  <a:pt x="248775" y="67012"/>
                </a:cubicBezTo>
                <a:cubicBezTo>
                  <a:pt x="241438" y="66257"/>
                  <a:pt x="238147" y="61131"/>
                  <a:pt x="236474" y="54549"/>
                </a:cubicBezTo>
                <a:cubicBezTo>
                  <a:pt x="233507" y="42734"/>
                  <a:pt x="230864" y="31836"/>
                  <a:pt x="213761" y="35397"/>
                </a:cubicBezTo>
                <a:cubicBezTo>
                  <a:pt x="179718" y="42518"/>
                  <a:pt x="149451" y="57409"/>
                  <a:pt x="121397" y="77371"/>
                </a:cubicBezTo>
                <a:cubicBezTo>
                  <a:pt x="112225" y="83899"/>
                  <a:pt x="110876" y="91128"/>
                  <a:pt x="119347" y="99544"/>
                </a:cubicBezTo>
                <a:cubicBezTo>
                  <a:pt x="155548" y="135584"/>
                  <a:pt x="191695" y="171785"/>
                  <a:pt x="227896" y="207770"/>
                </a:cubicBezTo>
                <a:cubicBezTo>
                  <a:pt x="231565" y="211439"/>
                  <a:pt x="235611" y="216457"/>
                  <a:pt x="241600" y="212788"/>
                </a:cubicBezTo>
                <a:cubicBezTo>
                  <a:pt x="246779" y="209659"/>
                  <a:pt x="246617" y="203508"/>
                  <a:pt x="246563" y="198167"/>
                </a:cubicBezTo>
                <a:cubicBezTo>
                  <a:pt x="246401" y="178421"/>
                  <a:pt x="246833" y="158675"/>
                  <a:pt x="245323" y="139037"/>
                </a:cubicBezTo>
                <a:cubicBezTo>
                  <a:pt x="243596" y="116485"/>
                  <a:pt x="249423" y="97980"/>
                  <a:pt x="269331" y="86003"/>
                </a:cubicBezTo>
                <a:cubicBezTo>
                  <a:pt x="277963" y="80823"/>
                  <a:pt x="283412" y="75051"/>
                  <a:pt x="279959" y="59782"/>
                </a:cubicBezTo>
                <a:close/>
                <a:moveTo>
                  <a:pt x="221422" y="246723"/>
                </a:moveTo>
                <a:cubicBezTo>
                  <a:pt x="175726" y="200703"/>
                  <a:pt x="136125" y="160671"/>
                  <a:pt x="96417" y="120801"/>
                </a:cubicBezTo>
                <a:cubicBezTo>
                  <a:pt x="88918" y="113302"/>
                  <a:pt x="81689" y="115406"/>
                  <a:pt x="75970" y="123121"/>
                </a:cubicBezTo>
                <a:cubicBezTo>
                  <a:pt x="53095" y="153873"/>
                  <a:pt x="37233" y="187593"/>
                  <a:pt x="33780" y="226330"/>
                </a:cubicBezTo>
                <a:cubicBezTo>
                  <a:pt x="32593" y="239494"/>
                  <a:pt x="38366" y="246777"/>
                  <a:pt x="52124" y="246777"/>
                </a:cubicBezTo>
                <a:cubicBezTo>
                  <a:pt x="105751" y="246777"/>
                  <a:pt x="159378" y="246777"/>
                  <a:pt x="221422" y="246777"/>
                </a:cubicBezTo>
                <a:close/>
                <a:moveTo>
                  <a:pt x="246725" y="396222"/>
                </a:moveTo>
                <a:lnTo>
                  <a:pt x="246348" y="396222"/>
                </a:lnTo>
                <a:cubicBezTo>
                  <a:pt x="246348" y="372052"/>
                  <a:pt x="246671" y="347828"/>
                  <a:pt x="246078" y="323657"/>
                </a:cubicBezTo>
                <a:cubicBezTo>
                  <a:pt x="245970" y="318748"/>
                  <a:pt x="243758" y="311842"/>
                  <a:pt x="240197" y="309630"/>
                </a:cubicBezTo>
                <a:cubicBezTo>
                  <a:pt x="234910" y="306339"/>
                  <a:pt x="230702" y="312705"/>
                  <a:pt x="227087" y="316320"/>
                </a:cubicBezTo>
                <a:cubicBezTo>
                  <a:pt x="192073" y="351011"/>
                  <a:pt x="157382" y="386025"/>
                  <a:pt x="122152" y="420500"/>
                </a:cubicBezTo>
                <a:cubicBezTo>
                  <a:pt x="112495" y="429995"/>
                  <a:pt x="113628" y="436469"/>
                  <a:pt x="124202" y="443861"/>
                </a:cubicBezTo>
                <a:cubicBezTo>
                  <a:pt x="154846" y="465171"/>
                  <a:pt x="188026" y="479738"/>
                  <a:pt x="225253" y="485079"/>
                </a:cubicBezTo>
                <a:cubicBezTo>
                  <a:pt x="240737" y="487291"/>
                  <a:pt x="246887" y="480925"/>
                  <a:pt x="246779" y="466142"/>
                </a:cubicBezTo>
                <a:cubicBezTo>
                  <a:pt x="246617" y="442836"/>
                  <a:pt x="246779" y="419529"/>
                  <a:pt x="246779" y="396222"/>
                </a:cubicBezTo>
                <a:close/>
                <a:moveTo>
                  <a:pt x="215757" y="283302"/>
                </a:moveTo>
                <a:cubicBezTo>
                  <a:pt x="215326" y="281036"/>
                  <a:pt x="214840" y="278770"/>
                  <a:pt x="214408" y="276504"/>
                </a:cubicBezTo>
                <a:cubicBezTo>
                  <a:pt x="159163" y="276504"/>
                  <a:pt x="103863" y="276234"/>
                  <a:pt x="48617" y="276666"/>
                </a:cubicBezTo>
                <a:cubicBezTo>
                  <a:pt x="33079" y="276774"/>
                  <a:pt x="32863" y="288859"/>
                  <a:pt x="34320" y="300135"/>
                </a:cubicBezTo>
                <a:cubicBezTo>
                  <a:pt x="39067" y="335796"/>
                  <a:pt x="55522" y="366549"/>
                  <a:pt x="75322" y="395736"/>
                </a:cubicBezTo>
                <a:cubicBezTo>
                  <a:pt x="83199" y="407390"/>
                  <a:pt x="91940" y="407228"/>
                  <a:pt x="101812" y="397301"/>
                </a:cubicBezTo>
                <a:cubicBezTo>
                  <a:pt x="139632" y="359157"/>
                  <a:pt x="177722" y="321284"/>
                  <a:pt x="215757" y="283302"/>
                </a:cubicBezTo>
                <a:close/>
                <a:moveTo>
                  <a:pt x="396602" y="276127"/>
                </a:moveTo>
                <a:cubicBezTo>
                  <a:pt x="373241" y="276127"/>
                  <a:pt x="349880" y="275965"/>
                  <a:pt x="326573" y="276234"/>
                </a:cubicBezTo>
                <a:cubicBezTo>
                  <a:pt x="320530" y="276288"/>
                  <a:pt x="312869" y="274400"/>
                  <a:pt x="309524" y="281144"/>
                </a:cubicBezTo>
                <a:cubicBezTo>
                  <a:pt x="305910" y="288373"/>
                  <a:pt x="312815" y="292474"/>
                  <a:pt x="317024" y="296682"/>
                </a:cubicBezTo>
                <a:cubicBezTo>
                  <a:pt x="349988" y="329754"/>
                  <a:pt x="383545" y="362233"/>
                  <a:pt x="416024" y="395790"/>
                </a:cubicBezTo>
                <a:cubicBezTo>
                  <a:pt x="428487" y="408631"/>
                  <a:pt x="436202" y="405987"/>
                  <a:pt x="445427" y="392769"/>
                </a:cubicBezTo>
                <a:cubicBezTo>
                  <a:pt x="464796" y="365092"/>
                  <a:pt x="477420" y="334718"/>
                  <a:pt x="484110" y="301753"/>
                </a:cubicBezTo>
                <a:cubicBezTo>
                  <a:pt x="487941" y="282870"/>
                  <a:pt x="480441" y="275155"/>
                  <a:pt x="461289" y="275857"/>
                </a:cubicBezTo>
                <a:cubicBezTo>
                  <a:pt x="439762" y="276666"/>
                  <a:pt x="418182" y="276073"/>
                  <a:pt x="396655" y="276127"/>
                </a:cubicBezTo>
                <a:close/>
                <a:moveTo>
                  <a:pt x="284329" y="306987"/>
                </a:moveTo>
                <a:cubicBezTo>
                  <a:pt x="281632" y="307850"/>
                  <a:pt x="278988" y="308713"/>
                  <a:pt x="276290" y="309630"/>
                </a:cubicBezTo>
                <a:cubicBezTo>
                  <a:pt x="276290" y="364013"/>
                  <a:pt x="276183" y="418450"/>
                  <a:pt x="276344" y="472832"/>
                </a:cubicBezTo>
                <a:cubicBezTo>
                  <a:pt x="276344" y="485241"/>
                  <a:pt x="284059" y="486914"/>
                  <a:pt x="294742" y="485403"/>
                </a:cubicBezTo>
                <a:cubicBezTo>
                  <a:pt x="331159" y="480170"/>
                  <a:pt x="363475" y="465333"/>
                  <a:pt x="393149" y="444130"/>
                </a:cubicBezTo>
                <a:cubicBezTo>
                  <a:pt x="403076" y="437009"/>
                  <a:pt x="405234" y="428754"/>
                  <a:pt x="396008" y="419475"/>
                </a:cubicBezTo>
                <a:cubicBezTo>
                  <a:pt x="358836" y="381925"/>
                  <a:pt x="321556" y="344483"/>
                  <a:pt x="284329" y="306987"/>
                </a:cubicBezTo>
                <a:close/>
                <a:moveTo>
                  <a:pt x="394336" y="246831"/>
                </a:moveTo>
                <a:lnTo>
                  <a:pt x="394336" y="246939"/>
                </a:lnTo>
                <a:cubicBezTo>
                  <a:pt x="414136" y="246939"/>
                  <a:pt x="433936" y="247533"/>
                  <a:pt x="453682" y="246723"/>
                </a:cubicBezTo>
                <a:cubicBezTo>
                  <a:pt x="466738" y="246184"/>
                  <a:pt x="484434" y="252334"/>
                  <a:pt x="485027" y="228542"/>
                </a:cubicBezTo>
                <a:cubicBezTo>
                  <a:pt x="485837" y="196603"/>
                  <a:pt x="474507" y="179338"/>
                  <a:pt x="450876" y="178259"/>
                </a:cubicBezTo>
                <a:cubicBezTo>
                  <a:pt x="438306" y="177666"/>
                  <a:pt x="425735" y="177666"/>
                  <a:pt x="413272" y="176317"/>
                </a:cubicBezTo>
                <a:cubicBezTo>
                  <a:pt x="406636" y="175616"/>
                  <a:pt x="401673" y="170814"/>
                  <a:pt x="401673" y="163531"/>
                </a:cubicBezTo>
                <a:cubicBezTo>
                  <a:pt x="401673" y="156301"/>
                  <a:pt x="406529" y="151877"/>
                  <a:pt x="413218" y="150636"/>
                </a:cubicBezTo>
                <a:cubicBezTo>
                  <a:pt x="419369" y="149503"/>
                  <a:pt x="425789" y="149989"/>
                  <a:pt x="431939" y="149072"/>
                </a:cubicBezTo>
                <a:cubicBezTo>
                  <a:pt x="439331" y="147939"/>
                  <a:pt x="450768" y="153172"/>
                  <a:pt x="452873" y="143029"/>
                </a:cubicBezTo>
                <a:cubicBezTo>
                  <a:pt x="454707" y="134289"/>
                  <a:pt x="445535" y="127114"/>
                  <a:pt x="439601" y="120639"/>
                </a:cubicBezTo>
                <a:cubicBezTo>
                  <a:pt x="431670" y="111899"/>
                  <a:pt x="424980" y="118643"/>
                  <a:pt x="419207" y="124416"/>
                </a:cubicBezTo>
                <a:cubicBezTo>
                  <a:pt x="384193" y="159322"/>
                  <a:pt x="349286" y="194283"/>
                  <a:pt x="314488" y="229405"/>
                </a:cubicBezTo>
                <a:cubicBezTo>
                  <a:pt x="310927" y="233020"/>
                  <a:pt x="305154" y="237282"/>
                  <a:pt x="309524" y="242893"/>
                </a:cubicBezTo>
                <a:cubicBezTo>
                  <a:pt x="311682" y="245698"/>
                  <a:pt x="317401" y="246723"/>
                  <a:pt x="321556" y="246777"/>
                </a:cubicBezTo>
                <a:cubicBezTo>
                  <a:pt x="345834" y="247101"/>
                  <a:pt x="370112" y="246939"/>
                  <a:pt x="394390" y="246939"/>
                </a:cubicBezTo>
                <a:close/>
                <a:moveTo>
                  <a:pt x="341787" y="109525"/>
                </a:moveTo>
                <a:cubicBezTo>
                  <a:pt x="322527" y="109525"/>
                  <a:pt x="309039" y="108932"/>
                  <a:pt x="295659" y="109741"/>
                </a:cubicBezTo>
                <a:cubicBezTo>
                  <a:pt x="287189" y="110281"/>
                  <a:pt x="280337" y="114867"/>
                  <a:pt x="278071" y="123930"/>
                </a:cubicBezTo>
                <a:cubicBezTo>
                  <a:pt x="276129" y="131591"/>
                  <a:pt x="277747" y="138983"/>
                  <a:pt x="284545" y="143029"/>
                </a:cubicBezTo>
                <a:cubicBezTo>
                  <a:pt x="307312" y="156517"/>
                  <a:pt x="317024" y="167523"/>
                  <a:pt x="283682" y="181011"/>
                </a:cubicBezTo>
                <a:cubicBezTo>
                  <a:pt x="271435" y="185974"/>
                  <a:pt x="272568" y="203239"/>
                  <a:pt x="279528" y="211709"/>
                </a:cubicBezTo>
                <a:cubicBezTo>
                  <a:pt x="286217" y="219909"/>
                  <a:pt x="293231" y="207986"/>
                  <a:pt x="298356" y="203077"/>
                </a:cubicBezTo>
                <a:cubicBezTo>
                  <a:pt x="316538" y="185758"/>
                  <a:pt x="334180" y="167847"/>
                  <a:pt x="351552" y="149719"/>
                </a:cubicBezTo>
                <a:cubicBezTo>
                  <a:pt x="362504" y="138335"/>
                  <a:pt x="385541" y="127923"/>
                  <a:pt x="380470" y="114543"/>
                </a:cubicBezTo>
                <a:cubicBezTo>
                  <a:pt x="375183" y="100516"/>
                  <a:pt x="351390" y="111683"/>
                  <a:pt x="341841" y="109472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59AAF2B8-4971-406F-9175-CFFF7485E41A}"/>
              </a:ext>
            </a:extLst>
          </p:cNvPr>
          <p:cNvSpPr/>
          <p:nvPr/>
        </p:nvSpPr>
        <p:spPr>
          <a:xfrm>
            <a:off x="2534804" y="3374748"/>
            <a:ext cx="94129" cy="94680"/>
          </a:xfrm>
          <a:custGeom>
            <a:avLst/>
            <a:gdLst>
              <a:gd name="connsiteX0" fmla="*/ 4 w 100892"/>
              <a:gd name="connsiteY0" fmla="*/ 48556 h 101483"/>
              <a:gd name="connsiteX1" fmla="*/ 49854 w 100892"/>
              <a:gd name="connsiteY1" fmla="*/ 0 h 101483"/>
              <a:gd name="connsiteX2" fmla="*/ 100892 w 100892"/>
              <a:gd name="connsiteY2" fmla="*/ 51416 h 101483"/>
              <a:gd name="connsiteX3" fmla="*/ 51905 w 100892"/>
              <a:gd name="connsiteY3" fmla="*/ 101482 h 101483"/>
              <a:gd name="connsiteX4" fmla="*/ 57 w 100892"/>
              <a:gd name="connsiteY4" fmla="*/ 48556 h 1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92" h="101483">
                <a:moveTo>
                  <a:pt x="4" y="48556"/>
                </a:moveTo>
                <a:cubicBezTo>
                  <a:pt x="-320" y="21203"/>
                  <a:pt x="21476" y="-54"/>
                  <a:pt x="49854" y="0"/>
                </a:cubicBezTo>
                <a:cubicBezTo>
                  <a:pt x="77963" y="0"/>
                  <a:pt x="100946" y="23199"/>
                  <a:pt x="100892" y="51416"/>
                </a:cubicBezTo>
                <a:cubicBezTo>
                  <a:pt x="100838" y="79146"/>
                  <a:pt x="78772" y="101698"/>
                  <a:pt x="51905" y="101482"/>
                </a:cubicBezTo>
                <a:cubicBezTo>
                  <a:pt x="21044" y="101266"/>
                  <a:pt x="435" y="80225"/>
                  <a:pt x="57" y="48556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78C1EAA3-A853-4B4C-AAE5-050B1D42490C}"/>
              </a:ext>
            </a:extLst>
          </p:cNvPr>
          <p:cNvSpPr/>
          <p:nvPr/>
        </p:nvSpPr>
        <p:spPr>
          <a:xfrm>
            <a:off x="6589812" y="4165454"/>
            <a:ext cx="221466" cy="403252"/>
          </a:xfrm>
          <a:custGeom>
            <a:avLst/>
            <a:gdLst>
              <a:gd name="connsiteX0" fmla="*/ 95393 w 237378"/>
              <a:gd name="connsiteY0" fmla="*/ 362553 h 432225"/>
              <a:gd name="connsiteX1" fmla="*/ 95501 w 237378"/>
              <a:gd name="connsiteY1" fmla="*/ 327484 h 432225"/>
              <a:gd name="connsiteX2" fmla="*/ 76456 w 237378"/>
              <a:gd name="connsiteY2" fmla="*/ 286374 h 432225"/>
              <a:gd name="connsiteX3" fmla="*/ 41333 w 237378"/>
              <a:gd name="connsiteY3" fmla="*/ 208630 h 432225"/>
              <a:gd name="connsiteX4" fmla="*/ 24824 w 237378"/>
              <a:gd name="connsiteY4" fmla="*/ 86323 h 432225"/>
              <a:gd name="connsiteX5" fmla="*/ 6535 w 237378"/>
              <a:gd name="connsiteY5" fmla="*/ 57243 h 432225"/>
              <a:gd name="connsiteX6" fmla="*/ 2704 w 237378"/>
              <a:gd name="connsiteY6" fmla="*/ 35231 h 432225"/>
              <a:gd name="connsiteX7" fmla="*/ 24123 w 237378"/>
              <a:gd name="connsiteY7" fmla="*/ 32426 h 432225"/>
              <a:gd name="connsiteX8" fmla="*/ 67716 w 237378"/>
              <a:gd name="connsiteY8" fmla="*/ 11493 h 432225"/>
              <a:gd name="connsiteX9" fmla="*/ 80664 w 237378"/>
              <a:gd name="connsiteY9" fmla="*/ 1 h 432225"/>
              <a:gd name="connsiteX10" fmla="*/ 95609 w 237378"/>
              <a:gd name="connsiteY10" fmla="*/ 13165 h 432225"/>
              <a:gd name="connsiteX11" fmla="*/ 189915 w 237378"/>
              <a:gd name="connsiteY11" fmla="*/ 125707 h 432225"/>
              <a:gd name="connsiteX12" fmla="*/ 218185 w 237378"/>
              <a:gd name="connsiteY12" fmla="*/ 266628 h 432225"/>
              <a:gd name="connsiteX13" fmla="*/ 198655 w 237378"/>
              <a:gd name="connsiteY13" fmla="*/ 331207 h 432225"/>
              <a:gd name="connsiteX14" fmla="*/ 198277 w 237378"/>
              <a:gd name="connsiteY14" fmla="*/ 406685 h 432225"/>
              <a:gd name="connsiteX15" fmla="*/ 182200 w 237378"/>
              <a:gd name="connsiteY15" fmla="*/ 430046 h 432225"/>
              <a:gd name="connsiteX16" fmla="*/ 167849 w 237378"/>
              <a:gd name="connsiteY16" fmla="*/ 407656 h 432225"/>
              <a:gd name="connsiteX17" fmla="*/ 167040 w 237378"/>
              <a:gd name="connsiteY17" fmla="*/ 329481 h 432225"/>
              <a:gd name="connsiteX18" fmla="*/ 151286 w 237378"/>
              <a:gd name="connsiteY18" fmla="*/ 308008 h 432225"/>
              <a:gd name="connsiteX19" fmla="*/ 124148 w 237378"/>
              <a:gd name="connsiteY19" fmla="*/ 329049 h 432225"/>
              <a:gd name="connsiteX20" fmla="*/ 123986 w 237378"/>
              <a:gd name="connsiteY20" fmla="*/ 404527 h 432225"/>
              <a:gd name="connsiteX21" fmla="*/ 109905 w 237378"/>
              <a:gd name="connsiteY21" fmla="*/ 432204 h 432225"/>
              <a:gd name="connsiteX22" fmla="*/ 95609 w 237378"/>
              <a:gd name="connsiteY22" fmla="*/ 405714 h 432225"/>
              <a:gd name="connsiteX23" fmla="*/ 95447 w 237378"/>
              <a:gd name="connsiteY23" fmla="*/ 362553 h 432225"/>
              <a:gd name="connsiteX24" fmla="*/ 70035 w 237378"/>
              <a:gd name="connsiteY24" fmla="*/ 209332 h 432225"/>
              <a:gd name="connsiteX25" fmla="*/ 136719 w 237378"/>
              <a:gd name="connsiteY25" fmla="*/ 279468 h 432225"/>
              <a:gd name="connsiteX26" fmla="*/ 208366 w 237378"/>
              <a:gd name="connsiteY26" fmla="*/ 210411 h 432225"/>
              <a:gd name="connsiteX27" fmla="*/ 140981 w 237378"/>
              <a:gd name="connsiteY27" fmla="*/ 141137 h 432225"/>
              <a:gd name="connsiteX28" fmla="*/ 70089 w 237378"/>
              <a:gd name="connsiteY28" fmla="*/ 209332 h 432225"/>
              <a:gd name="connsiteX29" fmla="*/ 53256 w 237378"/>
              <a:gd name="connsiteY29" fmla="*/ 77853 h 432225"/>
              <a:gd name="connsiteX30" fmla="*/ 71384 w 237378"/>
              <a:gd name="connsiteY30" fmla="*/ 134016 h 432225"/>
              <a:gd name="connsiteX31" fmla="*/ 118268 w 237378"/>
              <a:gd name="connsiteY31" fmla="*/ 105853 h 432225"/>
              <a:gd name="connsiteX32" fmla="*/ 73057 w 237378"/>
              <a:gd name="connsiteY32" fmla="*/ 56650 h 432225"/>
              <a:gd name="connsiteX33" fmla="*/ 53256 w 237378"/>
              <a:gd name="connsiteY33" fmla="*/ 77853 h 43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7378" h="432225">
                <a:moveTo>
                  <a:pt x="95393" y="362553"/>
                </a:moveTo>
                <a:cubicBezTo>
                  <a:pt x="95393" y="350845"/>
                  <a:pt x="94691" y="339138"/>
                  <a:pt x="95501" y="327484"/>
                </a:cubicBezTo>
                <a:cubicBezTo>
                  <a:pt x="96795" y="309950"/>
                  <a:pt x="91400" y="297596"/>
                  <a:pt x="76456" y="286374"/>
                </a:cubicBezTo>
                <a:cubicBezTo>
                  <a:pt x="51314" y="267545"/>
                  <a:pt x="38528" y="240354"/>
                  <a:pt x="41333" y="208630"/>
                </a:cubicBezTo>
                <a:cubicBezTo>
                  <a:pt x="45056" y="166386"/>
                  <a:pt x="32377" y="126787"/>
                  <a:pt x="24824" y="86323"/>
                </a:cubicBezTo>
                <a:cubicBezTo>
                  <a:pt x="22504" y="73968"/>
                  <a:pt x="14574" y="65821"/>
                  <a:pt x="6535" y="57243"/>
                </a:cubicBezTo>
                <a:cubicBezTo>
                  <a:pt x="816" y="51093"/>
                  <a:pt x="-2745" y="43378"/>
                  <a:pt x="2704" y="35231"/>
                </a:cubicBezTo>
                <a:cubicBezTo>
                  <a:pt x="8477" y="26599"/>
                  <a:pt x="15869" y="29512"/>
                  <a:pt x="24123" y="32426"/>
                </a:cubicBezTo>
                <a:cubicBezTo>
                  <a:pt x="45056" y="39709"/>
                  <a:pt x="61080" y="34746"/>
                  <a:pt x="67716" y="11493"/>
                </a:cubicBezTo>
                <a:cubicBezTo>
                  <a:pt x="69658" y="4695"/>
                  <a:pt x="73327" y="109"/>
                  <a:pt x="80664" y="1"/>
                </a:cubicBezTo>
                <a:cubicBezTo>
                  <a:pt x="89350" y="-107"/>
                  <a:pt x="92749" y="6152"/>
                  <a:pt x="95609" y="13165"/>
                </a:cubicBezTo>
                <a:cubicBezTo>
                  <a:pt x="114923" y="60804"/>
                  <a:pt x="145567" y="98732"/>
                  <a:pt x="189915" y="125707"/>
                </a:cubicBezTo>
                <a:cubicBezTo>
                  <a:pt x="238632" y="155327"/>
                  <a:pt x="252984" y="220661"/>
                  <a:pt x="218185" y="266628"/>
                </a:cubicBezTo>
                <a:cubicBezTo>
                  <a:pt x="202593" y="287183"/>
                  <a:pt x="197846" y="307199"/>
                  <a:pt x="198655" y="331207"/>
                </a:cubicBezTo>
                <a:cubicBezTo>
                  <a:pt x="199464" y="356349"/>
                  <a:pt x="199086" y="381544"/>
                  <a:pt x="198277" y="406685"/>
                </a:cubicBezTo>
                <a:cubicBezTo>
                  <a:pt x="197954" y="417313"/>
                  <a:pt x="197144" y="430531"/>
                  <a:pt x="182200" y="430046"/>
                </a:cubicBezTo>
                <a:cubicBezTo>
                  <a:pt x="169197" y="429614"/>
                  <a:pt x="168173" y="417313"/>
                  <a:pt x="167849" y="407656"/>
                </a:cubicBezTo>
                <a:cubicBezTo>
                  <a:pt x="167040" y="381598"/>
                  <a:pt x="167417" y="355539"/>
                  <a:pt x="167040" y="329481"/>
                </a:cubicBezTo>
                <a:cubicBezTo>
                  <a:pt x="166878" y="318852"/>
                  <a:pt x="168766" y="306605"/>
                  <a:pt x="151286" y="308008"/>
                </a:cubicBezTo>
                <a:cubicBezTo>
                  <a:pt x="137313" y="309141"/>
                  <a:pt x="123717" y="308979"/>
                  <a:pt x="124148" y="329049"/>
                </a:cubicBezTo>
                <a:cubicBezTo>
                  <a:pt x="124688" y="354190"/>
                  <a:pt x="124580" y="379386"/>
                  <a:pt x="123986" y="404527"/>
                </a:cubicBezTo>
                <a:cubicBezTo>
                  <a:pt x="123717" y="415749"/>
                  <a:pt x="125713" y="431556"/>
                  <a:pt x="109905" y="432204"/>
                </a:cubicBezTo>
                <a:cubicBezTo>
                  <a:pt x="92749" y="432905"/>
                  <a:pt x="96094" y="416720"/>
                  <a:pt x="95609" y="405714"/>
                </a:cubicBezTo>
                <a:cubicBezTo>
                  <a:pt x="95014" y="391363"/>
                  <a:pt x="95447" y="376958"/>
                  <a:pt x="95447" y="362553"/>
                </a:cubicBezTo>
                <a:close/>
                <a:moveTo>
                  <a:pt x="70035" y="209332"/>
                </a:moveTo>
                <a:cubicBezTo>
                  <a:pt x="69604" y="247583"/>
                  <a:pt x="98737" y="278227"/>
                  <a:pt x="136719" y="279468"/>
                </a:cubicBezTo>
                <a:cubicBezTo>
                  <a:pt x="174053" y="280709"/>
                  <a:pt x="207287" y="248662"/>
                  <a:pt x="208366" y="210411"/>
                </a:cubicBezTo>
                <a:cubicBezTo>
                  <a:pt x="209391" y="173023"/>
                  <a:pt x="179286" y="142054"/>
                  <a:pt x="140981" y="141137"/>
                </a:cubicBezTo>
                <a:cubicBezTo>
                  <a:pt x="101381" y="140166"/>
                  <a:pt x="70521" y="169839"/>
                  <a:pt x="70089" y="209332"/>
                </a:cubicBezTo>
                <a:close/>
                <a:moveTo>
                  <a:pt x="53256" y="77853"/>
                </a:moveTo>
                <a:cubicBezTo>
                  <a:pt x="53148" y="99649"/>
                  <a:pt x="65287" y="136875"/>
                  <a:pt x="71384" y="134016"/>
                </a:cubicBezTo>
                <a:cubicBezTo>
                  <a:pt x="87839" y="126247"/>
                  <a:pt x="104025" y="117075"/>
                  <a:pt x="118268" y="105853"/>
                </a:cubicBezTo>
                <a:cubicBezTo>
                  <a:pt x="122691" y="102401"/>
                  <a:pt x="81743" y="56110"/>
                  <a:pt x="73057" y="56650"/>
                </a:cubicBezTo>
                <a:cubicBezTo>
                  <a:pt x="61619" y="57351"/>
                  <a:pt x="51800" y="61290"/>
                  <a:pt x="53256" y="778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D8A09B73-3CF4-4401-9B04-411C43411AC4}"/>
              </a:ext>
            </a:extLst>
          </p:cNvPr>
          <p:cNvSpPr/>
          <p:nvPr/>
        </p:nvSpPr>
        <p:spPr>
          <a:xfrm>
            <a:off x="2699551" y="5298241"/>
            <a:ext cx="134144" cy="26173"/>
          </a:xfrm>
          <a:custGeom>
            <a:avLst/>
            <a:gdLst>
              <a:gd name="connsiteX0" fmla="*/ 72890 w 143782"/>
              <a:gd name="connsiteY0" fmla="*/ 27997 h 28054"/>
              <a:gd name="connsiteX1" fmla="*/ 19047 w 143782"/>
              <a:gd name="connsiteY1" fmla="*/ 27943 h 28054"/>
              <a:gd name="connsiteX2" fmla="*/ 2 w 143782"/>
              <a:gd name="connsiteY2" fmla="*/ 13969 h 28054"/>
              <a:gd name="connsiteX3" fmla="*/ 17105 w 143782"/>
              <a:gd name="connsiteY3" fmla="*/ 266 h 28054"/>
              <a:gd name="connsiteX4" fmla="*/ 127381 w 143782"/>
              <a:gd name="connsiteY4" fmla="*/ 428 h 28054"/>
              <a:gd name="connsiteX5" fmla="*/ 143782 w 143782"/>
              <a:gd name="connsiteY5" fmla="*/ 14725 h 28054"/>
              <a:gd name="connsiteX6" fmla="*/ 126679 w 143782"/>
              <a:gd name="connsiteY6" fmla="*/ 27727 h 28054"/>
              <a:gd name="connsiteX7" fmla="*/ 72836 w 143782"/>
              <a:gd name="connsiteY7" fmla="*/ 27835 h 28054"/>
              <a:gd name="connsiteX8" fmla="*/ 72836 w 143782"/>
              <a:gd name="connsiteY8" fmla="*/ 27997 h 2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82" h="28054">
                <a:moveTo>
                  <a:pt x="72890" y="27997"/>
                </a:moveTo>
                <a:cubicBezTo>
                  <a:pt x="54924" y="27997"/>
                  <a:pt x="37013" y="28158"/>
                  <a:pt x="19047" y="27943"/>
                </a:cubicBezTo>
                <a:cubicBezTo>
                  <a:pt x="9605" y="27835"/>
                  <a:pt x="-160" y="25839"/>
                  <a:pt x="2" y="13969"/>
                </a:cubicBezTo>
                <a:cubicBezTo>
                  <a:pt x="110" y="4204"/>
                  <a:pt x="8580" y="374"/>
                  <a:pt x="17105" y="266"/>
                </a:cubicBezTo>
                <a:cubicBezTo>
                  <a:pt x="53845" y="-112"/>
                  <a:pt x="90640" y="-112"/>
                  <a:pt x="127381" y="428"/>
                </a:cubicBezTo>
                <a:cubicBezTo>
                  <a:pt x="135797" y="535"/>
                  <a:pt x="143890" y="4636"/>
                  <a:pt x="143782" y="14725"/>
                </a:cubicBezTo>
                <a:cubicBezTo>
                  <a:pt x="143674" y="25299"/>
                  <a:pt x="135096" y="27511"/>
                  <a:pt x="126679" y="27727"/>
                </a:cubicBezTo>
                <a:cubicBezTo>
                  <a:pt x="108767" y="28104"/>
                  <a:pt x="90802" y="27835"/>
                  <a:pt x="72836" y="27835"/>
                </a:cubicBezTo>
                <a:cubicBezTo>
                  <a:pt x="72836" y="27889"/>
                  <a:pt x="72836" y="27943"/>
                  <a:pt x="72836" y="27997"/>
                </a:cubicBezTo>
                <a:close/>
              </a:path>
            </a:pathLst>
          </a:custGeom>
          <a:solidFill>
            <a:srgbClr val="FF5E25"/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F291E5CE-4DF5-4657-8DA1-0175770051F3}"/>
              </a:ext>
            </a:extLst>
          </p:cNvPr>
          <p:cNvSpPr/>
          <p:nvPr/>
        </p:nvSpPr>
        <p:spPr>
          <a:xfrm>
            <a:off x="6678098" y="4320800"/>
            <a:ext cx="82493" cy="81780"/>
          </a:xfrm>
          <a:custGeom>
            <a:avLst/>
            <a:gdLst>
              <a:gd name="connsiteX0" fmla="*/ 45164 w 88420"/>
              <a:gd name="connsiteY0" fmla="*/ 87603 h 87656"/>
              <a:gd name="connsiteX1" fmla="*/ 7 w 88420"/>
              <a:gd name="connsiteY1" fmla="*/ 43956 h 87656"/>
              <a:gd name="connsiteX2" fmla="*/ 41711 w 88420"/>
              <a:gd name="connsiteY2" fmla="*/ 40 h 87656"/>
              <a:gd name="connsiteX3" fmla="*/ 88379 w 88420"/>
              <a:gd name="connsiteY3" fmla="*/ 42122 h 87656"/>
              <a:gd name="connsiteX4" fmla="*/ 45164 w 88420"/>
              <a:gd name="connsiteY4" fmla="*/ 87657 h 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20" h="87656">
                <a:moveTo>
                  <a:pt x="45164" y="87603"/>
                </a:moveTo>
                <a:cubicBezTo>
                  <a:pt x="20886" y="88035"/>
                  <a:pt x="439" y="68288"/>
                  <a:pt x="7" y="43956"/>
                </a:cubicBezTo>
                <a:cubicBezTo>
                  <a:pt x="-424" y="20919"/>
                  <a:pt x="18513" y="957"/>
                  <a:pt x="41711" y="40"/>
                </a:cubicBezTo>
                <a:cubicBezTo>
                  <a:pt x="66529" y="-985"/>
                  <a:pt x="87246" y="17682"/>
                  <a:pt x="88379" y="42122"/>
                </a:cubicBezTo>
                <a:cubicBezTo>
                  <a:pt x="89458" y="66184"/>
                  <a:pt x="69496" y="87225"/>
                  <a:pt x="45164" y="876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39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28C2441B-BEF3-4F00-BEC1-2FD7AAB2B3F5}"/>
              </a:ext>
            </a:extLst>
          </p:cNvPr>
          <p:cNvSpPr/>
          <p:nvPr/>
        </p:nvSpPr>
        <p:spPr>
          <a:xfrm>
            <a:off x="10633357" y="5194789"/>
            <a:ext cx="888717" cy="748663"/>
          </a:xfrm>
          <a:custGeom>
            <a:avLst/>
            <a:gdLst>
              <a:gd name="connsiteX0" fmla="*/ 503353 w 888717"/>
              <a:gd name="connsiteY0" fmla="*/ 273491 h 748663"/>
              <a:gd name="connsiteX1" fmla="*/ 458691 w 888717"/>
              <a:gd name="connsiteY1" fmla="*/ 331617 h 748663"/>
              <a:gd name="connsiteX2" fmla="*/ 341042 w 888717"/>
              <a:gd name="connsiteY2" fmla="*/ 295165 h 748663"/>
              <a:gd name="connsiteX3" fmla="*/ 273064 w 888717"/>
              <a:gd name="connsiteY3" fmla="*/ 278170 h 748663"/>
              <a:gd name="connsiteX4" fmla="*/ 216005 w 888717"/>
              <a:gd name="connsiteY4" fmla="*/ 283753 h 748663"/>
              <a:gd name="connsiteX5" fmla="*/ 112970 w 888717"/>
              <a:gd name="connsiteY5" fmla="*/ 364621 h 748663"/>
              <a:gd name="connsiteX6" fmla="*/ 105089 w 888717"/>
              <a:gd name="connsiteY6" fmla="*/ 523648 h 748663"/>
              <a:gd name="connsiteX7" fmla="*/ 111246 w 888717"/>
              <a:gd name="connsiteY7" fmla="*/ 708125 h 748663"/>
              <a:gd name="connsiteX8" fmla="*/ 87109 w 888717"/>
              <a:gd name="connsiteY8" fmla="*/ 748600 h 748663"/>
              <a:gd name="connsiteX9" fmla="*/ 58210 w 888717"/>
              <a:gd name="connsiteY9" fmla="*/ 708125 h 748663"/>
              <a:gd name="connsiteX10" fmla="*/ 49754 w 888717"/>
              <a:gd name="connsiteY10" fmla="*/ 437526 h 748663"/>
              <a:gd name="connsiteX11" fmla="*/ 55090 w 888717"/>
              <a:gd name="connsiteY11" fmla="*/ 376443 h 748663"/>
              <a:gd name="connsiteX12" fmla="*/ 26601 w 888717"/>
              <a:gd name="connsiteY12" fmla="*/ 291963 h 748663"/>
              <a:gd name="connsiteX13" fmla="*/ 10017 w 888717"/>
              <a:gd name="connsiteY13" fmla="*/ 153872 h 748663"/>
              <a:gd name="connsiteX14" fmla="*/ 92527 w 888717"/>
              <a:gd name="connsiteY14" fmla="*/ 129406 h 748663"/>
              <a:gd name="connsiteX15" fmla="*/ 469939 w 888717"/>
              <a:gd name="connsiteY15" fmla="*/ 43366 h 748663"/>
              <a:gd name="connsiteX16" fmla="*/ 603679 w 888717"/>
              <a:gd name="connsiteY16" fmla="*/ 100 h 748663"/>
              <a:gd name="connsiteX17" fmla="*/ 771983 w 888717"/>
              <a:gd name="connsiteY17" fmla="*/ 674 h 748663"/>
              <a:gd name="connsiteX18" fmla="*/ 888235 w 888717"/>
              <a:gd name="connsiteY18" fmla="*/ 105597 h 748663"/>
              <a:gd name="connsiteX19" fmla="*/ 800143 w 888717"/>
              <a:gd name="connsiteY19" fmla="*/ 241965 h 748663"/>
              <a:gd name="connsiteX20" fmla="*/ 764101 w 888717"/>
              <a:gd name="connsiteY20" fmla="*/ 232359 h 748663"/>
              <a:gd name="connsiteX21" fmla="*/ 775431 w 888717"/>
              <a:gd name="connsiteY21" fmla="*/ 193690 h 748663"/>
              <a:gd name="connsiteX22" fmla="*/ 796120 w 888717"/>
              <a:gd name="connsiteY22" fmla="*/ 180472 h 748663"/>
              <a:gd name="connsiteX23" fmla="*/ 827892 w 888717"/>
              <a:gd name="connsiteY23" fmla="*/ 94021 h 748663"/>
              <a:gd name="connsiteX24" fmla="*/ 754742 w 888717"/>
              <a:gd name="connsiteY24" fmla="*/ 53711 h 748663"/>
              <a:gd name="connsiteX25" fmla="*/ 680852 w 888717"/>
              <a:gd name="connsiteY25" fmla="*/ 53382 h 748663"/>
              <a:gd name="connsiteX26" fmla="*/ 452123 w 888717"/>
              <a:gd name="connsiteY26" fmla="*/ 119965 h 748663"/>
              <a:gd name="connsiteX27" fmla="*/ 103693 w 888717"/>
              <a:gd name="connsiteY27" fmla="*/ 186301 h 748663"/>
              <a:gd name="connsiteX28" fmla="*/ 59605 w 888717"/>
              <a:gd name="connsiteY28" fmla="*/ 207072 h 748663"/>
              <a:gd name="connsiteX29" fmla="*/ 96304 w 888717"/>
              <a:gd name="connsiteY29" fmla="*/ 239584 h 748663"/>
              <a:gd name="connsiteX30" fmla="*/ 152788 w 888717"/>
              <a:gd name="connsiteY30" fmla="*/ 231456 h 748663"/>
              <a:gd name="connsiteX31" fmla="*/ 423799 w 888717"/>
              <a:gd name="connsiteY31" fmla="*/ 164709 h 748663"/>
              <a:gd name="connsiteX32" fmla="*/ 694152 w 888717"/>
              <a:gd name="connsiteY32" fmla="*/ 123413 h 748663"/>
              <a:gd name="connsiteX33" fmla="*/ 731918 w 888717"/>
              <a:gd name="connsiteY33" fmla="*/ 150588 h 748663"/>
              <a:gd name="connsiteX34" fmla="*/ 685532 w 888717"/>
              <a:gd name="connsiteY34" fmla="*/ 176285 h 748663"/>
              <a:gd name="connsiteX35" fmla="*/ 406311 w 888717"/>
              <a:gd name="connsiteY35" fmla="*/ 233016 h 748663"/>
              <a:gd name="connsiteX36" fmla="*/ 382913 w 888717"/>
              <a:gd name="connsiteY36" fmla="*/ 252473 h 748663"/>
              <a:gd name="connsiteX37" fmla="*/ 407461 w 888717"/>
              <a:gd name="connsiteY37" fmla="*/ 271931 h 748663"/>
              <a:gd name="connsiteX38" fmla="*/ 503681 w 888717"/>
              <a:gd name="connsiteY38" fmla="*/ 273819 h 748663"/>
              <a:gd name="connsiteX39" fmla="*/ 503353 w 888717"/>
              <a:gd name="connsiteY39" fmla="*/ 273409 h 7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8717" h="748663">
                <a:moveTo>
                  <a:pt x="503353" y="273491"/>
                </a:moveTo>
                <a:cubicBezTo>
                  <a:pt x="512220" y="311092"/>
                  <a:pt x="492187" y="326609"/>
                  <a:pt x="458691" y="331617"/>
                </a:cubicBezTo>
                <a:cubicBezTo>
                  <a:pt x="413618" y="338349"/>
                  <a:pt x="374211" y="324146"/>
                  <a:pt x="341042" y="295165"/>
                </a:cubicBezTo>
                <a:cubicBezTo>
                  <a:pt x="320189" y="276857"/>
                  <a:pt x="298925" y="272998"/>
                  <a:pt x="273064" y="278170"/>
                </a:cubicBezTo>
                <a:cubicBezTo>
                  <a:pt x="254427" y="281865"/>
                  <a:pt x="235134" y="283179"/>
                  <a:pt x="216005" y="283753"/>
                </a:cubicBezTo>
                <a:cubicBezTo>
                  <a:pt x="149997" y="285724"/>
                  <a:pt x="130539" y="300501"/>
                  <a:pt x="112970" y="364621"/>
                </a:cubicBezTo>
                <a:cubicBezTo>
                  <a:pt x="98603" y="417001"/>
                  <a:pt x="102626" y="470365"/>
                  <a:pt x="105089" y="523648"/>
                </a:cubicBezTo>
                <a:cubicBezTo>
                  <a:pt x="107962" y="585058"/>
                  <a:pt x="109604" y="646633"/>
                  <a:pt x="111246" y="708125"/>
                </a:cubicBezTo>
                <a:cubicBezTo>
                  <a:pt x="111739" y="726269"/>
                  <a:pt x="111000" y="747369"/>
                  <a:pt x="87109" y="748600"/>
                </a:cubicBezTo>
                <a:cubicBezTo>
                  <a:pt x="60426" y="749996"/>
                  <a:pt x="58866" y="727911"/>
                  <a:pt x="58210" y="708125"/>
                </a:cubicBezTo>
                <a:cubicBezTo>
                  <a:pt x="55172" y="617898"/>
                  <a:pt x="51888" y="527753"/>
                  <a:pt x="49754" y="437526"/>
                </a:cubicBezTo>
                <a:cubicBezTo>
                  <a:pt x="49261" y="417165"/>
                  <a:pt x="50657" y="396229"/>
                  <a:pt x="55090" y="376443"/>
                </a:cubicBezTo>
                <a:cubicBezTo>
                  <a:pt x="62807" y="341962"/>
                  <a:pt x="80623" y="309532"/>
                  <a:pt x="26601" y="291963"/>
                </a:cubicBezTo>
                <a:cubicBezTo>
                  <a:pt x="-491" y="283096"/>
                  <a:pt x="-8455" y="187943"/>
                  <a:pt x="10017" y="153872"/>
                </a:cubicBezTo>
                <a:cubicBezTo>
                  <a:pt x="28900" y="118980"/>
                  <a:pt x="60098" y="122099"/>
                  <a:pt x="92527" y="129406"/>
                </a:cubicBezTo>
                <a:cubicBezTo>
                  <a:pt x="231932" y="160850"/>
                  <a:pt x="358119" y="135235"/>
                  <a:pt x="469939" y="43366"/>
                </a:cubicBezTo>
                <a:cubicBezTo>
                  <a:pt x="508197" y="11922"/>
                  <a:pt x="553434" y="-1296"/>
                  <a:pt x="603679" y="100"/>
                </a:cubicBezTo>
                <a:cubicBezTo>
                  <a:pt x="659752" y="1659"/>
                  <a:pt x="715908" y="-65"/>
                  <a:pt x="771983" y="674"/>
                </a:cubicBezTo>
                <a:cubicBezTo>
                  <a:pt x="834132" y="1495"/>
                  <a:pt x="880928" y="44351"/>
                  <a:pt x="888235" y="105597"/>
                </a:cubicBezTo>
                <a:cubicBezTo>
                  <a:pt x="894064" y="154364"/>
                  <a:pt x="846036" y="228664"/>
                  <a:pt x="800143" y="241965"/>
                </a:cubicBezTo>
                <a:cubicBezTo>
                  <a:pt x="786186" y="245987"/>
                  <a:pt x="772557" y="247301"/>
                  <a:pt x="764101" y="232359"/>
                </a:cubicBezTo>
                <a:cubicBezTo>
                  <a:pt x="754906" y="216103"/>
                  <a:pt x="761556" y="203542"/>
                  <a:pt x="775431" y="193690"/>
                </a:cubicBezTo>
                <a:cubicBezTo>
                  <a:pt x="782081" y="188928"/>
                  <a:pt x="789880" y="185644"/>
                  <a:pt x="796120" y="180472"/>
                </a:cubicBezTo>
                <a:cubicBezTo>
                  <a:pt x="823295" y="157813"/>
                  <a:pt x="839879" y="129735"/>
                  <a:pt x="827892" y="94021"/>
                </a:cubicBezTo>
                <a:cubicBezTo>
                  <a:pt x="816480" y="60114"/>
                  <a:pt x="787089" y="53136"/>
                  <a:pt x="754742" y="53711"/>
                </a:cubicBezTo>
                <a:cubicBezTo>
                  <a:pt x="730112" y="54121"/>
                  <a:pt x="705318" y="55599"/>
                  <a:pt x="680852" y="53382"/>
                </a:cubicBezTo>
                <a:cubicBezTo>
                  <a:pt x="595633" y="45501"/>
                  <a:pt x="522811" y="66108"/>
                  <a:pt x="452123" y="119965"/>
                </a:cubicBezTo>
                <a:cubicBezTo>
                  <a:pt x="349827" y="197877"/>
                  <a:pt x="228648" y="209207"/>
                  <a:pt x="103693" y="186301"/>
                </a:cubicBezTo>
                <a:cubicBezTo>
                  <a:pt x="85877" y="183017"/>
                  <a:pt x="61904" y="170045"/>
                  <a:pt x="59605" y="207072"/>
                </a:cubicBezTo>
                <a:cubicBezTo>
                  <a:pt x="57717" y="236710"/>
                  <a:pt x="61165" y="252145"/>
                  <a:pt x="96304" y="239584"/>
                </a:cubicBezTo>
                <a:cubicBezTo>
                  <a:pt x="113955" y="233262"/>
                  <a:pt x="134152" y="230142"/>
                  <a:pt x="152788" y="231456"/>
                </a:cubicBezTo>
                <a:cubicBezTo>
                  <a:pt x="250487" y="238024"/>
                  <a:pt x="338990" y="210110"/>
                  <a:pt x="423799" y="164709"/>
                </a:cubicBezTo>
                <a:cubicBezTo>
                  <a:pt x="508772" y="119226"/>
                  <a:pt x="599081" y="105105"/>
                  <a:pt x="694152" y="123413"/>
                </a:cubicBezTo>
                <a:cubicBezTo>
                  <a:pt x="711311" y="126697"/>
                  <a:pt x="733724" y="125055"/>
                  <a:pt x="731918" y="150588"/>
                </a:cubicBezTo>
                <a:cubicBezTo>
                  <a:pt x="729865" y="179405"/>
                  <a:pt x="706057" y="180472"/>
                  <a:pt x="685532" y="176285"/>
                </a:cubicBezTo>
                <a:cubicBezTo>
                  <a:pt x="584139" y="155514"/>
                  <a:pt x="493583" y="186055"/>
                  <a:pt x="406311" y="233016"/>
                </a:cubicBezTo>
                <a:cubicBezTo>
                  <a:pt x="397199" y="237942"/>
                  <a:pt x="381846" y="239420"/>
                  <a:pt x="382913" y="252473"/>
                </a:cubicBezTo>
                <a:cubicBezTo>
                  <a:pt x="383898" y="263885"/>
                  <a:pt x="398266" y="266348"/>
                  <a:pt x="407461" y="271931"/>
                </a:cubicBezTo>
                <a:cubicBezTo>
                  <a:pt x="439315" y="291388"/>
                  <a:pt x="471909" y="262161"/>
                  <a:pt x="503681" y="273819"/>
                </a:cubicBezTo>
                <a:lnTo>
                  <a:pt x="503353" y="2734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2FF3E465-BE18-4200-B1DA-14A1D58DB383}"/>
              </a:ext>
            </a:extLst>
          </p:cNvPr>
          <p:cNvSpPr/>
          <p:nvPr/>
        </p:nvSpPr>
        <p:spPr>
          <a:xfrm>
            <a:off x="9062631" y="5984583"/>
            <a:ext cx="1031101" cy="269794"/>
          </a:xfrm>
          <a:custGeom>
            <a:avLst/>
            <a:gdLst>
              <a:gd name="connsiteX0" fmla="*/ 164 w 1031101"/>
              <a:gd name="connsiteY0" fmla="*/ 154860 h 269794"/>
              <a:gd name="connsiteX1" fmla="*/ 103609 w 1031101"/>
              <a:gd name="connsiteY1" fmla="*/ 37540 h 269794"/>
              <a:gd name="connsiteX2" fmla="*/ 139569 w 1031101"/>
              <a:gd name="connsiteY2" fmla="*/ 55437 h 269794"/>
              <a:gd name="connsiteX3" fmla="*/ 114200 w 1031101"/>
              <a:gd name="connsiteY3" fmla="*/ 90658 h 269794"/>
              <a:gd name="connsiteX4" fmla="*/ 56320 w 1031101"/>
              <a:gd name="connsiteY4" fmla="*/ 145254 h 269794"/>
              <a:gd name="connsiteX5" fmla="*/ 142689 w 1031101"/>
              <a:gd name="connsiteY5" fmla="*/ 209046 h 269794"/>
              <a:gd name="connsiteX6" fmla="*/ 211899 w 1031101"/>
              <a:gd name="connsiteY6" fmla="*/ 173496 h 269794"/>
              <a:gd name="connsiteX7" fmla="*/ 382009 w 1031101"/>
              <a:gd name="connsiteY7" fmla="*/ 144597 h 269794"/>
              <a:gd name="connsiteX8" fmla="*/ 478394 w 1031101"/>
              <a:gd name="connsiteY8" fmla="*/ 81627 h 269794"/>
              <a:gd name="connsiteX9" fmla="*/ 459264 w 1031101"/>
              <a:gd name="connsiteY9" fmla="*/ 54945 h 269794"/>
              <a:gd name="connsiteX10" fmla="*/ 443501 w 1031101"/>
              <a:gd name="connsiteY10" fmla="*/ 14141 h 269794"/>
              <a:gd name="connsiteX11" fmla="*/ 486357 w 1031101"/>
              <a:gd name="connsiteY11" fmla="*/ 7738 h 269794"/>
              <a:gd name="connsiteX12" fmla="*/ 626912 w 1031101"/>
              <a:gd name="connsiteY12" fmla="*/ 70544 h 269794"/>
              <a:gd name="connsiteX13" fmla="*/ 786431 w 1031101"/>
              <a:gd name="connsiteY13" fmla="*/ 150016 h 269794"/>
              <a:gd name="connsiteX14" fmla="*/ 837168 w 1031101"/>
              <a:gd name="connsiteY14" fmla="*/ 194432 h 269794"/>
              <a:gd name="connsiteX15" fmla="*/ 855558 w 1031101"/>
              <a:gd name="connsiteY15" fmla="*/ 207239 h 269794"/>
              <a:gd name="connsiteX16" fmla="*/ 983962 w 1031101"/>
              <a:gd name="connsiteY16" fmla="*/ 213397 h 269794"/>
              <a:gd name="connsiteX17" fmla="*/ 1031087 w 1031101"/>
              <a:gd name="connsiteY17" fmla="*/ 238519 h 269794"/>
              <a:gd name="connsiteX18" fmla="*/ 985111 w 1031101"/>
              <a:gd name="connsiteY18" fmla="*/ 264545 h 269794"/>
              <a:gd name="connsiteX19" fmla="*/ 884868 w 1031101"/>
              <a:gd name="connsiteY19" fmla="*/ 267254 h 269794"/>
              <a:gd name="connsiteX20" fmla="*/ 846692 w 1031101"/>
              <a:gd name="connsiteY20" fmla="*/ 257895 h 269794"/>
              <a:gd name="connsiteX21" fmla="*/ 822390 w 1031101"/>
              <a:gd name="connsiteY21" fmla="*/ 254857 h 269794"/>
              <a:gd name="connsiteX22" fmla="*/ 745135 w 1031101"/>
              <a:gd name="connsiteY22" fmla="*/ 261753 h 269794"/>
              <a:gd name="connsiteX23" fmla="*/ 660326 w 1031101"/>
              <a:gd name="connsiteY23" fmla="*/ 249767 h 269794"/>
              <a:gd name="connsiteX24" fmla="*/ 615089 w 1031101"/>
              <a:gd name="connsiteY24" fmla="*/ 219062 h 269794"/>
              <a:gd name="connsiteX25" fmla="*/ 602528 w 1031101"/>
              <a:gd name="connsiteY25" fmla="*/ 210031 h 269794"/>
              <a:gd name="connsiteX26" fmla="*/ 382912 w 1031101"/>
              <a:gd name="connsiteY26" fmla="*/ 199276 h 269794"/>
              <a:gd name="connsiteX27" fmla="*/ 232834 w 1031101"/>
              <a:gd name="connsiteY27" fmla="*/ 224234 h 269794"/>
              <a:gd name="connsiteX28" fmla="*/ 155661 w 1031101"/>
              <a:gd name="connsiteY28" fmla="*/ 262328 h 269794"/>
              <a:gd name="connsiteX29" fmla="*/ 0 w 1031101"/>
              <a:gd name="connsiteY29" fmla="*/ 154778 h 26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31101" h="269794">
                <a:moveTo>
                  <a:pt x="164" y="154860"/>
                </a:moveTo>
                <a:cubicBezTo>
                  <a:pt x="-821" y="93696"/>
                  <a:pt x="44580" y="42466"/>
                  <a:pt x="103609" y="37540"/>
                </a:cubicBezTo>
                <a:cubicBezTo>
                  <a:pt x="119783" y="36226"/>
                  <a:pt x="135300" y="36390"/>
                  <a:pt x="139569" y="55437"/>
                </a:cubicBezTo>
                <a:cubicBezTo>
                  <a:pt x="144002" y="75141"/>
                  <a:pt x="132837" y="86799"/>
                  <a:pt x="114200" y="90658"/>
                </a:cubicBezTo>
                <a:cubicBezTo>
                  <a:pt x="83413" y="97062"/>
                  <a:pt x="60507" y="111429"/>
                  <a:pt x="56320" y="145254"/>
                </a:cubicBezTo>
                <a:cubicBezTo>
                  <a:pt x="50245" y="194514"/>
                  <a:pt x="92854" y="226943"/>
                  <a:pt x="142689" y="209046"/>
                </a:cubicBezTo>
                <a:cubicBezTo>
                  <a:pt x="166908" y="200343"/>
                  <a:pt x="189075" y="185811"/>
                  <a:pt x="211899" y="173496"/>
                </a:cubicBezTo>
                <a:cubicBezTo>
                  <a:pt x="265345" y="144515"/>
                  <a:pt x="321091" y="132447"/>
                  <a:pt x="382009" y="144597"/>
                </a:cubicBezTo>
                <a:cubicBezTo>
                  <a:pt x="426753" y="153546"/>
                  <a:pt x="467474" y="124894"/>
                  <a:pt x="478394" y="81627"/>
                </a:cubicBezTo>
                <a:cubicBezTo>
                  <a:pt x="482909" y="63647"/>
                  <a:pt x="468460" y="61513"/>
                  <a:pt x="459264" y="54945"/>
                </a:cubicBezTo>
                <a:cubicBezTo>
                  <a:pt x="444651" y="44600"/>
                  <a:pt x="433075" y="32450"/>
                  <a:pt x="443501" y="14141"/>
                </a:cubicBezTo>
                <a:cubicBezTo>
                  <a:pt x="454092" y="-4413"/>
                  <a:pt x="472729" y="-2689"/>
                  <a:pt x="486357" y="7738"/>
                </a:cubicBezTo>
                <a:cubicBezTo>
                  <a:pt x="528720" y="40167"/>
                  <a:pt x="585287" y="42466"/>
                  <a:pt x="626912" y="70544"/>
                </a:cubicBezTo>
                <a:cubicBezTo>
                  <a:pt x="677238" y="104451"/>
                  <a:pt x="737499" y="114877"/>
                  <a:pt x="786431" y="150016"/>
                </a:cubicBezTo>
                <a:cubicBezTo>
                  <a:pt x="805149" y="163398"/>
                  <a:pt x="828548" y="169966"/>
                  <a:pt x="837168" y="194432"/>
                </a:cubicBezTo>
                <a:cubicBezTo>
                  <a:pt x="840288" y="203299"/>
                  <a:pt x="846199" y="208307"/>
                  <a:pt x="855558" y="207239"/>
                </a:cubicBezTo>
                <a:cubicBezTo>
                  <a:pt x="898579" y="202067"/>
                  <a:pt x="939464" y="227190"/>
                  <a:pt x="983962" y="213397"/>
                </a:cubicBezTo>
                <a:cubicBezTo>
                  <a:pt x="1002106" y="207814"/>
                  <a:pt x="1030430" y="210770"/>
                  <a:pt x="1031087" y="238519"/>
                </a:cubicBezTo>
                <a:cubicBezTo>
                  <a:pt x="1031826" y="267172"/>
                  <a:pt x="1003584" y="269224"/>
                  <a:pt x="985111" y="264545"/>
                </a:cubicBezTo>
                <a:cubicBezTo>
                  <a:pt x="950630" y="255760"/>
                  <a:pt x="918200" y="267500"/>
                  <a:pt x="884868" y="267254"/>
                </a:cubicBezTo>
                <a:cubicBezTo>
                  <a:pt x="871075" y="267172"/>
                  <a:pt x="857201" y="269799"/>
                  <a:pt x="846692" y="257895"/>
                </a:cubicBezTo>
                <a:cubicBezTo>
                  <a:pt x="839303" y="249521"/>
                  <a:pt x="831832" y="246401"/>
                  <a:pt x="822390" y="254857"/>
                </a:cubicBezTo>
                <a:cubicBezTo>
                  <a:pt x="798417" y="276367"/>
                  <a:pt x="772063" y="270866"/>
                  <a:pt x="745135" y="261753"/>
                </a:cubicBezTo>
                <a:cubicBezTo>
                  <a:pt x="717631" y="252476"/>
                  <a:pt x="689471" y="248289"/>
                  <a:pt x="660326" y="249767"/>
                </a:cubicBezTo>
                <a:cubicBezTo>
                  <a:pt x="637831" y="250916"/>
                  <a:pt x="613858" y="252722"/>
                  <a:pt x="615089" y="219062"/>
                </a:cubicBezTo>
                <a:cubicBezTo>
                  <a:pt x="615500" y="208389"/>
                  <a:pt x="610738" y="208635"/>
                  <a:pt x="602528" y="210031"/>
                </a:cubicBezTo>
                <a:cubicBezTo>
                  <a:pt x="528556" y="222264"/>
                  <a:pt x="455241" y="216270"/>
                  <a:pt x="382912" y="199276"/>
                </a:cubicBezTo>
                <a:cubicBezTo>
                  <a:pt x="328726" y="186632"/>
                  <a:pt x="280206" y="199522"/>
                  <a:pt x="232834" y="224234"/>
                </a:cubicBezTo>
                <a:cubicBezTo>
                  <a:pt x="207383" y="237534"/>
                  <a:pt x="182425" y="252558"/>
                  <a:pt x="155661" y="262328"/>
                </a:cubicBezTo>
                <a:cubicBezTo>
                  <a:pt x="80375" y="289996"/>
                  <a:pt x="1396" y="234496"/>
                  <a:pt x="0" y="1547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3838D7C5-E622-437F-8287-45EA761FD527}"/>
              </a:ext>
            </a:extLst>
          </p:cNvPr>
          <p:cNvSpPr/>
          <p:nvPr/>
        </p:nvSpPr>
        <p:spPr>
          <a:xfrm>
            <a:off x="7685960" y="5196309"/>
            <a:ext cx="393795" cy="742073"/>
          </a:xfrm>
          <a:custGeom>
            <a:avLst/>
            <a:gdLst>
              <a:gd name="connsiteX0" fmla="*/ 356093 w 393795"/>
              <a:gd name="connsiteY0" fmla="*/ 666048 h 742073"/>
              <a:gd name="connsiteX1" fmla="*/ 278673 w 393795"/>
              <a:gd name="connsiteY1" fmla="*/ 674669 h 742073"/>
              <a:gd name="connsiteX2" fmla="*/ 181960 w 393795"/>
              <a:gd name="connsiteY2" fmla="*/ 712270 h 742073"/>
              <a:gd name="connsiteX3" fmla="*/ 34838 w 393795"/>
              <a:gd name="connsiteY3" fmla="*/ 717196 h 742073"/>
              <a:gd name="connsiteX4" fmla="*/ 20799 w 393795"/>
              <a:gd name="connsiteY4" fmla="*/ 575739 h 742073"/>
              <a:gd name="connsiteX5" fmla="*/ 72111 w 393795"/>
              <a:gd name="connsiteY5" fmla="*/ 269097 h 742073"/>
              <a:gd name="connsiteX6" fmla="*/ 69812 w 393795"/>
              <a:gd name="connsiteY6" fmla="*/ 43734 h 742073"/>
              <a:gd name="connsiteX7" fmla="*/ 100846 w 393795"/>
              <a:gd name="connsiteY7" fmla="*/ 57 h 742073"/>
              <a:gd name="connsiteX8" fmla="*/ 126297 w 393795"/>
              <a:gd name="connsiteY8" fmla="*/ 43816 h 742073"/>
              <a:gd name="connsiteX9" fmla="*/ 120714 w 393795"/>
              <a:gd name="connsiteY9" fmla="*/ 449716 h 742073"/>
              <a:gd name="connsiteX10" fmla="*/ 65051 w 393795"/>
              <a:gd name="connsiteY10" fmla="*/ 606936 h 742073"/>
              <a:gd name="connsiteX11" fmla="*/ 71044 w 393795"/>
              <a:gd name="connsiteY11" fmla="*/ 673355 h 742073"/>
              <a:gd name="connsiteX12" fmla="*/ 141896 w 393795"/>
              <a:gd name="connsiteY12" fmla="*/ 674504 h 742073"/>
              <a:gd name="connsiteX13" fmla="*/ 299609 w 393795"/>
              <a:gd name="connsiteY13" fmla="*/ 616296 h 742073"/>
              <a:gd name="connsiteX14" fmla="*/ 323089 w 393795"/>
              <a:gd name="connsiteY14" fmla="*/ 563998 h 742073"/>
              <a:gd name="connsiteX15" fmla="*/ 265127 w 393795"/>
              <a:gd name="connsiteY15" fmla="*/ 380424 h 742073"/>
              <a:gd name="connsiteX16" fmla="*/ 265455 w 393795"/>
              <a:gd name="connsiteY16" fmla="*/ 68528 h 742073"/>
              <a:gd name="connsiteX17" fmla="*/ 268986 w 393795"/>
              <a:gd name="connsiteY17" fmla="*/ 23702 h 742073"/>
              <a:gd name="connsiteX18" fmla="*/ 293862 w 393795"/>
              <a:gd name="connsiteY18" fmla="*/ 960 h 742073"/>
              <a:gd name="connsiteX19" fmla="*/ 319231 w 393795"/>
              <a:gd name="connsiteY19" fmla="*/ 23374 h 742073"/>
              <a:gd name="connsiteX20" fmla="*/ 322761 w 393795"/>
              <a:gd name="connsiteY20" fmla="*/ 68200 h 742073"/>
              <a:gd name="connsiteX21" fmla="*/ 322761 w 393795"/>
              <a:gd name="connsiteY21" fmla="*/ 408830 h 742073"/>
              <a:gd name="connsiteX22" fmla="*/ 359295 w 393795"/>
              <a:gd name="connsiteY22" fmla="*/ 519008 h 742073"/>
              <a:gd name="connsiteX23" fmla="*/ 355518 w 393795"/>
              <a:gd name="connsiteY23" fmla="*/ 666541 h 742073"/>
              <a:gd name="connsiteX24" fmla="*/ 356011 w 393795"/>
              <a:gd name="connsiteY24" fmla="*/ 666130 h 7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95" h="742073">
                <a:moveTo>
                  <a:pt x="356093" y="666048"/>
                </a:moveTo>
                <a:cubicBezTo>
                  <a:pt x="330314" y="669004"/>
                  <a:pt x="304535" y="673273"/>
                  <a:pt x="278673" y="674669"/>
                </a:cubicBezTo>
                <a:cubicBezTo>
                  <a:pt x="241975" y="676557"/>
                  <a:pt x="210531" y="686573"/>
                  <a:pt x="181960" y="712270"/>
                </a:cubicBezTo>
                <a:cubicBezTo>
                  <a:pt x="138858" y="751103"/>
                  <a:pt x="75888" y="751185"/>
                  <a:pt x="34838" y="717196"/>
                </a:cubicBezTo>
                <a:cubicBezTo>
                  <a:pt x="-4980" y="684192"/>
                  <a:pt x="-12041" y="628529"/>
                  <a:pt x="20799" y="575739"/>
                </a:cubicBezTo>
                <a:cubicBezTo>
                  <a:pt x="80321" y="480257"/>
                  <a:pt x="70880" y="373774"/>
                  <a:pt x="72111" y="269097"/>
                </a:cubicBezTo>
                <a:cubicBezTo>
                  <a:pt x="73014" y="193976"/>
                  <a:pt x="69977" y="118855"/>
                  <a:pt x="69812" y="43734"/>
                </a:cubicBezTo>
                <a:cubicBezTo>
                  <a:pt x="69812" y="23045"/>
                  <a:pt x="72193" y="-1338"/>
                  <a:pt x="100846" y="57"/>
                </a:cubicBezTo>
                <a:cubicBezTo>
                  <a:pt x="127118" y="1371"/>
                  <a:pt x="126625" y="24851"/>
                  <a:pt x="126297" y="43816"/>
                </a:cubicBezTo>
                <a:cubicBezTo>
                  <a:pt x="123834" y="179116"/>
                  <a:pt x="133439" y="314580"/>
                  <a:pt x="120714" y="449716"/>
                </a:cubicBezTo>
                <a:cubicBezTo>
                  <a:pt x="115295" y="506775"/>
                  <a:pt x="94442" y="558498"/>
                  <a:pt x="65051" y="606936"/>
                </a:cubicBezTo>
                <a:cubicBezTo>
                  <a:pt x="50355" y="631074"/>
                  <a:pt x="48631" y="654226"/>
                  <a:pt x="71044" y="673355"/>
                </a:cubicBezTo>
                <a:cubicBezTo>
                  <a:pt x="93293" y="692402"/>
                  <a:pt x="120796" y="695686"/>
                  <a:pt x="141896" y="674504"/>
                </a:cubicBezTo>
                <a:cubicBezTo>
                  <a:pt x="186147" y="630089"/>
                  <a:pt x="241564" y="621304"/>
                  <a:pt x="299609" y="616296"/>
                </a:cubicBezTo>
                <a:cubicBezTo>
                  <a:pt x="340494" y="612766"/>
                  <a:pt x="348540" y="596099"/>
                  <a:pt x="323089" y="563998"/>
                </a:cubicBezTo>
                <a:cubicBezTo>
                  <a:pt x="280069" y="509813"/>
                  <a:pt x="264142" y="448567"/>
                  <a:pt x="265127" y="380424"/>
                </a:cubicBezTo>
                <a:cubicBezTo>
                  <a:pt x="266523" y="276486"/>
                  <a:pt x="265209" y="172466"/>
                  <a:pt x="265455" y="68528"/>
                </a:cubicBezTo>
                <a:cubicBezTo>
                  <a:pt x="265455" y="53586"/>
                  <a:pt x="266605" y="38480"/>
                  <a:pt x="268986" y="23702"/>
                </a:cubicBezTo>
                <a:cubicBezTo>
                  <a:pt x="271120" y="10484"/>
                  <a:pt x="279330" y="960"/>
                  <a:pt x="293862" y="960"/>
                </a:cubicBezTo>
                <a:cubicBezTo>
                  <a:pt x="308229" y="960"/>
                  <a:pt x="316932" y="10073"/>
                  <a:pt x="319231" y="23374"/>
                </a:cubicBezTo>
                <a:cubicBezTo>
                  <a:pt x="321693" y="38069"/>
                  <a:pt x="322761" y="53258"/>
                  <a:pt x="322761" y="68200"/>
                </a:cubicBezTo>
                <a:cubicBezTo>
                  <a:pt x="323089" y="181743"/>
                  <a:pt x="323253" y="295287"/>
                  <a:pt x="322761" y="408830"/>
                </a:cubicBezTo>
                <a:cubicBezTo>
                  <a:pt x="322597" y="449880"/>
                  <a:pt x="332449" y="486414"/>
                  <a:pt x="359295" y="519008"/>
                </a:cubicBezTo>
                <a:cubicBezTo>
                  <a:pt x="406749" y="576478"/>
                  <a:pt x="405024" y="609153"/>
                  <a:pt x="355518" y="666541"/>
                </a:cubicBezTo>
                <a:lnTo>
                  <a:pt x="356011" y="6661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12850DD3-2BFF-4F99-A712-527C5068238D}"/>
              </a:ext>
            </a:extLst>
          </p:cNvPr>
          <p:cNvSpPr/>
          <p:nvPr/>
        </p:nvSpPr>
        <p:spPr>
          <a:xfrm>
            <a:off x="11260603" y="5457270"/>
            <a:ext cx="323664" cy="795251"/>
          </a:xfrm>
          <a:custGeom>
            <a:avLst/>
            <a:gdLst>
              <a:gd name="connsiteX0" fmla="*/ 321990 w 323664"/>
              <a:gd name="connsiteY0" fmla="*/ 429799 h 795251"/>
              <a:gd name="connsiteX1" fmla="*/ 321415 w 323664"/>
              <a:gd name="connsiteY1" fmla="*/ 733403 h 795251"/>
              <a:gd name="connsiteX2" fmla="*/ 299084 w 323664"/>
              <a:gd name="connsiteY2" fmla="*/ 793582 h 795251"/>
              <a:gd name="connsiteX3" fmla="*/ 269200 w 323664"/>
              <a:gd name="connsiteY3" fmla="*/ 733978 h 795251"/>
              <a:gd name="connsiteX4" fmla="*/ 267394 w 323664"/>
              <a:gd name="connsiteY4" fmla="*/ 327832 h 795251"/>
              <a:gd name="connsiteX5" fmla="*/ 269282 w 323664"/>
              <a:gd name="connsiteY5" fmla="*/ 114948 h 795251"/>
              <a:gd name="connsiteX6" fmla="*/ 220022 w 323664"/>
              <a:gd name="connsiteY6" fmla="*/ 57560 h 795251"/>
              <a:gd name="connsiteX7" fmla="*/ 158694 w 323664"/>
              <a:gd name="connsiteY7" fmla="*/ 53784 h 795251"/>
              <a:gd name="connsiteX8" fmla="*/ 63376 w 323664"/>
              <a:gd name="connsiteY8" fmla="*/ 102633 h 795251"/>
              <a:gd name="connsiteX9" fmla="*/ 91208 w 323664"/>
              <a:gd name="connsiteY9" fmla="*/ 211250 h 795251"/>
              <a:gd name="connsiteX10" fmla="*/ 195967 w 323664"/>
              <a:gd name="connsiteY10" fmla="*/ 410916 h 795251"/>
              <a:gd name="connsiteX11" fmla="*/ 205326 w 323664"/>
              <a:gd name="connsiteY11" fmla="*/ 763041 h 795251"/>
              <a:gd name="connsiteX12" fmla="*/ 176427 w 323664"/>
              <a:gd name="connsiteY12" fmla="*/ 795224 h 795251"/>
              <a:gd name="connsiteX13" fmla="*/ 153111 w 323664"/>
              <a:gd name="connsiteY13" fmla="*/ 762795 h 795251"/>
              <a:gd name="connsiteX14" fmla="*/ 152783 w 323664"/>
              <a:gd name="connsiteY14" fmla="*/ 532998 h 795251"/>
              <a:gd name="connsiteX15" fmla="*/ 41127 w 323664"/>
              <a:gd name="connsiteY15" fmla="*/ 235470 h 795251"/>
              <a:gd name="connsiteX16" fmla="*/ 12967 w 323664"/>
              <a:gd name="connsiteY16" fmla="*/ 79317 h 795251"/>
              <a:gd name="connsiteX17" fmla="*/ 137676 w 323664"/>
              <a:gd name="connsiteY17" fmla="*/ 747 h 795251"/>
              <a:gd name="connsiteX18" fmla="*/ 227739 w 323664"/>
              <a:gd name="connsiteY18" fmla="*/ 3785 h 795251"/>
              <a:gd name="connsiteX19" fmla="*/ 322154 w 323664"/>
              <a:gd name="connsiteY19" fmla="*/ 113880 h 795251"/>
              <a:gd name="connsiteX20" fmla="*/ 322236 w 323664"/>
              <a:gd name="connsiteY20" fmla="*/ 429799 h 795251"/>
              <a:gd name="connsiteX21" fmla="*/ 321907 w 323664"/>
              <a:gd name="connsiteY21" fmla="*/ 429799 h 79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3664" h="795251">
                <a:moveTo>
                  <a:pt x="321990" y="429799"/>
                </a:moveTo>
                <a:cubicBezTo>
                  <a:pt x="321990" y="531028"/>
                  <a:pt x="322729" y="632256"/>
                  <a:pt x="321415" y="733403"/>
                </a:cubicBezTo>
                <a:cubicBezTo>
                  <a:pt x="321169" y="755406"/>
                  <a:pt x="334469" y="791776"/>
                  <a:pt x="299084" y="793582"/>
                </a:cubicBezTo>
                <a:cubicBezTo>
                  <a:pt x="260825" y="795552"/>
                  <a:pt x="269364" y="758197"/>
                  <a:pt x="269200" y="733978"/>
                </a:cubicBezTo>
                <a:cubicBezTo>
                  <a:pt x="268297" y="598596"/>
                  <a:pt x="270842" y="463132"/>
                  <a:pt x="267394" y="327832"/>
                </a:cubicBezTo>
                <a:cubicBezTo>
                  <a:pt x="265587" y="256734"/>
                  <a:pt x="267065" y="185882"/>
                  <a:pt x="269282" y="114948"/>
                </a:cubicBezTo>
                <a:cubicBezTo>
                  <a:pt x="270431" y="79152"/>
                  <a:pt x="254011" y="61173"/>
                  <a:pt x="220022" y="57560"/>
                </a:cubicBezTo>
                <a:cubicBezTo>
                  <a:pt x="199662" y="55426"/>
                  <a:pt x="179137" y="54194"/>
                  <a:pt x="158694" y="53784"/>
                </a:cubicBezTo>
                <a:cubicBezTo>
                  <a:pt x="118301" y="52963"/>
                  <a:pt x="79632" y="60598"/>
                  <a:pt x="63376" y="102633"/>
                </a:cubicBezTo>
                <a:cubicBezTo>
                  <a:pt x="47613" y="143354"/>
                  <a:pt x="59928" y="181448"/>
                  <a:pt x="91208" y="211250"/>
                </a:cubicBezTo>
                <a:cubicBezTo>
                  <a:pt x="148842" y="266175"/>
                  <a:pt x="183159" y="332840"/>
                  <a:pt x="195967" y="410916"/>
                </a:cubicBezTo>
                <a:cubicBezTo>
                  <a:pt x="215096" y="527826"/>
                  <a:pt x="202617" y="645639"/>
                  <a:pt x="205326" y="763041"/>
                </a:cubicBezTo>
                <a:cubicBezTo>
                  <a:pt x="205737" y="781595"/>
                  <a:pt x="197034" y="795963"/>
                  <a:pt x="176427" y="795224"/>
                </a:cubicBezTo>
                <a:cubicBezTo>
                  <a:pt x="156723" y="794485"/>
                  <a:pt x="153111" y="778722"/>
                  <a:pt x="153111" y="762795"/>
                </a:cubicBezTo>
                <a:cubicBezTo>
                  <a:pt x="152783" y="686196"/>
                  <a:pt x="152208" y="609597"/>
                  <a:pt x="152783" y="532998"/>
                </a:cubicBezTo>
                <a:cubicBezTo>
                  <a:pt x="153686" y="419373"/>
                  <a:pt x="127332" y="317980"/>
                  <a:pt x="41127" y="235470"/>
                </a:cubicBezTo>
                <a:cubicBezTo>
                  <a:pt x="-2385" y="193763"/>
                  <a:pt x="-10678" y="135801"/>
                  <a:pt x="12967" y="79317"/>
                </a:cubicBezTo>
                <a:cubicBezTo>
                  <a:pt x="35380" y="25870"/>
                  <a:pt x="82095" y="3621"/>
                  <a:pt x="137676" y="747"/>
                </a:cubicBezTo>
                <a:cubicBezTo>
                  <a:pt x="167561" y="-812"/>
                  <a:pt x="198019" y="8"/>
                  <a:pt x="227739" y="3785"/>
                </a:cubicBezTo>
                <a:cubicBezTo>
                  <a:pt x="295800" y="12406"/>
                  <a:pt x="321907" y="43603"/>
                  <a:pt x="322154" y="113880"/>
                </a:cubicBezTo>
                <a:cubicBezTo>
                  <a:pt x="322564" y="219132"/>
                  <a:pt x="322236" y="324466"/>
                  <a:pt x="322236" y="429799"/>
                </a:cubicBezTo>
                <a:cubicBezTo>
                  <a:pt x="322154" y="429799"/>
                  <a:pt x="321990" y="429799"/>
                  <a:pt x="321907" y="4297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E7DD2D45-2671-4670-AF9D-A13BF27C9646}"/>
              </a:ext>
            </a:extLst>
          </p:cNvPr>
          <p:cNvSpPr/>
          <p:nvPr/>
        </p:nvSpPr>
        <p:spPr>
          <a:xfrm>
            <a:off x="9157664" y="5199141"/>
            <a:ext cx="216430" cy="801765"/>
          </a:xfrm>
          <a:custGeom>
            <a:avLst/>
            <a:gdLst>
              <a:gd name="connsiteX0" fmla="*/ 75734 w 216430"/>
              <a:gd name="connsiteY0" fmla="*/ 318480 h 801765"/>
              <a:gd name="connsiteX1" fmla="*/ 59478 w 216430"/>
              <a:gd name="connsiteY1" fmla="*/ 693428 h 801765"/>
              <a:gd name="connsiteX2" fmla="*/ 71875 w 216430"/>
              <a:gd name="connsiteY2" fmla="*/ 740061 h 801765"/>
              <a:gd name="connsiteX3" fmla="*/ 109559 w 216430"/>
              <a:gd name="connsiteY3" fmla="*/ 713871 h 801765"/>
              <a:gd name="connsiteX4" fmla="*/ 152743 w 216430"/>
              <a:gd name="connsiteY4" fmla="*/ 542365 h 801765"/>
              <a:gd name="connsiteX5" fmla="*/ 137719 w 216430"/>
              <a:gd name="connsiteY5" fmla="*/ 433255 h 801765"/>
              <a:gd name="connsiteX6" fmla="*/ 138129 w 216430"/>
              <a:gd name="connsiteY6" fmla="*/ 56008 h 801765"/>
              <a:gd name="connsiteX7" fmla="*/ 140674 w 216430"/>
              <a:gd name="connsiteY7" fmla="*/ 19392 h 801765"/>
              <a:gd name="connsiteX8" fmla="*/ 163909 w 216430"/>
              <a:gd name="connsiteY8" fmla="*/ 16 h 801765"/>
              <a:gd name="connsiteX9" fmla="*/ 187718 w 216430"/>
              <a:gd name="connsiteY9" fmla="*/ 18489 h 801765"/>
              <a:gd name="connsiteX10" fmla="*/ 191084 w 216430"/>
              <a:gd name="connsiteY10" fmla="*/ 59128 h 801765"/>
              <a:gd name="connsiteX11" fmla="*/ 191002 w 216430"/>
              <a:gd name="connsiteY11" fmla="*/ 411745 h 801765"/>
              <a:gd name="connsiteX12" fmla="*/ 208899 w 216430"/>
              <a:gd name="connsiteY12" fmla="*/ 545157 h 801765"/>
              <a:gd name="connsiteX13" fmla="*/ 115798 w 216430"/>
              <a:gd name="connsiteY13" fmla="*/ 788910 h 801765"/>
              <a:gd name="connsiteX14" fmla="*/ 37968 w 216430"/>
              <a:gd name="connsiteY14" fmla="*/ 791619 h 801765"/>
              <a:gd name="connsiteX15" fmla="*/ 695 w 216430"/>
              <a:gd name="connsiteY15" fmla="*/ 723559 h 801765"/>
              <a:gd name="connsiteX16" fmla="*/ 22780 w 216430"/>
              <a:gd name="connsiteY16" fmla="*/ 44186 h 801765"/>
              <a:gd name="connsiteX17" fmla="*/ 49708 w 216430"/>
              <a:gd name="connsiteY17" fmla="*/ 7077 h 801765"/>
              <a:gd name="connsiteX18" fmla="*/ 75652 w 216430"/>
              <a:gd name="connsiteY18" fmla="*/ 46485 h 801765"/>
              <a:gd name="connsiteX19" fmla="*/ 75734 w 216430"/>
              <a:gd name="connsiteY19" fmla="*/ 318562 h 80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429" h="801765">
                <a:moveTo>
                  <a:pt x="75734" y="318480"/>
                </a:moveTo>
                <a:cubicBezTo>
                  <a:pt x="79182" y="426441"/>
                  <a:pt x="75734" y="560181"/>
                  <a:pt x="59478" y="693428"/>
                </a:cubicBezTo>
                <a:cubicBezTo>
                  <a:pt x="57508" y="709684"/>
                  <a:pt x="49626" y="732508"/>
                  <a:pt x="71875" y="740061"/>
                </a:cubicBezTo>
                <a:cubicBezTo>
                  <a:pt x="90922" y="746547"/>
                  <a:pt x="98475" y="724790"/>
                  <a:pt x="109559" y="713871"/>
                </a:cubicBezTo>
                <a:cubicBezTo>
                  <a:pt x="158572" y="665597"/>
                  <a:pt x="176798" y="610097"/>
                  <a:pt x="152743" y="542365"/>
                </a:cubicBezTo>
                <a:cubicBezTo>
                  <a:pt x="140346" y="507637"/>
                  <a:pt x="137555" y="470528"/>
                  <a:pt x="137719" y="433255"/>
                </a:cubicBezTo>
                <a:cubicBezTo>
                  <a:pt x="138294" y="307479"/>
                  <a:pt x="137883" y="181784"/>
                  <a:pt x="138129" y="56008"/>
                </a:cubicBezTo>
                <a:cubicBezTo>
                  <a:pt x="138129" y="43775"/>
                  <a:pt x="138458" y="31296"/>
                  <a:pt x="140674" y="19392"/>
                </a:cubicBezTo>
                <a:cubicBezTo>
                  <a:pt x="142891" y="7569"/>
                  <a:pt x="151594" y="427"/>
                  <a:pt x="163909" y="16"/>
                </a:cubicBezTo>
                <a:cubicBezTo>
                  <a:pt x="176552" y="-394"/>
                  <a:pt x="185337" y="6995"/>
                  <a:pt x="187718" y="18489"/>
                </a:cubicBezTo>
                <a:cubicBezTo>
                  <a:pt x="190509" y="31707"/>
                  <a:pt x="191084" y="45499"/>
                  <a:pt x="191084" y="59128"/>
                </a:cubicBezTo>
                <a:cubicBezTo>
                  <a:pt x="191330" y="176694"/>
                  <a:pt x="191740" y="294179"/>
                  <a:pt x="191002" y="411745"/>
                </a:cubicBezTo>
                <a:cubicBezTo>
                  <a:pt x="190673" y="457310"/>
                  <a:pt x="196420" y="501398"/>
                  <a:pt x="208899" y="545157"/>
                </a:cubicBezTo>
                <a:cubicBezTo>
                  <a:pt x="234268" y="633988"/>
                  <a:pt x="193629" y="739322"/>
                  <a:pt x="115798" y="788910"/>
                </a:cubicBezTo>
                <a:cubicBezTo>
                  <a:pt x="90676" y="804919"/>
                  <a:pt x="63665" y="806151"/>
                  <a:pt x="37968" y="791619"/>
                </a:cubicBezTo>
                <a:cubicBezTo>
                  <a:pt x="12189" y="777088"/>
                  <a:pt x="-3574" y="752704"/>
                  <a:pt x="695" y="723559"/>
                </a:cubicBezTo>
                <a:cubicBezTo>
                  <a:pt x="33945" y="497867"/>
                  <a:pt x="19331" y="270780"/>
                  <a:pt x="22780" y="44186"/>
                </a:cubicBezTo>
                <a:cubicBezTo>
                  <a:pt x="23026" y="25631"/>
                  <a:pt x="24750" y="5763"/>
                  <a:pt x="49708" y="7077"/>
                </a:cubicBezTo>
                <a:cubicBezTo>
                  <a:pt x="73435" y="8308"/>
                  <a:pt x="75570" y="28012"/>
                  <a:pt x="75652" y="46485"/>
                </a:cubicBezTo>
                <a:cubicBezTo>
                  <a:pt x="75898" y="128502"/>
                  <a:pt x="75734" y="210519"/>
                  <a:pt x="75734" y="3185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9897799E-F924-4183-87F2-9AE0F4ACA26B}"/>
              </a:ext>
            </a:extLst>
          </p:cNvPr>
          <p:cNvSpPr/>
          <p:nvPr/>
        </p:nvSpPr>
        <p:spPr>
          <a:xfrm>
            <a:off x="10707298" y="5705560"/>
            <a:ext cx="597879" cy="548415"/>
          </a:xfrm>
          <a:custGeom>
            <a:avLst/>
            <a:gdLst>
              <a:gd name="connsiteX0" fmla="*/ 183031 w 597879"/>
              <a:gd name="connsiteY0" fmla="*/ 548412 h 548415"/>
              <a:gd name="connsiteX1" fmla="*/ 118748 w 597879"/>
              <a:gd name="connsiteY1" fmla="*/ 517543 h 548415"/>
              <a:gd name="connsiteX2" fmla="*/ 2412 w 597879"/>
              <a:gd name="connsiteY2" fmla="*/ 289553 h 548415"/>
              <a:gd name="connsiteX3" fmla="*/ 16451 w 597879"/>
              <a:gd name="connsiteY3" fmla="*/ 251294 h 548415"/>
              <a:gd name="connsiteX4" fmla="*/ 52739 w 597879"/>
              <a:gd name="connsiteY4" fmla="*/ 275267 h 548415"/>
              <a:gd name="connsiteX5" fmla="*/ 115874 w 597879"/>
              <a:gd name="connsiteY5" fmla="*/ 421815 h 548415"/>
              <a:gd name="connsiteX6" fmla="*/ 278267 w 597879"/>
              <a:gd name="connsiteY6" fmla="*/ 425755 h 548415"/>
              <a:gd name="connsiteX7" fmla="*/ 378510 w 597879"/>
              <a:gd name="connsiteY7" fmla="*/ 238158 h 548415"/>
              <a:gd name="connsiteX8" fmla="*/ 505846 w 597879"/>
              <a:gd name="connsiteY8" fmla="*/ 43254 h 548415"/>
              <a:gd name="connsiteX9" fmla="*/ 557733 w 597879"/>
              <a:gd name="connsiteY9" fmla="*/ 3846 h 548415"/>
              <a:gd name="connsiteX10" fmla="*/ 593611 w 597879"/>
              <a:gd name="connsiteY10" fmla="*/ 12467 h 548415"/>
              <a:gd name="connsiteX11" fmla="*/ 587371 w 597879"/>
              <a:gd name="connsiteY11" fmla="*/ 45471 h 548415"/>
              <a:gd name="connsiteX12" fmla="*/ 375062 w 597879"/>
              <a:gd name="connsiteY12" fmla="*/ 366644 h 548415"/>
              <a:gd name="connsiteX13" fmla="*/ 302732 w 597879"/>
              <a:gd name="connsiteY13" fmla="*/ 485278 h 548415"/>
              <a:gd name="connsiteX14" fmla="*/ 183031 w 597879"/>
              <a:gd name="connsiteY14" fmla="*/ 548248 h 54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879" h="548415">
                <a:moveTo>
                  <a:pt x="183031" y="548412"/>
                </a:moveTo>
                <a:cubicBezTo>
                  <a:pt x="156677" y="548658"/>
                  <a:pt x="135824" y="536426"/>
                  <a:pt x="118748" y="517543"/>
                </a:cubicBezTo>
                <a:cubicBezTo>
                  <a:pt x="59390" y="452192"/>
                  <a:pt x="29013" y="371734"/>
                  <a:pt x="2412" y="289553"/>
                </a:cubicBezTo>
                <a:cubicBezTo>
                  <a:pt x="-2431" y="274692"/>
                  <a:pt x="-1036" y="257534"/>
                  <a:pt x="16451" y="251294"/>
                </a:cubicBezTo>
                <a:cubicBezTo>
                  <a:pt x="36730" y="244069"/>
                  <a:pt x="46828" y="259094"/>
                  <a:pt x="52739" y="275267"/>
                </a:cubicBezTo>
                <a:cubicBezTo>
                  <a:pt x="71048" y="325348"/>
                  <a:pt x="90259" y="374936"/>
                  <a:pt x="115874" y="421815"/>
                </a:cubicBezTo>
                <a:cubicBezTo>
                  <a:pt x="172276" y="525260"/>
                  <a:pt x="223424" y="506049"/>
                  <a:pt x="278267" y="425755"/>
                </a:cubicBezTo>
                <a:cubicBezTo>
                  <a:pt x="318003" y="367547"/>
                  <a:pt x="345014" y="300718"/>
                  <a:pt x="378510" y="238158"/>
                </a:cubicBezTo>
                <a:cubicBezTo>
                  <a:pt x="415209" y="169523"/>
                  <a:pt x="452646" y="101216"/>
                  <a:pt x="505846" y="43254"/>
                </a:cubicBezTo>
                <a:cubicBezTo>
                  <a:pt x="520789" y="26998"/>
                  <a:pt x="537865" y="13452"/>
                  <a:pt x="557733" y="3846"/>
                </a:cubicBezTo>
                <a:cubicBezTo>
                  <a:pt x="571772" y="-2886"/>
                  <a:pt x="584990" y="-1244"/>
                  <a:pt x="593611" y="12467"/>
                </a:cubicBezTo>
                <a:cubicBezTo>
                  <a:pt x="601164" y="24453"/>
                  <a:pt x="598455" y="37097"/>
                  <a:pt x="587371" y="45471"/>
                </a:cubicBezTo>
                <a:cubicBezTo>
                  <a:pt x="478753" y="127570"/>
                  <a:pt x="435898" y="253100"/>
                  <a:pt x="375062" y="366644"/>
                </a:cubicBezTo>
                <a:cubicBezTo>
                  <a:pt x="353141" y="407612"/>
                  <a:pt x="332699" y="449482"/>
                  <a:pt x="302732" y="485278"/>
                </a:cubicBezTo>
                <a:cubicBezTo>
                  <a:pt x="271781" y="522387"/>
                  <a:pt x="232948" y="546195"/>
                  <a:pt x="183031" y="5482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94B037BA-49E1-4B66-A4E2-3BADF378288C}"/>
              </a:ext>
            </a:extLst>
          </p:cNvPr>
          <p:cNvSpPr/>
          <p:nvPr/>
        </p:nvSpPr>
        <p:spPr>
          <a:xfrm>
            <a:off x="7687794" y="5928200"/>
            <a:ext cx="700112" cy="320254"/>
          </a:xfrm>
          <a:custGeom>
            <a:avLst/>
            <a:gdLst>
              <a:gd name="connsiteX0" fmla="*/ 0 w 700112"/>
              <a:gd name="connsiteY0" fmla="*/ 38260 h 320254"/>
              <a:gd name="connsiteX1" fmla="*/ 22249 w 700112"/>
              <a:gd name="connsiteY1" fmla="*/ 330 h 320254"/>
              <a:gd name="connsiteX2" fmla="*/ 53693 w 700112"/>
              <a:gd name="connsiteY2" fmla="*/ 30542 h 320254"/>
              <a:gd name="connsiteX3" fmla="*/ 144577 w 700112"/>
              <a:gd name="connsiteY3" fmla="*/ 114941 h 320254"/>
              <a:gd name="connsiteX4" fmla="*/ 656796 w 700112"/>
              <a:gd name="connsiteY4" fmla="*/ 260503 h 320254"/>
              <a:gd name="connsiteX5" fmla="*/ 672230 w 700112"/>
              <a:gd name="connsiteY5" fmla="*/ 266004 h 320254"/>
              <a:gd name="connsiteX6" fmla="*/ 697681 w 700112"/>
              <a:gd name="connsiteY6" fmla="*/ 304672 h 320254"/>
              <a:gd name="connsiteX7" fmla="*/ 655646 w 700112"/>
              <a:gd name="connsiteY7" fmla="*/ 316495 h 320254"/>
              <a:gd name="connsiteX8" fmla="*/ 467392 w 700112"/>
              <a:gd name="connsiteY8" fmla="*/ 258615 h 320254"/>
              <a:gd name="connsiteX9" fmla="*/ 131688 w 700112"/>
              <a:gd name="connsiteY9" fmla="*/ 166827 h 320254"/>
              <a:gd name="connsiteX10" fmla="*/ 0 w 700112"/>
              <a:gd name="connsiteY10" fmla="*/ 38260 h 3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112" h="320254">
                <a:moveTo>
                  <a:pt x="0" y="38260"/>
                </a:moveTo>
                <a:cubicBezTo>
                  <a:pt x="0" y="21183"/>
                  <a:pt x="985" y="3285"/>
                  <a:pt x="22249" y="330"/>
                </a:cubicBezTo>
                <a:cubicBezTo>
                  <a:pt x="43102" y="-2462"/>
                  <a:pt x="51641" y="12891"/>
                  <a:pt x="53693" y="30542"/>
                </a:cubicBezTo>
                <a:cubicBezTo>
                  <a:pt x="60179" y="84728"/>
                  <a:pt x="95153" y="107387"/>
                  <a:pt x="144577" y="114941"/>
                </a:cubicBezTo>
                <a:cubicBezTo>
                  <a:pt x="321419" y="141951"/>
                  <a:pt x="485865" y="212721"/>
                  <a:pt x="656796" y="260503"/>
                </a:cubicBezTo>
                <a:cubicBezTo>
                  <a:pt x="662050" y="261981"/>
                  <a:pt x="667058" y="264197"/>
                  <a:pt x="672230" y="266004"/>
                </a:cubicBezTo>
                <a:cubicBezTo>
                  <a:pt x="690621" y="272489"/>
                  <a:pt x="706302" y="282588"/>
                  <a:pt x="697681" y="304672"/>
                </a:cubicBezTo>
                <a:cubicBezTo>
                  <a:pt x="690046" y="324294"/>
                  <a:pt x="672559" y="321749"/>
                  <a:pt x="655646" y="316495"/>
                </a:cubicBezTo>
                <a:cubicBezTo>
                  <a:pt x="592922" y="297037"/>
                  <a:pt x="530363" y="277251"/>
                  <a:pt x="467392" y="258615"/>
                </a:cubicBezTo>
                <a:cubicBezTo>
                  <a:pt x="356147" y="225611"/>
                  <a:pt x="247694" y="184397"/>
                  <a:pt x="131688" y="166827"/>
                </a:cubicBezTo>
                <a:cubicBezTo>
                  <a:pt x="44991" y="153691"/>
                  <a:pt x="1396" y="104103"/>
                  <a:pt x="0" y="382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FBA84969-0014-4B1A-8972-BF4E7EAEDED0}"/>
              </a:ext>
            </a:extLst>
          </p:cNvPr>
          <p:cNvSpPr/>
          <p:nvPr/>
        </p:nvSpPr>
        <p:spPr>
          <a:xfrm>
            <a:off x="7925346" y="5883965"/>
            <a:ext cx="495351" cy="269668"/>
          </a:xfrm>
          <a:custGeom>
            <a:avLst/>
            <a:gdLst>
              <a:gd name="connsiteX0" fmla="*/ 455368 w 495351"/>
              <a:gd name="connsiteY0" fmla="*/ 268942 h 269668"/>
              <a:gd name="connsiteX1" fmla="*/ 352415 w 495351"/>
              <a:gd name="connsiteY1" fmla="*/ 236185 h 269668"/>
              <a:gd name="connsiteX2" fmla="*/ 105706 w 495351"/>
              <a:gd name="connsiteY2" fmla="*/ 160161 h 269668"/>
              <a:gd name="connsiteX3" fmla="*/ 865 w 495351"/>
              <a:gd name="connsiteY3" fmla="*/ 41363 h 269668"/>
              <a:gd name="connsiteX4" fmla="*/ 23442 w 495351"/>
              <a:gd name="connsiteY4" fmla="*/ 313 h 269668"/>
              <a:gd name="connsiteX5" fmla="*/ 53491 w 495351"/>
              <a:gd name="connsiteY5" fmla="*/ 31100 h 269668"/>
              <a:gd name="connsiteX6" fmla="*/ 142651 w 495351"/>
              <a:gd name="connsiteY6" fmla="*/ 115663 h 269668"/>
              <a:gd name="connsiteX7" fmla="*/ 436485 w 495351"/>
              <a:gd name="connsiteY7" fmla="*/ 205972 h 269668"/>
              <a:gd name="connsiteX8" fmla="*/ 475236 w 495351"/>
              <a:gd name="connsiteY8" fmla="*/ 219354 h 269668"/>
              <a:gd name="connsiteX9" fmla="*/ 494201 w 495351"/>
              <a:gd name="connsiteY9" fmla="*/ 250963 h 269668"/>
              <a:gd name="connsiteX10" fmla="*/ 455532 w 495351"/>
              <a:gd name="connsiteY10" fmla="*/ 268942 h 2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351" h="269668">
                <a:moveTo>
                  <a:pt x="455368" y="268942"/>
                </a:moveTo>
                <a:cubicBezTo>
                  <a:pt x="425237" y="259337"/>
                  <a:pt x="388949" y="247432"/>
                  <a:pt x="352415" y="236185"/>
                </a:cubicBezTo>
                <a:cubicBezTo>
                  <a:pt x="270151" y="210816"/>
                  <a:pt x="187559" y="186597"/>
                  <a:pt x="105706" y="160161"/>
                </a:cubicBezTo>
                <a:cubicBezTo>
                  <a:pt x="48072" y="141606"/>
                  <a:pt x="9157" y="104169"/>
                  <a:pt x="865" y="41363"/>
                </a:cubicBezTo>
                <a:cubicBezTo>
                  <a:pt x="-1516" y="23054"/>
                  <a:pt x="-449" y="3433"/>
                  <a:pt x="23442" y="313"/>
                </a:cubicBezTo>
                <a:cubicBezTo>
                  <a:pt x="44542" y="-2396"/>
                  <a:pt x="51110" y="12874"/>
                  <a:pt x="53491" y="31100"/>
                </a:cubicBezTo>
                <a:cubicBezTo>
                  <a:pt x="60305" y="83233"/>
                  <a:pt x="99302" y="102198"/>
                  <a:pt x="142651" y="115663"/>
                </a:cubicBezTo>
                <a:cubicBezTo>
                  <a:pt x="240513" y="146039"/>
                  <a:pt x="338540" y="175842"/>
                  <a:pt x="436485" y="205972"/>
                </a:cubicBezTo>
                <a:cubicBezTo>
                  <a:pt x="449538" y="209995"/>
                  <a:pt x="462510" y="214346"/>
                  <a:pt x="475236" y="219354"/>
                </a:cubicBezTo>
                <a:cubicBezTo>
                  <a:pt x="489439" y="224855"/>
                  <a:pt x="498716" y="234953"/>
                  <a:pt x="494201" y="250963"/>
                </a:cubicBezTo>
                <a:cubicBezTo>
                  <a:pt x="489849" y="266233"/>
                  <a:pt x="477781" y="271816"/>
                  <a:pt x="455532" y="2689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5" name="Forma libre: forma 124">
            <a:extLst>
              <a:ext uri="{FF2B5EF4-FFF2-40B4-BE49-F238E27FC236}">
                <a16:creationId xmlns:a16="http://schemas.microsoft.com/office/drawing/2014/main" id="{8C3C5E6B-C0FC-4721-B362-0F0932A7D0B6}"/>
              </a:ext>
            </a:extLst>
          </p:cNvPr>
          <p:cNvSpPr/>
          <p:nvPr/>
        </p:nvSpPr>
        <p:spPr>
          <a:xfrm>
            <a:off x="8037913" y="5861686"/>
            <a:ext cx="404792" cy="207836"/>
          </a:xfrm>
          <a:custGeom>
            <a:avLst/>
            <a:gdLst>
              <a:gd name="connsiteX0" fmla="*/ 3648 w 404792"/>
              <a:gd name="connsiteY0" fmla="*/ 1164 h 207836"/>
              <a:gd name="connsiteX1" fmla="*/ 49377 w 404792"/>
              <a:gd name="connsiteY1" fmla="*/ 24070 h 207836"/>
              <a:gd name="connsiteX2" fmla="*/ 114975 w 404792"/>
              <a:gd name="connsiteY2" fmla="*/ 79897 h 207836"/>
              <a:gd name="connsiteX3" fmla="*/ 366117 w 404792"/>
              <a:gd name="connsiteY3" fmla="*/ 152391 h 207836"/>
              <a:gd name="connsiteX4" fmla="*/ 403062 w 404792"/>
              <a:gd name="connsiteY4" fmla="*/ 189007 h 207836"/>
              <a:gd name="connsiteX5" fmla="*/ 351421 w 404792"/>
              <a:gd name="connsiteY5" fmla="*/ 201405 h 207836"/>
              <a:gd name="connsiteX6" fmla="*/ 82627 w 404792"/>
              <a:gd name="connsiteY6" fmla="*/ 116432 h 207836"/>
              <a:gd name="connsiteX7" fmla="*/ 4140 w 404792"/>
              <a:gd name="connsiteY7" fmla="*/ 671 h 207836"/>
              <a:gd name="connsiteX8" fmla="*/ 3648 w 404792"/>
              <a:gd name="connsiteY8" fmla="*/ 1082 h 20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792" h="207836">
                <a:moveTo>
                  <a:pt x="3648" y="1164"/>
                </a:moveTo>
                <a:cubicBezTo>
                  <a:pt x="24419" y="-2202"/>
                  <a:pt x="41988" y="671"/>
                  <a:pt x="49377" y="24070"/>
                </a:cubicBezTo>
                <a:cubicBezTo>
                  <a:pt x="59557" y="56417"/>
                  <a:pt x="85583" y="69717"/>
                  <a:pt x="114975" y="79897"/>
                </a:cubicBezTo>
                <a:cubicBezTo>
                  <a:pt x="197485" y="108386"/>
                  <a:pt x="281719" y="130553"/>
                  <a:pt x="366117" y="152391"/>
                </a:cubicBezTo>
                <a:cubicBezTo>
                  <a:pt x="385821" y="157481"/>
                  <a:pt x="411764" y="160108"/>
                  <a:pt x="403062" y="189007"/>
                </a:cubicBezTo>
                <a:cubicBezTo>
                  <a:pt x="394770" y="216347"/>
                  <a:pt x="371289" y="207644"/>
                  <a:pt x="351421" y="201405"/>
                </a:cubicBezTo>
                <a:cubicBezTo>
                  <a:pt x="261768" y="173162"/>
                  <a:pt x="171870" y="145823"/>
                  <a:pt x="82627" y="116432"/>
                </a:cubicBezTo>
                <a:cubicBezTo>
                  <a:pt x="13828" y="93772"/>
                  <a:pt x="-10638" y="55924"/>
                  <a:pt x="4140" y="671"/>
                </a:cubicBezTo>
                <a:cubicBezTo>
                  <a:pt x="4140" y="671"/>
                  <a:pt x="3648" y="1082"/>
                  <a:pt x="3648" y="10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6" name="Forma libre: forma 125">
            <a:extLst>
              <a:ext uri="{FF2B5EF4-FFF2-40B4-BE49-F238E27FC236}">
                <a16:creationId xmlns:a16="http://schemas.microsoft.com/office/drawing/2014/main" id="{458B0B36-D00C-4951-9EEF-FB2C52762BDF}"/>
              </a:ext>
            </a:extLst>
          </p:cNvPr>
          <p:cNvSpPr/>
          <p:nvPr/>
        </p:nvSpPr>
        <p:spPr>
          <a:xfrm>
            <a:off x="9283910" y="5874385"/>
            <a:ext cx="214826" cy="228216"/>
          </a:xfrm>
          <a:custGeom>
            <a:avLst/>
            <a:gdLst>
              <a:gd name="connsiteX0" fmla="*/ 104821 w 214826"/>
              <a:gd name="connsiteY0" fmla="*/ 228114 h 228216"/>
              <a:gd name="connsiteX1" fmla="*/ 16153 w 214826"/>
              <a:gd name="connsiteY1" fmla="*/ 200364 h 228216"/>
              <a:gd name="connsiteX2" fmla="*/ 4331 w 214826"/>
              <a:gd name="connsiteY2" fmla="*/ 162024 h 228216"/>
              <a:gd name="connsiteX3" fmla="*/ 40783 w 214826"/>
              <a:gd name="connsiteY3" fmla="*/ 153978 h 228216"/>
              <a:gd name="connsiteX4" fmla="*/ 62950 w 214826"/>
              <a:gd name="connsiteY4" fmla="*/ 164322 h 228216"/>
              <a:gd name="connsiteX5" fmla="*/ 154655 w 214826"/>
              <a:gd name="connsiteY5" fmla="*/ 107592 h 228216"/>
              <a:gd name="connsiteX6" fmla="*/ 138645 w 214826"/>
              <a:gd name="connsiteY6" fmla="*/ 86328 h 228216"/>
              <a:gd name="connsiteX7" fmla="*/ 90125 w 214826"/>
              <a:gd name="connsiteY7" fmla="*/ 49137 h 228216"/>
              <a:gd name="connsiteX8" fmla="*/ 86348 w 214826"/>
              <a:gd name="connsiteY8" fmla="*/ 9319 h 228216"/>
              <a:gd name="connsiteX9" fmla="*/ 123129 w 214826"/>
              <a:gd name="connsiteY9" fmla="*/ 7020 h 228216"/>
              <a:gd name="connsiteX10" fmla="*/ 191436 w 214826"/>
              <a:gd name="connsiteY10" fmla="*/ 51107 h 228216"/>
              <a:gd name="connsiteX11" fmla="*/ 212617 w 214826"/>
              <a:gd name="connsiteY11" fmla="*/ 108577 h 228216"/>
              <a:gd name="connsiteX12" fmla="*/ 130846 w 214826"/>
              <a:gd name="connsiteY12" fmla="*/ 221381 h 228216"/>
              <a:gd name="connsiteX13" fmla="*/ 104903 w 214826"/>
              <a:gd name="connsiteY13" fmla="*/ 228114 h 2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826" h="228215">
                <a:moveTo>
                  <a:pt x="104821" y="228114"/>
                </a:moveTo>
                <a:cubicBezTo>
                  <a:pt x="65331" y="229427"/>
                  <a:pt x="39551" y="218015"/>
                  <a:pt x="16153" y="200364"/>
                </a:cubicBezTo>
                <a:cubicBezTo>
                  <a:pt x="3099" y="190512"/>
                  <a:pt x="-5685" y="178115"/>
                  <a:pt x="4331" y="162024"/>
                </a:cubicBezTo>
                <a:cubicBezTo>
                  <a:pt x="12951" y="148231"/>
                  <a:pt x="27072" y="148723"/>
                  <a:pt x="40783" y="153978"/>
                </a:cubicBezTo>
                <a:cubicBezTo>
                  <a:pt x="48418" y="156851"/>
                  <a:pt x="55561" y="161038"/>
                  <a:pt x="62950" y="164322"/>
                </a:cubicBezTo>
                <a:cubicBezTo>
                  <a:pt x="97760" y="179839"/>
                  <a:pt x="152110" y="146014"/>
                  <a:pt x="154655" y="107592"/>
                </a:cubicBezTo>
                <a:cubicBezTo>
                  <a:pt x="155476" y="95359"/>
                  <a:pt x="146034" y="91911"/>
                  <a:pt x="138645" y="86328"/>
                </a:cubicBezTo>
                <a:cubicBezTo>
                  <a:pt x="122308" y="74095"/>
                  <a:pt x="105149" y="62765"/>
                  <a:pt x="90125" y="49137"/>
                </a:cubicBezTo>
                <a:cubicBezTo>
                  <a:pt x="77974" y="38135"/>
                  <a:pt x="73787" y="23440"/>
                  <a:pt x="86348" y="9319"/>
                </a:cubicBezTo>
                <a:cubicBezTo>
                  <a:pt x="97349" y="-3078"/>
                  <a:pt x="111799" y="-2340"/>
                  <a:pt x="123129" y="7020"/>
                </a:cubicBezTo>
                <a:cubicBezTo>
                  <a:pt x="144228" y="24671"/>
                  <a:pt x="167545" y="37889"/>
                  <a:pt x="191436" y="51107"/>
                </a:cubicBezTo>
                <a:cubicBezTo>
                  <a:pt x="213192" y="63258"/>
                  <a:pt x="218446" y="86903"/>
                  <a:pt x="212617" y="108577"/>
                </a:cubicBezTo>
                <a:cubicBezTo>
                  <a:pt x="199892" y="155866"/>
                  <a:pt x="170172" y="192975"/>
                  <a:pt x="130846" y="221381"/>
                </a:cubicBezTo>
                <a:cubicBezTo>
                  <a:pt x="121815" y="227949"/>
                  <a:pt x="107694" y="227457"/>
                  <a:pt x="104903" y="2281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6C53EE4C-22E1-4985-AB4C-8855D459A0B7}"/>
              </a:ext>
            </a:extLst>
          </p:cNvPr>
          <p:cNvSpPr/>
          <p:nvPr/>
        </p:nvSpPr>
        <p:spPr>
          <a:xfrm>
            <a:off x="11136628" y="5384814"/>
            <a:ext cx="227809" cy="92418"/>
          </a:xfrm>
          <a:custGeom>
            <a:avLst/>
            <a:gdLst>
              <a:gd name="connsiteX0" fmla="*/ 410 w 227809"/>
              <a:gd name="connsiteY0" fmla="*/ 83877 h 92418"/>
              <a:gd name="connsiteX1" fmla="*/ 54350 w 227809"/>
              <a:gd name="connsiteY1" fmla="*/ 19100 h 92418"/>
              <a:gd name="connsiteX2" fmla="*/ 204428 w 227809"/>
              <a:gd name="connsiteY2" fmla="*/ 14831 h 92418"/>
              <a:gd name="connsiteX3" fmla="*/ 225774 w 227809"/>
              <a:gd name="connsiteY3" fmla="*/ 53172 h 92418"/>
              <a:gd name="connsiteX4" fmla="*/ 188008 w 227809"/>
              <a:gd name="connsiteY4" fmla="*/ 66472 h 92418"/>
              <a:gd name="connsiteX5" fmla="*/ 49999 w 227809"/>
              <a:gd name="connsiteY5" fmla="*/ 85683 h 92418"/>
              <a:gd name="connsiteX6" fmla="*/ 0 w 227809"/>
              <a:gd name="connsiteY6" fmla="*/ 83548 h 92418"/>
              <a:gd name="connsiteX7" fmla="*/ 328 w 227809"/>
              <a:gd name="connsiteY7" fmla="*/ 83959 h 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809" h="92418">
                <a:moveTo>
                  <a:pt x="410" y="83877"/>
                </a:moveTo>
                <a:cubicBezTo>
                  <a:pt x="657" y="47507"/>
                  <a:pt x="27011" y="32072"/>
                  <a:pt x="54350" y="19100"/>
                </a:cubicBezTo>
                <a:cubicBezTo>
                  <a:pt x="103445" y="-4298"/>
                  <a:pt x="153936" y="-6761"/>
                  <a:pt x="204428" y="14831"/>
                </a:cubicBezTo>
                <a:cubicBezTo>
                  <a:pt x="220848" y="21810"/>
                  <a:pt x="232752" y="34289"/>
                  <a:pt x="225774" y="53172"/>
                </a:cubicBezTo>
                <a:cubicBezTo>
                  <a:pt x="219452" y="70330"/>
                  <a:pt x="203196" y="72629"/>
                  <a:pt x="188008" y="66472"/>
                </a:cubicBezTo>
                <a:cubicBezTo>
                  <a:pt x="138009" y="45947"/>
                  <a:pt x="92444" y="53746"/>
                  <a:pt x="49999" y="85683"/>
                </a:cubicBezTo>
                <a:cubicBezTo>
                  <a:pt x="32758" y="98655"/>
                  <a:pt x="16420" y="90034"/>
                  <a:pt x="0" y="83548"/>
                </a:cubicBezTo>
                <a:cubicBezTo>
                  <a:pt x="0" y="83548"/>
                  <a:pt x="328" y="83959"/>
                  <a:pt x="328" y="839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20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8" name="Forma libre: forma 137">
            <a:extLst>
              <a:ext uri="{FF2B5EF4-FFF2-40B4-BE49-F238E27FC236}">
                <a16:creationId xmlns:a16="http://schemas.microsoft.com/office/drawing/2014/main" id="{F6DEA5AB-0F34-4CE9-8324-681C03A86A75}"/>
              </a:ext>
            </a:extLst>
          </p:cNvPr>
          <p:cNvSpPr/>
          <p:nvPr/>
        </p:nvSpPr>
        <p:spPr>
          <a:xfrm>
            <a:off x="10515608" y="3875842"/>
            <a:ext cx="1004566" cy="1004320"/>
          </a:xfrm>
          <a:custGeom>
            <a:avLst/>
            <a:gdLst>
              <a:gd name="connsiteX0" fmla="*/ 484839 w 1004566"/>
              <a:gd name="connsiteY0" fmla="*/ 490577 h 1004320"/>
              <a:gd name="connsiteX1" fmla="*/ 410924 w 1004566"/>
              <a:gd name="connsiteY1" fmla="*/ 426564 h 1004320"/>
              <a:gd name="connsiteX2" fmla="*/ 411236 w 1004566"/>
              <a:gd name="connsiteY2" fmla="*/ 353508 h 1004320"/>
              <a:gd name="connsiteX3" fmla="*/ 438993 w 1004566"/>
              <a:gd name="connsiteY3" fmla="*/ 326219 h 1004320"/>
              <a:gd name="connsiteX4" fmla="*/ 506280 w 1004566"/>
              <a:gd name="connsiteY4" fmla="*/ 318110 h 1004320"/>
              <a:gd name="connsiteX5" fmla="*/ 519691 w 1004566"/>
              <a:gd name="connsiteY5" fmla="*/ 324659 h 1004320"/>
              <a:gd name="connsiteX6" fmla="*/ 563588 w 1004566"/>
              <a:gd name="connsiteY6" fmla="*/ 366606 h 1004320"/>
              <a:gd name="connsiteX7" fmla="*/ 587524 w 1004566"/>
              <a:gd name="connsiteY7" fmla="*/ 384383 h 1004320"/>
              <a:gd name="connsiteX8" fmla="*/ 621363 w 1004566"/>
              <a:gd name="connsiteY8" fmla="*/ 416351 h 1004320"/>
              <a:gd name="connsiteX9" fmla="*/ 648808 w 1004566"/>
              <a:gd name="connsiteY9" fmla="*/ 441456 h 1004320"/>
              <a:gd name="connsiteX10" fmla="*/ 680775 w 1004566"/>
              <a:gd name="connsiteY10" fmla="*/ 471475 h 1004320"/>
              <a:gd name="connsiteX11" fmla="*/ 693250 w 1004566"/>
              <a:gd name="connsiteY11" fmla="*/ 506327 h 1004320"/>
              <a:gd name="connsiteX12" fmla="*/ 704555 w 1004566"/>
              <a:gd name="connsiteY12" fmla="*/ 529561 h 1004320"/>
              <a:gd name="connsiteX13" fmla="*/ 729505 w 1004566"/>
              <a:gd name="connsiteY13" fmla="*/ 588740 h 1004320"/>
              <a:gd name="connsiteX14" fmla="*/ 751181 w 1004566"/>
              <a:gd name="connsiteY14" fmla="*/ 611117 h 1004320"/>
              <a:gd name="connsiteX15" fmla="*/ 877100 w 1004566"/>
              <a:gd name="connsiteY15" fmla="*/ 664291 h 1004320"/>
              <a:gd name="connsiteX16" fmla="*/ 1000213 w 1004566"/>
              <a:gd name="connsiteY16" fmla="*/ 755281 h 1004320"/>
              <a:gd name="connsiteX17" fmla="*/ 940957 w 1004566"/>
              <a:gd name="connsiteY17" fmla="*/ 894144 h 1004320"/>
              <a:gd name="connsiteX18" fmla="*/ 896904 w 1004566"/>
              <a:gd name="connsiteY18" fmla="*/ 935623 h 1004320"/>
              <a:gd name="connsiteX19" fmla="*/ 760849 w 1004566"/>
              <a:gd name="connsiteY19" fmla="*/ 1001663 h 1004320"/>
              <a:gd name="connsiteX20" fmla="*/ 662764 w 1004566"/>
              <a:gd name="connsiteY20" fmla="*/ 886737 h 1004320"/>
              <a:gd name="connsiteX21" fmla="*/ 581754 w 1004566"/>
              <a:gd name="connsiteY21" fmla="*/ 716375 h 1004320"/>
              <a:gd name="connsiteX22" fmla="*/ 253739 w 1004566"/>
              <a:gd name="connsiteY22" fmla="*/ 388594 h 1004320"/>
              <a:gd name="connsiteX23" fmla="*/ 147078 w 1004566"/>
              <a:gd name="connsiteY23" fmla="*/ 345243 h 1004320"/>
              <a:gd name="connsiteX24" fmla="*/ 33399 w 1004566"/>
              <a:gd name="connsiteY24" fmla="*/ 304465 h 1004320"/>
              <a:gd name="connsiteX25" fmla="*/ 63963 w 1004566"/>
              <a:gd name="connsiteY25" fmla="*/ 111025 h 1004320"/>
              <a:gd name="connsiteX26" fmla="*/ 108483 w 1004566"/>
              <a:gd name="connsiteY26" fmla="*/ 65725 h 1004320"/>
              <a:gd name="connsiteX27" fmla="*/ 251322 w 1004566"/>
              <a:gd name="connsiteY27" fmla="*/ 4051 h 1004320"/>
              <a:gd name="connsiteX28" fmla="*/ 342000 w 1004566"/>
              <a:gd name="connsiteY28" fmla="*/ 121550 h 1004320"/>
              <a:gd name="connsiteX29" fmla="*/ 404141 w 1004566"/>
              <a:gd name="connsiteY29" fmla="*/ 263766 h 1004320"/>
              <a:gd name="connsiteX30" fmla="*/ 424725 w 1004566"/>
              <a:gd name="connsiteY30" fmla="*/ 287000 h 1004320"/>
              <a:gd name="connsiteX31" fmla="*/ 422932 w 1004566"/>
              <a:gd name="connsiteY31" fmla="*/ 318890 h 1004320"/>
              <a:gd name="connsiteX32" fmla="*/ 391042 w 1004566"/>
              <a:gd name="connsiteY32" fmla="*/ 319825 h 1004320"/>
              <a:gd name="connsiteX33" fmla="*/ 292412 w 1004566"/>
              <a:gd name="connsiteY33" fmla="*/ 149151 h 1004320"/>
              <a:gd name="connsiteX34" fmla="*/ 291632 w 1004566"/>
              <a:gd name="connsiteY34" fmla="*/ 114143 h 1004320"/>
              <a:gd name="connsiteX35" fmla="*/ 226216 w 1004566"/>
              <a:gd name="connsiteY35" fmla="*/ 52080 h 1004320"/>
              <a:gd name="connsiteX36" fmla="*/ 150275 w 1004566"/>
              <a:gd name="connsiteY36" fmla="*/ 99173 h 1004320"/>
              <a:gd name="connsiteX37" fmla="*/ 100141 w 1004566"/>
              <a:gd name="connsiteY37" fmla="*/ 150321 h 1004320"/>
              <a:gd name="connsiteX38" fmla="*/ 51878 w 1004566"/>
              <a:gd name="connsiteY38" fmla="*/ 226185 h 1004320"/>
              <a:gd name="connsiteX39" fmla="*/ 121894 w 1004566"/>
              <a:gd name="connsiteY39" fmla="*/ 291756 h 1004320"/>
              <a:gd name="connsiteX40" fmla="*/ 335763 w 1004566"/>
              <a:gd name="connsiteY40" fmla="*/ 401381 h 1004320"/>
              <a:gd name="connsiteX41" fmla="*/ 417864 w 1004566"/>
              <a:gd name="connsiteY41" fmla="*/ 484417 h 1004320"/>
              <a:gd name="connsiteX42" fmla="*/ 484683 w 1004566"/>
              <a:gd name="connsiteY42" fmla="*/ 490655 h 1004320"/>
              <a:gd name="connsiteX43" fmla="*/ 480551 w 1004566"/>
              <a:gd name="connsiteY43" fmla="*/ 559267 h 1004320"/>
              <a:gd name="connsiteX44" fmla="*/ 616529 w 1004566"/>
              <a:gd name="connsiteY44" fmla="*/ 683394 h 1004320"/>
              <a:gd name="connsiteX45" fmla="*/ 711728 w 1004566"/>
              <a:gd name="connsiteY45" fmla="*/ 879174 h 1004320"/>
              <a:gd name="connsiteX46" fmla="*/ 776599 w 1004566"/>
              <a:gd name="connsiteY46" fmla="*/ 953010 h 1004320"/>
              <a:gd name="connsiteX47" fmla="*/ 858310 w 1004566"/>
              <a:gd name="connsiteY47" fmla="*/ 897652 h 1004320"/>
              <a:gd name="connsiteX48" fmla="*/ 898386 w 1004566"/>
              <a:gd name="connsiteY48" fmla="*/ 857342 h 1004320"/>
              <a:gd name="connsiteX49" fmla="*/ 954367 w 1004566"/>
              <a:gd name="connsiteY49" fmla="*/ 790289 h 1004320"/>
              <a:gd name="connsiteX50" fmla="*/ 912342 w 1004566"/>
              <a:gd name="connsiteY50" fmla="*/ 720897 h 1004320"/>
              <a:gd name="connsiteX51" fmla="*/ 859245 w 1004566"/>
              <a:gd name="connsiteY51" fmla="*/ 713568 h 1004320"/>
              <a:gd name="connsiteX52" fmla="*/ 730285 w 1004566"/>
              <a:gd name="connsiteY52" fmla="*/ 661796 h 1004320"/>
              <a:gd name="connsiteX53" fmla="*/ 672120 w 1004566"/>
              <a:gd name="connsiteY53" fmla="*/ 599187 h 1004320"/>
              <a:gd name="connsiteX54" fmla="*/ 650913 w 1004566"/>
              <a:gd name="connsiteY54" fmla="*/ 595991 h 1004320"/>
              <a:gd name="connsiteX55" fmla="*/ 569201 w 1004566"/>
              <a:gd name="connsiteY55" fmla="*/ 586557 h 1004320"/>
              <a:gd name="connsiteX56" fmla="*/ 480473 w 1004566"/>
              <a:gd name="connsiteY56" fmla="*/ 559345 h 1004320"/>
              <a:gd name="connsiteX57" fmla="*/ 638048 w 1004566"/>
              <a:gd name="connsiteY57" fmla="*/ 530107 h 1004320"/>
              <a:gd name="connsiteX58" fmla="*/ 593762 w 1004566"/>
              <a:gd name="connsiteY58" fmla="*/ 488316 h 1004320"/>
              <a:gd name="connsiteX59" fmla="*/ 574035 w 1004566"/>
              <a:gd name="connsiteY59" fmla="*/ 469915 h 1004320"/>
              <a:gd name="connsiteX60" fmla="*/ 536220 w 1004566"/>
              <a:gd name="connsiteY60" fmla="*/ 432178 h 1004320"/>
              <a:gd name="connsiteX61" fmla="*/ 516494 w 1004566"/>
              <a:gd name="connsiteY61" fmla="*/ 409723 h 1004320"/>
              <a:gd name="connsiteX62" fmla="*/ 474391 w 1004566"/>
              <a:gd name="connsiteY62" fmla="*/ 365593 h 1004320"/>
              <a:gd name="connsiteX63" fmla="*/ 463320 w 1004566"/>
              <a:gd name="connsiteY63" fmla="*/ 408554 h 1004320"/>
              <a:gd name="connsiteX64" fmla="*/ 595321 w 1004566"/>
              <a:gd name="connsiteY64" fmla="*/ 540321 h 1004320"/>
              <a:gd name="connsiteX65" fmla="*/ 638048 w 1004566"/>
              <a:gd name="connsiteY65" fmla="*/ 530029 h 100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04565" h="1004320">
                <a:moveTo>
                  <a:pt x="484839" y="490577"/>
                </a:moveTo>
                <a:cubicBezTo>
                  <a:pt x="455913" y="465705"/>
                  <a:pt x="432288" y="447304"/>
                  <a:pt x="410924" y="426564"/>
                </a:cubicBezTo>
                <a:cubicBezTo>
                  <a:pt x="378178" y="394831"/>
                  <a:pt x="378801" y="386956"/>
                  <a:pt x="411236" y="353508"/>
                </a:cubicBezTo>
                <a:cubicBezTo>
                  <a:pt x="420281" y="344151"/>
                  <a:pt x="430651" y="336043"/>
                  <a:pt x="438993" y="326219"/>
                </a:cubicBezTo>
                <a:cubicBezTo>
                  <a:pt x="459187" y="302282"/>
                  <a:pt x="479693" y="288716"/>
                  <a:pt x="506280" y="318110"/>
                </a:cubicBezTo>
                <a:cubicBezTo>
                  <a:pt x="509477" y="321618"/>
                  <a:pt x="515793" y="325517"/>
                  <a:pt x="519691" y="324659"/>
                </a:cubicBezTo>
                <a:cubicBezTo>
                  <a:pt x="555635" y="316784"/>
                  <a:pt x="571930" y="326452"/>
                  <a:pt x="563588" y="366606"/>
                </a:cubicBezTo>
                <a:cubicBezTo>
                  <a:pt x="560859" y="379549"/>
                  <a:pt x="573412" y="386411"/>
                  <a:pt x="587524" y="384383"/>
                </a:cubicBezTo>
                <a:cubicBezTo>
                  <a:pt x="612162" y="380875"/>
                  <a:pt x="625339" y="389061"/>
                  <a:pt x="621363" y="416351"/>
                </a:cubicBezTo>
                <a:cubicBezTo>
                  <a:pt x="618244" y="437480"/>
                  <a:pt x="628848" y="444731"/>
                  <a:pt x="648808" y="441456"/>
                </a:cubicBezTo>
                <a:cubicBezTo>
                  <a:pt x="672354" y="437558"/>
                  <a:pt x="684517" y="447460"/>
                  <a:pt x="680775" y="471475"/>
                </a:cubicBezTo>
                <a:cubicBezTo>
                  <a:pt x="678436" y="486289"/>
                  <a:pt x="684050" y="496503"/>
                  <a:pt x="693250" y="506327"/>
                </a:cubicBezTo>
                <a:cubicBezTo>
                  <a:pt x="699487" y="513032"/>
                  <a:pt x="709078" y="522544"/>
                  <a:pt x="704555" y="529561"/>
                </a:cubicBezTo>
                <a:cubicBezTo>
                  <a:pt x="683270" y="562854"/>
                  <a:pt x="714145" y="572210"/>
                  <a:pt x="729505" y="588740"/>
                </a:cubicBezTo>
                <a:cubicBezTo>
                  <a:pt x="736601" y="596381"/>
                  <a:pt x="744709" y="603008"/>
                  <a:pt x="751181" y="611117"/>
                </a:cubicBezTo>
                <a:cubicBezTo>
                  <a:pt x="783694" y="651583"/>
                  <a:pt x="823770" y="667878"/>
                  <a:pt x="877100" y="664291"/>
                </a:cubicBezTo>
                <a:cubicBezTo>
                  <a:pt x="941113" y="659925"/>
                  <a:pt x="984619" y="696025"/>
                  <a:pt x="1000213" y="755281"/>
                </a:cubicBezTo>
                <a:cubicBezTo>
                  <a:pt x="1014871" y="811185"/>
                  <a:pt x="991870" y="866621"/>
                  <a:pt x="940957" y="894144"/>
                </a:cubicBezTo>
                <a:cubicBezTo>
                  <a:pt x="922166" y="904280"/>
                  <a:pt x="907118" y="915585"/>
                  <a:pt x="896904" y="935623"/>
                </a:cubicBezTo>
                <a:cubicBezTo>
                  <a:pt x="869460" y="989733"/>
                  <a:pt x="820027" y="1012578"/>
                  <a:pt x="760849" y="1001663"/>
                </a:cubicBezTo>
                <a:cubicBezTo>
                  <a:pt x="707050" y="991683"/>
                  <a:pt x="657930" y="944511"/>
                  <a:pt x="662764" y="886737"/>
                </a:cubicBezTo>
                <a:cubicBezTo>
                  <a:pt x="669158" y="810093"/>
                  <a:pt x="631031" y="764092"/>
                  <a:pt x="581754" y="716375"/>
                </a:cubicBezTo>
                <a:cubicBezTo>
                  <a:pt x="470649" y="608934"/>
                  <a:pt x="361726" y="499231"/>
                  <a:pt x="253739" y="388594"/>
                </a:cubicBezTo>
                <a:cubicBezTo>
                  <a:pt x="223176" y="357250"/>
                  <a:pt x="191052" y="341890"/>
                  <a:pt x="147078" y="345243"/>
                </a:cubicBezTo>
                <a:cubicBezTo>
                  <a:pt x="104195" y="348518"/>
                  <a:pt x="64197" y="336822"/>
                  <a:pt x="33399" y="304465"/>
                </a:cubicBezTo>
                <a:cubicBezTo>
                  <a:pt x="-21569" y="246612"/>
                  <a:pt x="-6833" y="148995"/>
                  <a:pt x="63963" y="111025"/>
                </a:cubicBezTo>
                <a:cubicBezTo>
                  <a:pt x="84703" y="99875"/>
                  <a:pt x="97646" y="86308"/>
                  <a:pt x="108483" y="65725"/>
                </a:cubicBezTo>
                <a:cubicBezTo>
                  <a:pt x="135616" y="13875"/>
                  <a:pt x="194717" y="-10217"/>
                  <a:pt x="251322" y="4051"/>
                </a:cubicBezTo>
                <a:cubicBezTo>
                  <a:pt x="301690" y="16760"/>
                  <a:pt x="345665" y="67206"/>
                  <a:pt x="342000" y="121550"/>
                </a:cubicBezTo>
                <a:cubicBezTo>
                  <a:pt x="337946" y="182054"/>
                  <a:pt x="357204" y="227588"/>
                  <a:pt x="404141" y="263766"/>
                </a:cubicBezTo>
                <a:cubicBezTo>
                  <a:pt x="412250" y="270003"/>
                  <a:pt x="418799" y="278580"/>
                  <a:pt x="424725" y="287000"/>
                </a:cubicBezTo>
                <a:cubicBezTo>
                  <a:pt x="432132" y="297604"/>
                  <a:pt x="432834" y="309143"/>
                  <a:pt x="422932" y="318890"/>
                </a:cubicBezTo>
                <a:cubicBezTo>
                  <a:pt x="412952" y="328636"/>
                  <a:pt x="400321" y="328168"/>
                  <a:pt x="391042" y="319825"/>
                </a:cubicBezTo>
                <a:cubicBezTo>
                  <a:pt x="340051" y="273590"/>
                  <a:pt x="283679" y="230239"/>
                  <a:pt x="292412" y="149151"/>
                </a:cubicBezTo>
                <a:cubicBezTo>
                  <a:pt x="293659" y="137612"/>
                  <a:pt x="293348" y="125605"/>
                  <a:pt x="291632" y="114143"/>
                </a:cubicBezTo>
                <a:cubicBezTo>
                  <a:pt x="286096" y="76718"/>
                  <a:pt x="261380" y="57850"/>
                  <a:pt x="226216" y="52080"/>
                </a:cubicBezTo>
                <a:cubicBezTo>
                  <a:pt x="193236" y="46700"/>
                  <a:pt x="158695" y="66037"/>
                  <a:pt x="150275" y="99173"/>
                </a:cubicBezTo>
                <a:cubicBezTo>
                  <a:pt x="142946" y="128178"/>
                  <a:pt x="128443" y="141432"/>
                  <a:pt x="100141" y="150321"/>
                </a:cubicBezTo>
                <a:cubicBezTo>
                  <a:pt x="66068" y="161003"/>
                  <a:pt x="48525" y="189461"/>
                  <a:pt x="51878" y="226185"/>
                </a:cubicBezTo>
                <a:cubicBezTo>
                  <a:pt x="55309" y="263220"/>
                  <a:pt x="85561" y="297214"/>
                  <a:pt x="121894" y="291756"/>
                </a:cubicBezTo>
                <a:cubicBezTo>
                  <a:pt x="221772" y="276786"/>
                  <a:pt x="277676" y="339083"/>
                  <a:pt x="335763" y="401381"/>
                </a:cubicBezTo>
                <a:cubicBezTo>
                  <a:pt x="362350" y="429839"/>
                  <a:pt x="390341" y="456894"/>
                  <a:pt x="417864" y="484417"/>
                </a:cubicBezTo>
                <a:cubicBezTo>
                  <a:pt x="432756" y="499309"/>
                  <a:pt x="449831" y="505469"/>
                  <a:pt x="484683" y="490655"/>
                </a:cubicBezTo>
                <a:close/>
                <a:moveTo>
                  <a:pt x="480551" y="559267"/>
                </a:moveTo>
                <a:cubicBezTo>
                  <a:pt x="529047" y="603632"/>
                  <a:pt x="572008" y="644409"/>
                  <a:pt x="616529" y="683394"/>
                </a:cubicBezTo>
                <a:cubicBezTo>
                  <a:pt x="676097" y="735399"/>
                  <a:pt x="723580" y="790367"/>
                  <a:pt x="711728" y="879174"/>
                </a:cubicBezTo>
                <a:cubicBezTo>
                  <a:pt x="706271" y="920341"/>
                  <a:pt x="737692" y="948488"/>
                  <a:pt x="776599" y="953010"/>
                </a:cubicBezTo>
                <a:cubicBezTo>
                  <a:pt x="816674" y="957610"/>
                  <a:pt x="847316" y="938976"/>
                  <a:pt x="858310" y="897652"/>
                </a:cubicBezTo>
                <a:cubicBezTo>
                  <a:pt x="864547" y="874417"/>
                  <a:pt x="875151" y="863580"/>
                  <a:pt x="898386" y="857342"/>
                </a:cubicBezTo>
                <a:cubicBezTo>
                  <a:pt x="930821" y="848610"/>
                  <a:pt x="951717" y="825141"/>
                  <a:pt x="954367" y="790289"/>
                </a:cubicBezTo>
                <a:cubicBezTo>
                  <a:pt x="956863" y="758010"/>
                  <a:pt x="937838" y="737036"/>
                  <a:pt x="912342" y="720897"/>
                </a:cubicBezTo>
                <a:cubicBezTo>
                  <a:pt x="895891" y="710449"/>
                  <a:pt x="877178" y="712242"/>
                  <a:pt x="859245" y="713568"/>
                </a:cubicBezTo>
                <a:cubicBezTo>
                  <a:pt x="807552" y="717310"/>
                  <a:pt x="765371" y="698442"/>
                  <a:pt x="730285" y="661796"/>
                </a:cubicBezTo>
                <a:cubicBezTo>
                  <a:pt x="710559" y="641213"/>
                  <a:pt x="690287" y="621097"/>
                  <a:pt x="672120" y="599187"/>
                </a:cubicBezTo>
                <a:cubicBezTo>
                  <a:pt x="664323" y="589753"/>
                  <a:pt x="658320" y="586946"/>
                  <a:pt x="650913" y="595991"/>
                </a:cubicBezTo>
                <a:cubicBezTo>
                  <a:pt x="618322" y="635989"/>
                  <a:pt x="594463" y="614002"/>
                  <a:pt x="569201" y="586557"/>
                </a:cubicBezTo>
                <a:cubicBezTo>
                  <a:pt x="549631" y="565271"/>
                  <a:pt x="530373" y="539385"/>
                  <a:pt x="480473" y="559345"/>
                </a:cubicBezTo>
                <a:close/>
                <a:moveTo>
                  <a:pt x="638048" y="530107"/>
                </a:moveTo>
                <a:cubicBezTo>
                  <a:pt x="604833" y="533694"/>
                  <a:pt x="585419" y="525507"/>
                  <a:pt x="593762" y="488316"/>
                </a:cubicBezTo>
                <a:cubicBezTo>
                  <a:pt x="596257" y="477010"/>
                  <a:pt x="586043" y="468122"/>
                  <a:pt x="574035" y="469915"/>
                </a:cubicBezTo>
                <a:cubicBezTo>
                  <a:pt x="543316" y="474593"/>
                  <a:pt x="528814" y="466017"/>
                  <a:pt x="536220" y="432178"/>
                </a:cubicBezTo>
                <a:cubicBezTo>
                  <a:pt x="539183" y="418690"/>
                  <a:pt x="527644" y="405981"/>
                  <a:pt x="516494" y="409723"/>
                </a:cubicBezTo>
                <a:cubicBezTo>
                  <a:pt x="473611" y="424147"/>
                  <a:pt x="473456" y="395845"/>
                  <a:pt x="474391" y="365593"/>
                </a:cubicBezTo>
                <a:cubicBezTo>
                  <a:pt x="450767" y="378380"/>
                  <a:pt x="443593" y="389451"/>
                  <a:pt x="463320" y="408554"/>
                </a:cubicBezTo>
                <a:cubicBezTo>
                  <a:pt x="507996" y="451826"/>
                  <a:pt x="551424" y="496269"/>
                  <a:pt x="595321" y="540321"/>
                </a:cubicBezTo>
                <a:cubicBezTo>
                  <a:pt x="612942" y="557942"/>
                  <a:pt x="626041" y="554433"/>
                  <a:pt x="638048" y="5300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62E919C0-F27A-4ECC-85A6-03ED362CE2C5}"/>
              </a:ext>
            </a:extLst>
          </p:cNvPr>
          <p:cNvSpPr/>
          <p:nvPr/>
        </p:nvSpPr>
        <p:spPr>
          <a:xfrm>
            <a:off x="9343220" y="4034506"/>
            <a:ext cx="367094" cy="801157"/>
          </a:xfrm>
          <a:custGeom>
            <a:avLst/>
            <a:gdLst>
              <a:gd name="connsiteX0" fmla="*/ 211528 w 367094"/>
              <a:gd name="connsiteY0" fmla="*/ 312 h 801157"/>
              <a:gd name="connsiteX1" fmla="*/ 325207 w 367094"/>
              <a:gd name="connsiteY1" fmla="*/ 23625 h 801157"/>
              <a:gd name="connsiteX2" fmla="*/ 366920 w 367094"/>
              <a:gd name="connsiteY2" fmla="*/ 102451 h 801157"/>
              <a:gd name="connsiteX3" fmla="*/ 366375 w 367094"/>
              <a:gd name="connsiteY3" fmla="*/ 376823 h 801157"/>
              <a:gd name="connsiteX4" fmla="*/ 366219 w 367094"/>
              <a:gd name="connsiteY4" fmla="*/ 460484 h 801157"/>
              <a:gd name="connsiteX5" fmla="*/ 343608 w 367094"/>
              <a:gd name="connsiteY5" fmla="*/ 489254 h 801157"/>
              <a:gd name="connsiteX6" fmla="*/ 320685 w 367094"/>
              <a:gd name="connsiteY6" fmla="*/ 459704 h 801157"/>
              <a:gd name="connsiteX7" fmla="*/ 319983 w 367094"/>
              <a:gd name="connsiteY7" fmla="*/ 174338 h 801157"/>
              <a:gd name="connsiteX8" fmla="*/ 319204 w 367094"/>
              <a:gd name="connsiteY8" fmla="*/ 108143 h 801157"/>
              <a:gd name="connsiteX9" fmla="*/ 274059 w 367094"/>
              <a:gd name="connsiteY9" fmla="*/ 62609 h 801157"/>
              <a:gd name="connsiteX10" fmla="*/ 286145 w 367094"/>
              <a:gd name="connsiteY10" fmla="*/ 174416 h 801157"/>
              <a:gd name="connsiteX11" fmla="*/ 224315 w 367094"/>
              <a:gd name="connsiteY11" fmla="*/ 214258 h 801157"/>
              <a:gd name="connsiteX12" fmla="*/ 202874 w 367094"/>
              <a:gd name="connsiteY12" fmla="*/ 214804 h 801157"/>
              <a:gd name="connsiteX13" fmla="*/ 200769 w 367094"/>
              <a:gd name="connsiteY13" fmla="*/ 237025 h 801157"/>
              <a:gd name="connsiteX14" fmla="*/ 223848 w 367094"/>
              <a:gd name="connsiteY14" fmla="*/ 244354 h 801157"/>
              <a:gd name="connsiteX15" fmla="*/ 284741 w 367094"/>
              <a:gd name="connsiteY15" fmla="*/ 310082 h 801157"/>
              <a:gd name="connsiteX16" fmla="*/ 259479 w 367094"/>
              <a:gd name="connsiteY16" fmla="*/ 504458 h 801157"/>
              <a:gd name="connsiteX17" fmla="*/ 256828 w 367094"/>
              <a:gd name="connsiteY17" fmla="*/ 766824 h 801157"/>
              <a:gd name="connsiteX18" fmla="*/ 229695 w 367094"/>
              <a:gd name="connsiteY18" fmla="*/ 801130 h 801157"/>
              <a:gd name="connsiteX19" fmla="*/ 208098 w 367094"/>
              <a:gd name="connsiteY19" fmla="*/ 767213 h 801157"/>
              <a:gd name="connsiteX20" fmla="*/ 208098 w 367094"/>
              <a:gd name="connsiteY20" fmla="*/ 532293 h 801157"/>
              <a:gd name="connsiteX21" fmla="*/ 231177 w 367094"/>
              <a:gd name="connsiteY21" fmla="*/ 418147 h 801157"/>
              <a:gd name="connsiteX22" fmla="*/ 218702 w 367094"/>
              <a:gd name="connsiteY22" fmla="*/ 356629 h 801157"/>
              <a:gd name="connsiteX23" fmla="*/ 225875 w 367094"/>
              <a:gd name="connsiteY23" fmla="*/ 301272 h 801157"/>
              <a:gd name="connsiteX24" fmla="*/ 197260 w 367094"/>
              <a:gd name="connsiteY24" fmla="*/ 326144 h 801157"/>
              <a:gd name="connsiteX25" fmla="*/ 177066 w 367094"/>
              <a:gd name="connsiteY25" fmla="*/ 350626 h 801157"/>
              <a:gd name="connsiteX26" fmla="*/ 163032 w 367094"/>
              <a:gd name="connsiteY26" fmla="*/ 326689 h 801157"/>
              <a:gd name="connsiteX27" fmla="*/ 134417 w 367094"/>
              <a:gd name="connsiteY27" fmla="*/ 300336 h 801157"/>
              <a:gd name="connsiteX28" fmla="*/ 132780 w 367094"/>
              <a:gd name="connsiteY28" fmla="*/ 370430 h 801157"/>
              <a:gd name="connsiteX29" fmla="*/ 132780 w 367094"/>
              <a:gd name="connsiteY29" fmla="*/ 438497 h 801157"/>
              <a:gd name="connsiteX30" fmla="*/ 153130 w 367094"/>
              <a:gd name="connsiteY30" fmla="*/ 521378 h 801157"/>
              <a:gd name="connsiteX31" fmla="*/ 139407 w 367094"/>
              <a:gd name="connsiteY31" fmla="*/ 554748 h 801157"/>
              <a:gd name="connsiteX32" fmla="*/ 106270 w 367094"/>
              <a:gd name="connsiteY32" fmla="*/ 540012 h 801157"/>
              <a:gd name="connsiteX33" fmla="*/ 79683 w 367094"/>
              <a:gd name="connsiteY33" fmla="*/ 334096 h 801157"/>
              <a:gd name="connsiteX34" fmla="*/ 81320 w 367094"/>
              <a:gd name="connsiteY34" fmla="*/ 322791 h 801157"/>
              <a:gd name="connsiteX35" fmla="*/ 142214 w 367094"/>
              <a:gd name="connsiteY35" fmla="*/ 244354 h 801157"/>
              <a:gd name="connsiteX36" fmla="*/ 155469 w 367094"/>
              <a:gd name="connsiteY36" fmla="*/ 221120 h 801157"/>
              <a:gd name="connsiteX37" fmla="*/ 134261 w 367094"/>
              <a:gd name="connsiteY37" fmla="*/ 215194 h 801157"/>
              <a:gd name="connsiteX38" fmla="*/ 74537 w 367094"/>
              <a:gd name="connsiteY38" fmla="*/ 179172 h 801157"/>
              <a:gd name="connsiteX39" fmla="*/ 79215 w 367094"/>
              <a:gd name="connsiteY39" fmla="*/ 94420 h 801157"/>
              <a:gd name="connsiteX40" fmla="*/ 74069 w 367094"/>
              <a:gd name="connsiteY40" fmla="*/ 69002 h 801157"/>
              <a:gd name="connsiteX41" fmla="*/ 50757 w 367094"/>
              <a:gd name="connsiteY41" fmla="*/ 89352 h 801157"/>
              <a:gd name="connsiteX42" fmla="*/ 45221 w 367094"/>
              <a:gd name="connsiteY42" fmla="*/ 162955 h 801157"/>
              <a:gd name="connsiteX43" fmla="*/ 40933 w 367094"/>
              <a:gd name="connsiteY43" fmla="*/ 417055 h 801157"/>
              <a:gd name="connsiteX44" fmla="*/ 46624 w 367094"/>
              <a:gd name="connsiteY44" fmla="*/ 459314 h 801157"/>
              <a:gd name="connsiteX45" fmla="*/ 24637 w 367094"/>
              <a:gd name="connsiteY45" fmla="*/ 489176 h 801157"/>
              <a:gd name="connsiteX46" fmla="*/ 701 w 367094"/>
              <a:gd name="connsiteY46" fmla="*/ 460718 h 801157"/>
              <a:gd name="connsiteX47" fmla="*/ 311 w 367094"/>
              <a:gd name="connsiteY47" fmla="*/ 252151 h 801157"/>
              <a:gd name="connsiteX48" fmla="*/ 1324 w 367094"/>
              <a:gd name="connsiteY48" fmla="*/ 112743 h 801157"/>
              <a:gd name="connsiteX49" fmla="*/ 74849 w 367094"/>
              <a:gd name="connsiteY49" fmla="*/ 20272 h 801157"/>
              <a:gd name="connsiteX50" fmla="*/ 149621 w 367094"/>
              <a:gd name="connsiteY50" fmla="*/ 312 h 801157"/>
              <a:gd name="connsiteX51" fmla="*/ 149153 w 367094"/>
              <a:gd name="connsiteY51" fmla="*/ 0 h 801157"/>
              <a:gd name="connsiteX52" fmla="*/ 151336 w 367094"/>
              <a:gd name="connsiteY52" fmla="*/ 55670 h 801157"/>
              <a:gd name="connsiteX53" fmla="*/ 132702 w 367094"/>
              <a:gd name="connsiteY53" fmla="*/ 155314 h 801157"/>
              <a:gd name="connsiteX54" fmla="*/ 231722 w 367094"/>
              <a:gd name="connsiteY54" fmla="*/ 153131 h 801157"/>
              <a:gd name="connsiteX55" fmla="*/ 207786 w 367094"/>
              <a:gd name="connsiteY55" fmla="*/ 56060 h 801157"/>
              <a:gd name="connsiteX56" fmla="*/ 211996 w 367094"/>
              <a:gd name="connsiteY56" fmla="*/ 0 h 801157"/>
              <a:gd name="connsiteX57" fmla="*/ 211606 w 367094"/>
              <a:gd name="connsiteY57" fmla="*/ 234 h 80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7094" h="801157">
                <a:moveTo>
                  <a:pt x="211528" y="312"/>
                </a:moveTo>
                <a:cubicBezTo>
                  <a:pt x="249109" y="9122"/>
                  <a:pt x="285131" y="24404"/>
                  <a:pt x="325207" y="23625"/>
                </a:cubicBezTo>
                <a:cubicBezTo>
                  <a:pt x="343218" y="23235"/>
                  <a:pt x="367934" y="75942"/>
                  <a:pt x="366920" y="102451"/>
                </a:cubicBezTo>
                <a:cubicBezTo>
                  <a:pt x="363412" y="193909"/>
                  <a:pt x="364191" y="285366"/>
                  <a:pt x="366375" y="376823"/>
                </a:cubicBezTo>
                <a:cubicBezTo>
                  <a:pt x="367076" y="404580"/>
                  <a:pt x="359435" y="432103"/>
                  <a:pt x="366219" y="460484"/>
                </a:cubicBezTo>
                <a:cubicBezTo>
                  <a:pt x="369571" y="474596"/>
                  <a:pt x="363568" y="489644"/>
                  <a:pt x="343608" y="489254"/>
                </a:cubicBezTo>
                <a:cubicBezTo>
                  <a:pt x="324038" y="488865"/>
                  <a:pt x="320685" y="475064"/>
                  <a:pt x="320685" y="459704"/>
                </a:cubicBezTo>
                <a:cubicBezTo>
                  <a:pt x="320295" y="364582"/>
                  <a:pt x="320295" y="269460"/>
                  <a:pt x="319983" y="174338"/>
                </a:cubicBezTo>
                <a:cubicBezTo>
                  <a:pt x="319983" y="152273"/>
                  <a:pt x="318112" y="130130"/>
                  <a:pt x="319204" y="108143"/>
                </a:cubicBezTo>
                <a:cubicBezTo>
                  <a:pt x="320685" y="77111"/>
                  <a:pt x="306105" y="63467"/>
                  <a:pt x="274059" y="62609"/>
                </a:cubicBezTo>
                <a:cubicBezTo>
                  <a:pt x="277724" y="100736"/>
                  <a:pt x="295111" y="135978"/>
                  <a:pt x="286145" y="174416"/>
                </a:cubicBezTo>
                <a:cubicBezTo>
                  <a:pt x="276477" y="215818"/>
                  <a:pt x="265951" y="223849"/>
                  <a:pt x="224315" y="214258"/>
                </a:cubicBezTo>
                <a:cubicBezTo>
                  <a:pt x="216986" y="212543"/>
                  <a:pt x="209345" y="206929"/>
                  <a:pt x="202874" y="214804"/>
                </a:cubicBezTo>
                <a:cubicBezTo>
                  <a:pt x="197494" y="221354"/>
                  <a:pt x="198040" y="229696"/>
                  <a:pt x="200769" y="237025"/>
                </a:cubicBezTo>
                <a:cubicBezTo>
                  <a:pt x="205057" y="248721"/>
                  <a:pt x="214803" y="244744"/>
                  <a:pt x="223848" y="244354"/>
                </a:cubicBezTo>
                <a:cubicBezTo>
                  <a:pt x="277568" y="241625"/>
                  <a:pt x="283962" y="258701"/>
                  <a:pt x="284741" y="310082"/>
                </a:cubicBezTo>
                <a:cubicBezTo>
                  <a:pt x="285677" y="376979"/>
                  <a:pt x="265483" y="439354"/>
                  <a:pt x="259479" y="504458"/>
                </a:cubicBezTo>
                <a:cubicBezTo>
                  <a:pt x="251371" y="592095"/>
                  <a:pt x="251526" y="679343"/>
                  <a:pt x="256828" y="766824"/>
                </a:cubicBezTo>
                <a:cubicBezTo>
                  <a:pt x="257998" y="786004"/>
                  <a:pt x="251604" y="801910"/>
                  <a:pt x="229695" y="801130"/>
                </a:cubicBezTo>
                <a:cubicBezTo>
                  <a:pt x="209189" y="800350"/>
                  <a:pt x="206772" y="784912"/>
                  <a:pt x="208098" y="767213"/>
                </a:cubicBezTo>
                <a:cubicBezTo>
                  <a:pt x="213945" y="688855"/>
                  <a:pt x="206149" y="610496"/>
                  <a:pt x="208098" y="532293"/>
                </a:cubicBezTo>
                <a:cubicBezTo>
                  <a:pt x="209033" y="494089"/>
                  <a:pt x="223848" y="456352"/>
                  <a:pt x="231177" y="418147"/>
                </a:cubicBezTo>
                <a:cubicBezTo>
                  <a:pt x="235309" y="396472"/>
                  <a:pt x="238038" y="375030"/>
                  <a:pt x="218702" y="356629"/>
                </a:cubicBezTo>
                <a:cubicBezTo>
                  <a:pt x="199443" y="338307"/>
                  <a:pt x="218078" y="321076"/>
                  <a:pt x="225875" y="301272"/>
                </a:cubicBezTo>
                <a:cubicBezTo>
                  <a:pt x="206071" y="300414"/>
                  <a:pt x="200379" y="311174"/>
                  <a:pt x="197260" y="326144"/>
                </a:cubicBezTo>
                <a:cubicBezTo>
                  <a:pt x="194843" y="337527"/>
                  <a:pt x="192114" y="351172"/>
                  <a:pt x="177066" y="350626"/>
                </a:cubicBezTo>
                <a:cubicBezTo>
                  <a:pt x="162876" y="350080"/>
                  <a:pt x="164045" y="336591"/>
                  <a:pt x="163032" y="326689"/>
                </a:cubicBezTo>
                <a:cubicBezTo>
                  <a:pt x="161550" y="311797"/>
                  <a:pt x="155079" y="302519"/>
                  <a:pt x="134417" y="300336"/>
                </a:cubicBezTo>
                <a:cubicBezTo>
                  <a:pt x="149777" y="325442"/>
                  <a:pt x="152584" y="346260"/>
                  <a:pt x="132780" y="370430"/>
                </a:cubicBezTo>
                <a:cubicBezTo>
                  <a:pt x="117966" y="388519"/>
                  <a:pt x="128648" y="415652"/>
                  <a:pt x="132780" y="438497"/>
                </a:cubicBezTo>
                <a:cubicBezTo>
                  <a:pt x="137926" y="466566"/>
                  <a:pt x="139875" y="495804"/>
                  <a:pt x="153130" y="521378"/>
                </a:cubicBezTo>
                <a:cubicBezTo>
                  <a:pt x="162954" y="540324"/>
                  <a:pt x="152350" y="548199"/>
                  <a:pt x="139407" y="554748"/>
                </a:cubicBezTo>
                <a:cubicBezTo>
                  <a:pt x="123424" y="562857"/>
                  <a:pt x="106972" y="555996"/>
                  <a:pt x="106270" y="540012"/>
                </a:cubicBezTo>
                <a:cubicBezTo>
                  <a:pt x="103308" y="470464"/>
                  <a:pt x="72666" y="404658"/>
                  <a:pt x="79683" y="334096"/>
                </a:cubicBezTo>
                <a:cubicBezTo>
                  <a:pt x="80073" y="330276"/>
                  <a:pt x="81554" y="326533"/>
                  <a:pt x="81320" y="322791"/>
                </a:cubicBezTo>
                <a:cubicBezTo>
                  <a:pt x="78514" y="257843"/>
                  <a:pt x="78358" y="257531"/>
                  <a:pt x="142214" y="244354"/>
                </a:cubicBezTo>
                <a:cubicBezTo>
                  <a:pt x="157106" y="241314"/>
                  <a:pt x="157418" y="231412"/>
                  <a:pt x="155469" y="221120"/>
                </a:cubicBezTo>
                <a:cubicBezTo>
                  <a:pt x="152740" y="206851"/>
                  <a:pt x="142994" y="213011"/>
                  <a:pt x="134261" y="215194"/>
                </a:cubicBezTo>
                <a:cubicBezTo>
                  <a:pt x="94185" y="225252"/>
                  <a:pt x="84049" y="218625"/>
                  <a:pt x="74537" y="179172"/>
                </a:cubicBezTo>
                <a:cubicBezTo>
                  <a:pt x="67598" y="150324"/>
                  <a:pt x="73212" y="122489"/>
                  <a:pt x="79215" y="94420"/>
                </a:cubicBezTo>
                <a:cubicBezTo>
                  <a:pt x="81165" y="85376"/>
                  <a:pt x="90287" y="72199"/>
                  <a:pt x="74069" y="69002"/>
                </a:cubicBezTo>
                <a:cubicBezTo>
                  <a:pt x="61360" y="66507"/>
                  <a:pt x="52004" y="75318"/>
                  <a:pt x="50757" y="89352"/>
                </a:cubicBezTo>
                <a:cubicBezTo>
                  <a:pt x="48574" y="113912"/>
                  <a:pt x="44207" y="138551"/>
                  <a:pt x="45221" y="162955"/>
                </a:cubicBezTo>
                <a:cubicBezTo>
                  <a:pt x="48729" y="247785"/>
                  <a:pt x="50055" y="332459"/>
                  <a:pt x="40933" y="417055"/>
                </a:cubicBezTo>
                <a:cubicBezTo>
                  <a:pt x="39451" y="430778"/>
                  <a:pt x="45845" y="445124"/>
                  <a:pt x="46624" y="459314"/>
                </a:cubicBezTo>
                <a:cubicBezTo>
                  <a:pt x="47560" y="474440"/>
                  <a:pt x="44441" y="488787"/>
                  <a:pt x="24637" y="489176"/>
                </a:cubicBezTo>
                <a:cubicBezTo>
                  <a:pt x="5457" y="489566"/>
                  <a:pt x="-235" y="476312"/>
                  <a:pt x="701" y="460718"/>
                </a:cubicBezTo>
                <a:cubicBezTo>
                  <a:pt x="5067" y="391170"/>
                  <a:pt x="3430" y="321621"/>
                  <a:pt x="311" y="252151"/>
                </a:cubicBezTo>
                <a:cubicBezTo>
                  <a:pt x="-1794" y="205604"/>
                  <a:pt x="7718" y="159602"/>
                  <a:pt x="1324" y="112743"/>
                </a:cubicBezTo>
                <a:cubicBezTo>
                  <a:pt x="-6161" y="57229"/>
                  <a:pt x="19491" y="29160"/>
                  <a:pt x="74849" y="20272"/>
                </a:cubicBezTo>
                <a:cubicBezTo>
                  <a:pt x="100189" y="16218"/>
                  <a:pt x="124749" y="7095"/>
                  <a:pt x="149621" y="312"/>
                </a:cubicBezTo>
                <a:lnTo>
                  <a:pt x="149153" y="0"/>
                </a:lnTo>
                <a:cubicBezTo>
                  <a:pt x="165995" y="17933"/>
                  <a:pt x="164279" y="35008"/>
                  <a:pt x="151336" y="55670"/>
                </a:cubicBezTo>
                <a:cubicBezTo>
                  <a:pt x="134573" y="82413"/>
                  <a:pt x="121319" y="111495"/>
                  <a:pt x="132702" y="155314"/>
                </a:cubicBezTo>
                <a:cubicBezTo>
                  <a:pt x="164825" y="96603"/>
                  <a:pt x="197962" y="116485"/>
                  <a:pt x="231722" y="153131"/>
                </a:cubicBezTo>
                <a:cubicBezTo>
                  <a:pt x="236946" y="110560"/>
                  <a:pt x="223146" y="82647"/>
                  <a:pt x="207786" y="56060"/>
                </a:cubicBezTo>
                <a:cubicBezTo>
                  <a:pt x="195779" y="35320"/>
                  <a:pt x="195077" y="17543"/>
                  <a:pt x="211996" y="0"/>
                </a:cubicBezTo>
                <a:lnTo>
                  <a:pt x="211606" y="2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0" name="Forma libre: forma 139">
            <a:extLst>
              <a:ext uri="{FF2B5EF4-FFF2-40B4-BE49-F238E27FC236}">
                <a16:creationId xmlns:a16="http://schemas.microsoft.com/office/drawing/2014/main" id="{11C66540-2F66-40B0-899B-8981ECECCBF1}"/>
              </a:ext>
            </a:extLst>
          </p:cNvPr>
          <p:cNvSpPr/>
          <p:nvPr/>
        </p:nvSpPr>
        <p:spPr>
          <a:xfrm>
            <a:off x="7542872" y="2684210"/>
            <a:ext cx="1007349" cy="628107"/>
          </a:xfrm>
          <a:custGeom>
            <a:avLst/>
            <a:gdLst>
              <a:gd name="connsiteX0" fmla="*/ 314 w 1007349"/>
              <a:gd name="connsiteY0" fmla="*/ 557207 h 628107"/>
              <a:gd name="connsiteX1" fmla="*/ 155862 w 1007349"/>
              <a:gd name="connsiteY1" fmla="*/ 332111 h 628107"/>
              <a:gd name="connsiteX2" fmla="*/ 170442 w 1007349"/>
              <a:gd name="connsiteY2" fmla="*/ 326653 h 628107"/>
              <a:gd name="connsiteX3" fmla="*/ 325445 w 1007349"/>
              <a:gd name="connsiteY3" fmla="*/ 117618 h 628107"/>
              <a:gd name="connsiteX4" fmla="*/ 309305 w 1007349"/>
              <a:gd name="connsiteY4" fmla="*/ 42690 h 628107"/>
              <a:gd name="connsiteX5" fmla="*/ 339323 w 1007349"/>
              <a:gd name="connsiteY5" fmla="*/ 1289 h 628107"/>
              <a:gd name="connsiteX6" fmla="*/ 664297 w 1007349"/>
              <a:gd name="connsiteY6" fmla="*/ 1367 h 628107"/>
              <a:gd name="connsiteX7" fmla="*/ 700007 w 1007349"/>
              <a:gd name="connsiteY7" fmla="*/ 37154 h 628107"/>
              <a:gd name="connsiteX8" fmla="*/ 709597 w 1007349"/>
              <a:gd name="connsiteY8" fmla="*/ 223422 h 628107"/>
              <a:gd name="connsiteX9" fmla="*/ 833567 w 1007349"/>
              <a:gd name="connsiteY9" fmla="*/ 327666 h 628107"/>
              <a:gd name="connsiteX10" fmla="*/ 1006892 w 1007349"/>
              <a:gd name="connsiteY10" fmla="*/ 580051 h 628107"/>
              <a:gd name="connsiteX11" fmla="*/ 1003539 w 1007349"/>
              <a:gd name="connsiteY11" fmla="*/ 607029 h 628107"/>
              <a:gd name="connsiteX12" fmla="*/ 979525 w 1007349"/>
              <a:gd name="connsiteY12" fmla="*/ 627924 h 628107"/>
              <a:gd name="connsiteX13" fmla="*/ 958396 w 1007349"/>
              <a:gd name="connsiteY13" fmla="*/ 604066 h 628107"/>
              <a:gd name="connsiteX14" fmla="*/ 952860 w 1007349"/>
              <a:gd name="connsiteY14" fmla="*/ 514869 h 628107"/>
              <a:gd name="connsiteX15" fmla="*/ 847913 w 1007349"/>
              <a:gd name="connsiteY15" fmla="*/ 385597 h 628107"/>
              <a:gd name="connsiteX16" fmla="*/ 715679 w 1007349"/>
              <a:gd name="connsiteY16" fmla="*/ 338972 h 628107"/>
              <a:gd name="connsiteX17" fmla="*/ 676070 w 1007349"/>
              <a:gd name="connsiteY17" fmla="*/ 344196 h 628107"/>
              <a:gd name="connsiteX18" fmla="*/ 329421 w 1007349"/>
              <a:gd name="connsiteY18" fmla="*/ 343572 h 628107"/>
              <a:gd name="connsiteX19" fmla="*/ 293399 w 1007349"/>
              <a:gd name="connsiteY19" fmla="*/ 338270 h 628107"/>
              <a:gd name="connsiteX20" fmla="*/ 157499 w 1007349"/>
              <a:gd name="connsiteY20" fmla="*/ 386143 h 628107"/>
              <a:gd name="connsiteX21" fmla="*/ 49980 w 1007349"/>
              <a:gd name="connsiteY21" fmla="*/ 542626 h 628107"/>
              <a:gd name="connsiteX22" fmla="*/ 48655 w 1007349"/>
              <a:gd name="connsiteY22" fmla="*/ 601025 h 628107"/>
              <a:gd name="connsiteX23" fmla="*/ 21989 w 1007349"/>
              <a:gd name="connsiteY23" fmla="*/ 628002 h 628107"/>
              <a:gd name="connsiteX24" fmla="*/ 392 w 1007349"/>
              <a:gd name="connsiteY24" fmla="*/ 600167 h 628107"/>
              <a:gd name="connsiteX25" fmla="*/ 236 w 1007349"/>
              <a:gd name="connsiteY25" fmla="*/ 557285 h 628107"/>
              <a:gd name="connsiteX26" fmla="*/ 510776 w 1007349"/>
              <a:gd name="connsiteY26" fmla="*/ 352149 h 628107"/>
              <a:gd name="connsiteX27" fmla="*/ 655720 w 1007349"/>
              <a:gd name="connsiteY27" fmla="*/ 297180 h 628107"/>
              <a:gd name="connsiteX28" fmla="*/ 658216 w 1007349"/>
              <a:gd name="connsiteY28" fmla="*/ 228958 h 628107"/>
              <a:gd name="connsiteX29" fmla="*/ 613305 w 1007349"/>
              <a:gd name="connsiteY29" fmla="*/ 209466 h 628107"/>
              <a:gd name="connsiteX30" fmla="*/ 398033 w 1007349"/>
              <a:gd name="connsiteY30" fmla="*/ 211415 h 628107"/>
              <a:gd name="connsiteX31" fmla="*/ 350394 w 1007349"/>
              <a:gd name="connsiteY31" fmla="*/ 222798 h 628107"/>
              <a:gd name="connsiteX32" fmla="*/ 354760 w 1007349"/>
              <a:gd name="connsiteY32" fmla="*/ 301001 h 628107"/>
              <a:gd name="connsiteX33" fmla="*/ 510776 w 1007349"/>
              <a:gd name="connsiteY33" fmla="*/ 352149 h 628107"/>
              <a:gd name="connsiteX34" fmla="*/ 502668 w 1007349"/>
              <a:gd name="connsiteY34" fmla="*/ 173054 h 628107"/>
              <a:gd name="connsiteX35" fmla="*/ 606444 w 1007349"/>
              <a:gd name="connsiteY35" fmla="*/ 160501 h 628107"/>
              <a:gd name="connsiteX36" fmla="*/ 630381 w 1007349"/>
              <a:gd name="connsiteY36" fmla="*/ 134460 h 628107"/>
              <a:gd name="connsiteX37" fmla="*/ 627262 w 1007349"/>
              <a:gd name="connsiteY37" fmla="*/ 62104 h 628107"/>
              <a:gd name="connsiteX38" fmla="*/ 612682 w 1007349"/>
              <a:gd name="connsiteY38" fmla="*/ 60545 h 628107"/>
              <a:gd name="connsiteX39" fmla="*/ 395772 w 1007349"/>
              <a:gd name="connsiteY39" fmla="*/ 60545 h 628107"/>
              <a:gd name="connsiteX40" fmla="*/ 373551 w 1007349"/>
              <a:gd name="connsiteY40" fmla="*/ 74112 h 628107"/>
              <a:gd name="connsiteX41" fmla="*/ 448167 w 1007349"/>
              <a:gd name="connsiteY41" fmla="*/ 170481 h 628107"/>
              <a:gd name="connsiteX42" fmla="*/ 502511 w 1007349"/>
              <a:gd name="connsiteY42" fmla="*/ 173054 h 62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07349" h="628107">
                <a:moveTo>
                  <a:pt x="314" y="557207"/>
                </a:moveTo>
                <a:cubicBezTo>
                  <a:pt x="80" y="441579"/>
                  <a:pt x="47875" y="372732"/>
                  <a:pt x="155862" y="332111"/>
                </a:cubicBezTo>
                <a:cubicBezTo>
                  <a:pt x="160696" y="330317"/>
                  <a:pt x="165374" y="327354"/>
                  <a:pt x="170442" y="326653"/>
                </a:cubicBezTo>
                <a:cubicBezTo>
                  <a:pt x="291839" y="308720"/>
                  <a:pt x="304939" y="209933"/>
                  <a:pt x="325445" y="117618"/>
                </a:cubicBezTo>
                <a:cubicBezTo>
                  <a:pt x="331214" y="91577"/>
                  <a:pt x="320065" y="66783"/>
                  <a:pt x="309305" y="42690"/>
                </a:cubicBezTo>
                <a:cubicBezTo>
                  <a:pt x="295816" y="12360"/>
                  <a:pt x="307433" y="-5027"/>
                  <a:pt x="339323" y="1289"/>
                </a:cubicBezTo>
                <a:cubicBezTo>
                  <a:pt x="447855" y="22574"/>
                  <a:pt x="555842" y="22496"/>
                  <a:pt x="664297" y="1367"/>
                </a:cubicBezTo>
                <a:cubicBezTo>
                  <a:pt x="694471" y="-4481"/>
                  <a:pt x="712794" y="14310"/>
                  <a:pt x="700007" y="37154"/>
                </a:cubicBezTo>
                <a:cubicBezTo>
                  <a:pt x="663595" y="102258"/>
                  <a:pt x="689091" y="160657"/>
                  <a:pt x="709597" y="223422"/>
                </a:cubicBezTo>
                <a:cubicBezTo>
                  <a:pt x="730570" y="287590"/>
                  <a:pt x="775559" y="309500"/>
                  <a:pt x="833567" y="327666"/>
                </a:cubicBezTo>
                <a:cubicBezTo>
                  <a:pt x="958551" y="366885"/>
                  <a:pt x="1012974" y="449999"/>
                  <a:pt x="1006892" y="580051"/>
                </a:cubicBezTo>
                <a:cubicBezTo>
                  <a:pt x="1006502" y="589096"/>
                  <a:pt x="1005723" y="598296"/>
                  <a:pt x="1003539" y="607029"/>
                </a:cubicBezTo>
                <a:cubicBezTo>
                  <a:pt x="1000577" y="619192"/>
                  <a:pt x="993793" y="629172"/>
                  <a:pt x="979525" y="627924"/>
                </a:cubicBezTo>
                <a:cubicBezTo>
                  <a:pt x="965802" y="626677"/>
                  <a:pt x="959253" y="617087"/>
                  <a:pt x="958396" y="604066"/>
                </a:cubicBezTo>
                <a:cubicBezTo>
                  <a:pt x="956446" y="574360"/>
                  <a:pt x="957304" y="544186"/>
                  <a:pt x="952860" y="514869"/>
                </a:cubicBezTo>
                <a:cubicBezTo>
                  <a:pt x="943348" y="451871"/>
                  <a:pt x="907793" y="408052"/>
                  <a:pt x="847913" y="385597"/>
                </a:cubicBezTo>
                <a:cubicBezTo>
                  <a:pt x="804173" y="369224"/>
                  <a:pt x="759575" y="354955"/>
                  <a:pt x="715679" y="338972"/>
                </a:cubicBezTo>
                <a:cubicBezTo>
                  <a:pt x="701020" y="333670"/>
                  <a:pt x="689481" y="334761"/>
                  <a:pt x="676070" y="344196"/>
                </a:cubicBezTo>
                <a:cubicBezTo>
                  <a:pt x="560598" y="425673"/>
                  <a:pt x="444659" y="425361"/>
                  <a:pt x="329421" y="343572"/>
                </a:cubicBezTo>
                <a:cubicBezTo>
                  <a:pt x="317257" y="334917"/>
                  <a:pt x="306810" y="333514"/>
                  <a:pt x="293399" y="338270"/>
                </a:cubicBezTo>
                <a:cubicBezTo>
                  <a:pt x="248177" y="354410"/>
                  <a:pt x="202098" y="368522"/>
                  <a:pt x="157499" y="386143"/>
                </a:cubicBezTo>
                <a:cubicBezTo>
                  <a:pt x="87171" y="413822"/>
                  <a:pt x="52554" y="467620"/>
                  <a:pt x="49980" y="542626"/>
                </a:cubicBezTo>
                <a:cubicBezTo>
                  <a:pt x="49357" y="562119"/>
                  <a:pt x="50136" y="581611"/>
                  <a:pt x="48655" y="601025"/>
                </a:cubicBezTo>
                <a:cubicBezTo>
                  <a:pt x="47485" y="616619"/>
                  <a:pt x="40156" y="629406"/>
                  <a:pt x="21989" y="628002"/>
                </a:cubicBezTo>
                <a:cubicBezTo>
                  <a:pt x="5928" y="626755"/>
                  <a:pt x="1094" y="614046"/>
                  <a:pt x="392" y="600167"/>
                </a:cubicBezTo>
                <a:cubicBezTo>
                  <a:pt x="-388" y="585899"/>
                  <a:pt x="236" y="571631"/>
                  <a:pt x="236" y="557285"/>
                </a:cubicBezTo>
                <a:close/>
                <a:moveTo>
                  <a:pt x="510776" y="352149"/>
                </a:moveTo>
                <a:cubicBezTo>
                  <a:pt x="561612" y="357139"/>
                  <a:pt x="609875" y="330707"/>
                  <a:pt x="655720" y="297180"/>
                </a:cubicBezTo>
                <a:cubicBezTo>
                  <a:pt x="686128" y="274959"/>
                  <a:pt x="666792" y="253128"/>
                  <a:pt x="658216" y="228958"/>
                </a:cubicBezTo>
                <a:cubicBezTo>
                  <a:pt x="649171" y="203618"/>
                  <a:pt x="635059" y="204008"/>
                  <a:pt x="613305" y="209466"/>
                </a:cubicBezTo>
                <a:cubicBezTo>
                  <a:pt x="541886" y="227398"/>
                  <a:pt x="469999" y="228178"/>
                  <a:pt x="398033" y="211415"/>
                </a:cubicBezTo>
                <a:cubicBezTo>
                  <a:pt x="380880" y="207438"/>
                  <a:pt x="361856" y="192702"/>
                  <a:pt x="350394" y="222798"/>
                </a:cubicBezTo>
                <a:cubicBezTo>
                  <a:pt x="339869" y="250399"/>
                  <a:pt x="319909" y="275115"/>
                  <a:pt x="354760" y="301001"/>
                </a:cubicBezTo>
                <a:cubicBezTo>
                  <a:pt x="398891" y="333826"/>
                  <a:pt x="446530" y="353630"/>
                  <a:pt x="510776" y="352149"/>
                </a:cubicBezTo>
                <a:close/>
                <a:moveTo>
                  <a:pt x="502668" y="173054"/>
                </a:moveTo>
                <a:cubicBezTo>
                  <a:pt x="537832" y="173054"/>
                  <a:pt x="572683" y="171183"/>
                  <a:pt x="606444" y="160501"/>
                </a:cubicBezTo>
                <a:cubicBezTo>
                  <a:pt x="619387" y="156369"/>
                  <a:pt x="631706" y="150599"/>
                  <a:pt x="630381" y="134460"/>
                </a:cubicBezTo>
                <a:cubicBezTo>
                  <a:pt x="628431" y="110289"/>
                  <a:pt x="637086" y="85651"/>
                  <a:pt x="627262" y="62104"/>
                </a:cubicBezTo>
                <a:cubicBezTo>
                  <a:pt x="626326" y="59921"/>
                  <a:pt x="617594" y="59921"/>
                  <a:pt x="612682" y="60545"/>
                </a:cubicBezTo>
                <a:cubicBezTo>
                  <a:pt x="540404" y="69745"/>
                  <a:pt x="468049" y="69667"/>
                  <a:pt x="395772" y="60545"/>
                </a:cubicBezTo>
                <a:cubicBezTo>
                  <a:pt x="385012" y="59220"/>
                  <a:pt x="376046" y="58674"/>
                  <a:pt x="373551" y="74112"/>
                </a:cubicBezTo>
                <a:cubicBezTo>
                  <a:pt x="363103" y="139372"/>
                  <a:pt x="381270" y="163776"/>
                  <a:pt x="448167" y="170481"/>
                </a:cubicBezTo>
                <a:cubicBezTo>
                  <a:pt x="466178" y="172274"/>
                  <a:pt x="484423" y="172274"/>
                  <a:pt x="502511" y="1730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2" name="Forma libre: forma 141">
            <a:extLst>
              <a:ext uri="{FF2B5EF4-FFF2-40B4-BE49-F238E27FC236}">
                <a16:creationId xmlns:a16="http://schemas.microsoft.com/office/drawing/2014/main" id="{86EEC1ED-CB32-46CF-96F7-C9A43C50C4E0}"/>
              </a:ext>
            </a:extLst>
          </p:cNvPr>
          <p:cNvSpPr/>
          <p:nvPr/>
        </p:nvSpPr>
        <p:spPr>
          <a:xfrm>
            <a:off x="7667548" y="3875604"/>
            <a:ext cx="774981" cy="612660"/>
          </a:xfrm>
          <a:custGeom>
            <a:avLst/>
            <a:gdLst>
              <a:gd name="connsiteX0" fmla="*/ 351448 w 774981"/>
              <a:gd name="connsiteY0" fmla="*/ 625 h 612660"/>
              <a:gd name="connsiteX1" fmla="*/ 692952 w 774981"/>
              <a:gd name="connsiteY1" fmla="*/ 129663 h 612660"/>
              <a:gd name="connsiteX2" fmla="*/ 766399 w 774981"/>
              <a:gd name="connsiteY2" fmla="*/ 425399 h 612660"/>
              <a:gd name="connsiteX3" fmla="*/ 552920 w 774981"/>
              <a:gd name="connsiteY3" fmla="*/ 612368 h 612660"/>
              <a:gd name="connsiteX4" fmla="*/ 517132 w 774981"/>
              <a:gd name="connsiteY4" fmla="*/ 591239 h 612660"/>
              <a:gd name="connsiteX5" fmla="*/ 542628 w 774981"/>
              <a:gd name="connsiteY5" fmla="*/ 562702 h 612660"/>
              <a:gd name="connsiteX6" fmla="*/ 650927 w 774981"/>
              <a:gd name="connsiteY6" fmla="*/ 511945 h 612660"/>
              <a:gd name="connsiteX7" fmla="*/ 722736 w 774981"/>
              <a:gd name="connsiteY7" fmla="*/ 339867 h 612660"/>
              <a:gd name="connsiteX8" fmla="*/ 507620 w 774981"/>
              <a:gd name="connsiteY8" fmla="*/ 68770 h 612660"/>
              <a:gd name="connsiteX9" fmla="*/ 200969 w 774981"/>
              <a:gd name="connsiteY9" fmla="*/ 74773 h 612660"/>
              <a:gd name="connsiteX10" fmla="*/ 55713 w 774981"/>
              <a:gd name="connsiteY10" fmla="*/ 277258 h 612660"/>
              <a:gd name="connsiteX11" fmla="*/ 76452 w 774981"/>
              <a:gd name="connsiteY11" fmla="*/ 305015 h 612660"/>
              <a:gd name="connsiteX12" fmla="*/ 136098 w 774981"/>
              <a:gd name="connsiteY12" fmla="*/ 468282 h 612660"/>
              <a:gd name="connsiteX13" fmla="*/ 137190 w 774981"/>
              <a:gd name="connsiteY13" fmla="*/ 500093 h 612660"/>
              <a:gd name="connsiteX14" fmla="*/ 169859 w 774981"/>
              <a:gd name="connsiteY14" fmla="*/ 500093 h 612660"/>
              <a:gd name="connsiteX15" fmla="*/ 211728 w 774981"/>
              <a:gd name="connsiteY15" fmla="*/ 479588 h 612660"/>
              <a:gd name="connsiteX16" fmla="*/ 245177 w 774981"/>
              <a:gd name="connsiteY16" fmla="*/ 509372 h 612660"/>
              <a:gd name="connsiteX17" fmla="*/ 234183 w 774981"/>
              <a:gd name="connsiteY17" fmla="*/ 581571 h 612660"/>
              <a:gd name="connsiteX18" fmla="*/ 215783 w 774981"/>
              <a:gd name="connsiteY18" fmla="*/ 607223 h 612660"/>
              <a:gd name="connsiteX19" fmla="*/ 195589 w 774981"/>
              <a:gd name="connsiteY19" fmla="*/ 587574 h 612660"/>
              <a:gd name="connsiteX20" fmla="*/ 154031 w 774981"/>
              <a:gd name="connsiteY20" fmla="*/ 558570 h 612660"/>
              <a:gd name="connsiteX21" fmla="*/ 86744 w 774981"/>
              <a:gd name="connsiteY21" fmla="*/ 451831 h 612660"/>
              <a:gd name="connsiteX22" fmla="*/ 46356 w 774981"/>
              <a:gd name="connsiteY22" fmla="*/ 348288 h 612660"/>
              <a:gd name="connsiteX23" fmla="*/ 6358 w 774981"/>
              <a:gd name="connsiteY23" fmla="*/ 262912 h 612660"/>
              <a:gd name="connsiteX24" fmla="*/ 173991 w 774981"/>
              <a:gd name="connsiteY24" fmla="*/ 29084 h 612660"/>
              <a:gd name="connsiteX25" fmla="*/ 351448 w 774981"/>
              <a:gd name="connsiteY25" fmla="*/ 625 h 6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4981" h="612660">
                <a:moveTo>
                  <a:pt x="351448" y="625"/>
                </a:moveTo>
                <a:cubicBezTo>
                  <a:pt x="489999" y="-3274"/>
                  <a:pt x="608200" y="24327"/>
                  <a:pt x="692952" y="129663"/>
                </a:cubicBezTo>
                <a:cubicBezTo>
                  <a:pt x="762188" y="215663"/>
                  <a:pt x="790803" y="315385"/>
                  <a:pt x="766399" y="425399"/>
                </a:cubicBezTo>
                <a:cubicBezTo>
                  <a:pt x="745659" y="518806"/>
                  <a:pt x="645079" y="604728"/>
                  <a:pt x="552920" y="612368"/>
                </a:cubicBezTo>
                <a:cubicBezTo>
                  <a:pt x="535689" y="613772"/>
                  <a:pt x="520329" y="610653"/>
                  <a:pt x="517132" y="591239"/>
                </a:cubicBezTo>
                <a:cubicBezTo>
                  <a:pt x="514091" y="573150"/>
                  <a:pt x="527892" y="566757"/>
                  <a:pt x="542628" y="562702"/>
                </a:cubicBezTo>
                <a:cubicBezTo>
                  <a:pt x="581613" y="552021"/>
                  <a:pt x="618180" y="537830"/>
                  <a:pt x="650927" y="511945"/>
                </a:cubicBezTo>
                <a:cubicBezTo>
                  <a:pt x="707610" y="467190"/>
                  <a:pt x="726868" y="407700"/>
                  <a:pt x="722736" y="339867"/>
                </a:cubicBezTo>
                <a:cubicBezTo>
                  <a:pt x="714705" y="207086"/>
                  <a:pt x="635489" y="104791"/>
                  <a:pt x="507620" y="68770"/>
                </a:cubicBezTo>
                <a:cubicBezTo>
                  <a:pt x="405949" y="40155"/>
                  <a:pt x="302250" y="39375"/>
                  <a:pt x="200969" y="74773"/>
                </a:cubicBezTo>
                <a:cubicBezTo>
                  <a:pt x="105769" y="108066"/>
                  <a:pt x="79493" y="192116"/>
                  <a:pt x="55713" y="277258"/>
                </a:cubicBezTo>
                <a:cubicBezTo>
                  <a:pt x="50723" y="295191"/>
                  <a:pt x="65615" y="298622"/>
                  <a:pt x="76452" y="305015"/>
                </a:cubicBezTo>
                <a:cubicBezTo>
                  <a:pt x="144519" y="344701"/>
                  <a:pt x="163777" y="397019"/>
                  <a:pt x="136098" y="468282"/>
                </a:cubicBezTo>
                <a:cubicBezTo>
                  <a:pt x="131732" y="479510"/>
                  <a:pt x="125885" y="489957"/>
                  <a:pt x="137190" y="500093"/>
                </a:cubicBezTo>
                <a:cubicBezTo>
                  <a:pt x="148028" y="509839"/>
                  <a:pt x="159177" y="505005"/>
                  <a:pt x="169859" y="500093"/>
                </a:cubicBezTo>
                <a:cubicBezTo>
                  <a:pt x="183971" y="493544"/>
                  <a:pt x="197070" y="484188"/>
                  <a:pt x="211728" y="479588"/>
                </a:cubicBezTo>
                <a:cubicBezTo>
                  <a:pt x="235665" y="472025"/>
                  <a:pt x="254611" y="488008"/>
                  <a:pt x="245177" y="509372"/>
                </a:cubicBezTo>
                <a:cubicBezTo>
                  <a:pt x="234573" y="533386"/>
                  <a:pt x="235665" y="557166"/>
                  <a:pt x="234183" y="581571"/>
                </a:cubicBezTo>
                <a:cubicBezTo>
                  <a:pt x="233404" y="593500"/>
                  <a:pt x="230987" y="606053"/>
                  <a:pt x="215783" y="607223"/>
                </a:cubicBezTo>
                <a:cubicBezTo>
                  <a:pt x="202840" y="608236"/>
                  <a:pt x="196992" y="598256"/>
                  <a:pt x="195589" y="587574"/>
                </a:cubicBezTo>
                <a:cubicBezTo>
                  <a:pt x="192236" y="561845"/>
                  <a:pt x="176252" y="558960"/>
                  <a:pt x="154031" y="558570"/>
                </a:cubicBezTo>
                <a:cubicBezTo>
                  <a:pt x="90253" y="557322"/>
                  <a:pt x="61794" y="510931"/>
                  <a:pt x="86744" y="451831"/>
                </a:cubicBezTo>
                <a:cubicBezTo>
                  <a:pt x="107718" y="402242"/>
                  <a:pt x="95944" y="372146"/>
                  <a:pt x="46356" y="348288"/>
                </a:cubicBezTo>
                <a:cubicBezTo>
                  <a:pt x="-971" y="325599"/>
                  <a:pt x="-7364" y="312812"/>
                  <a:pt x="6358" y="262912"/>
                </a:cubicBezTo>
                <a:cubicBezTo>
                  <a:pt x="33180" y="164437"/>
                  <a:pt x="68577" y="72122"/>
                  <a:pt x="173991" y="29084"/>
                </a:cubicBezTo>
                <a:cubicBezTo>
                  <a:pt x="234417" y="4445"/>
                  <a:pt x="296948" y="-2260"/>
                  <a:pt x="351448" y="6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CBF708CE-0E2E-44E9-B429-B389E5674B4F}"/>
              </a:ext>
            </a:extLst>
          </p:cNvPr>
          <p:cNvSpPr/>
          <p:nvPr/>
        </p:nvSpPr>
        <p:spPr>
          <a:xfrm>
            <a:off x="7854045" y="2307907"/>
            <a:ext cx="384528" cy="358991"/>
          </a:xfrm>
          <a:custGeom>
            <a:avLst/>
            <a:gdLst>
              <a:gd name="connsiteX0" fmla="*/ 159 w 384528"/>
              <a:gd name="connsiteY0" fmla="*/ 237014 h 358991"/>
              <a:gd name="connsiteX1" fmla="*/ 53022 w 384528"/>
              <a:gd name="connsiteY1" fmla="*/ 54879 h 358991"/>
              <a:gd name="connsiteX2" fmla="*/ 259328 w 384528"/>
              <a:gd name="connsiteY2" fmla="*/ 11996 h 358991"/>
              <a:gd name="connsiteX3" fmla="*/ 380725 w 384528"/>
              <a:gd name="connsiteY3" fmla="*/ 159279 h 358991"/>
              <a:gd name="connsiteX4" fmla="*/ 374955 w 384528"/>
              <a:gd name="connsiteY4" fmla="*/ 325820 h 358991"/>
              <a:gd name="connsiteX5" fmla="*/ 344626 w 384528"/>
              <a:gd name="connsiteY5" fmla="*/ 358567 h 358991"/>
              <a:gd name="connsiteX6" fmla="*/ 325913 w 384528"/>
              <a:gd name="connsiteY6" fmla="*/ 318647 h 358991"/>
              <a:gd name="connsiteX7" fmla="*/ 328798 w 384528"/>
              <a:gd name="connsiteY7" fmla="*/ 156160 h 358991"/>
              <a:gd name="connsiteX8" fmla="*/ 177772 w 384528"/>
              <a:gd name="connsiteY8" fmla="*/ 52072 h 358991"/>
              <a:gd name="connsiteX9" fmla="*/ 51151 w 384528"/>
              <a:gd name="connsiteY9" fmla="*/ 175886 h 358991"/>
              <a:gd name="connsiteX10" fmla="*/ 56531 w 384528"/>
              <a:gd name="connsiteY10" fmla="*/ 315606 h 358991"/>
              <a:gd name="connsiteX11" fmla="*/ 41015 w 384528"/>
              <a:gd name="connsiteY11" fmla="*/ 357710 h 358991"/>
              <a:gd name="connsiteX12" fmla="*/ 7488 w 384528"/>
              <a:gd name="connsiteY12" fmla="*/ 324417 h 358991"/>
              <a:gd name="connsiteX13" fmla="*/ 237 w 384528"/>
              <a:gd name="connsiteY13" fmla="*/ 236936 h 35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4528" h="358991">
                <a:moveTo>
                  <a:pt x="159" y="237014"/>
                </a:moveTo>
                <a:cubicBezTo>
                  <a:pt x="-854" y="167154"/>
                  <a:pt x="1485" y="103999"/>
                  <a:pt x="53022" y="54879"/>
                </a:cubicBezTo>
                <a:cubicBezTo>
                  <a:pt x="113214" y="-2351"/>
                  <a:pt x="184633" y="-11395"/>
                  <a:pt x="259328" y="11996"/>
                </a:cubicBezTo>
                <a:cubicBezTo>
                  <a:pt x="329266" y="33905"/>
                  <a:pt x="370901" y="84351"/>
                  <a:pt x="380725" y="159279"/>
                </a:cubicBezTo>
                <a:cubicBezTo>
                  <a:pt x="388132" y="215338"/>
                  <a:pt x="383922" y="270696"/>
                  <a:pt x="374955" y="325820"/>
                </a:cubicBezTo>
                <a:cubicBezTo>
                  <a:pt x="372304" y="342272"/>
                  <a:pt x="367704" y="362154"/>
                  <a:pt x="344626" y="358567"/>
                </a:cubicBezTo>
                <a:cubicBezTo>
                  <a:pt x="321858" y="355059"/>
                  <a:pt x="323184" y="336190"/>
                  <a:pt x="325913" y="318647"/>
                </a:cubicBezTo>
                <a:cubicBezTo>
                  <a:pt x="334256" y="264615"/>
                  <a:pt x="340181" y="210504"/>
                  <a:pt x="328798" y="156160"/>
                </a:cubicBezTo>
                <a:cubicBezTo>
                  <a:pt x="314140" y="86300"/>
                  <a:pt x="255741" y="46068"/>
                  <a:pt x="177772" y="52072"/>
                </a:cubicBezTo>
                <a:cubicBezTo>
                  <a:pt x="105885" y="57607"/>
                  <a:pt x="54269" y="106962"/>
                  <a:pt x="51151" y="175886"/>
                </a:cubicBezTo>
                <a:cubicBezTo>
                  <a:pt x="49045" y="222434"/>
                  <a:pt x="48266" y="269137"/>
                  <a:pt x="56531" y="315606"/>
                </a:cubicBezTo>
                <a:cubicBezTo>
                  <a:pt x="59337" y="331200"/>
                  <a:pt x="64093" y="352486"/>
                  <a:pt x="41015" y="357710"/>
                </a:cubicBezTo>
                <a:cubicBezTo>
                  <a:pt x="15753" y="363401"/>
                  <a:pt x="12088" y="342194"/>
                  <a:pt x="7488" y="324417"/>
                </a:cubicBezTo>
                <a:cubicBezTo>
                  <a:pt x="-543" y="293931"/>
                  <a:pt x="1718" y="262510"/>
                  <a:pt x="237" y="2369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FCEB7B42-047A-4135-B305-62265F78D92F}"/>
              </a:ext>
            </a:extLst>
          </p:cNvPr>
          <p:cNvSpPr/>
          <p:nvPr/>
        </p:nvSpPr>
        <p:spPr>
          <a:xfrm>
            <a:off x="7689490" y="4369502"/>
            <a:ext cx="395058" cy="305845"/>
          </a:xfrm>
          <a:custGeom>
            <a:avLst/>
            <a:gdLst>
              <a:gd name="connsiteX0" fmla="*/ 166 w 395058"/>
              <a:gd name="connsiteY0" fmla="*/ 229030 h 305845"/>
              <a:gd name="connsiteX1" fmla="*/ 8041 w 395058"/>
              <a:gd name="connsiteY1" fmla="*/ 181781 h 305845"/>
              <a:gd name="connsiteX2" fmla="*/ 30730 w 395058"/>
              <a:gd name="connsiteY2" fmla="*/ 160495 h 305845"/>
              <a:gd name="connsiteX3" fmla="*/ 48819 w 395058"/>
              <a:gd name="connsiteY3" fmla="*/ 186537 h 305845"/>
              <a:gd name="connsiteX4" fmla="*/ 47337 w 395058"/>
              <a:gd name="connsiteY4" fmla="*/ 213670 h 305845"/>
              <a:gd name="connsiteX5" fmla="*/ 84762 w 395058"/>
              <a:gd name="connsiteY5" fmla="*/ 246105 h 305845"/>
              <a:gd name="connsiteX6" fmla="*/ 209512 w 395058"/>
              <a:gd name="connsiteY6" fmla="*/ 202131 h 305845"/>
              <a:gd name="connsiteX7" fmla="*/ 273135 w 395058"/>
              <a:gd name="connsiteY7" fmla="*/ 108880 h 305845"/>
              <a:gd name="connsiteX8" fmla="*/ 327947 w 395058"/>
              <a:gd name="connsiteY8" fmla="*/ 9158 h 305845"/>
              <a:gd name="connsiteX9" fmla="*/ 369193 w 395058"/>
              <a:gd name="connsiteY9" fmla="*/ 659 h 305845"/>
              <a:gd name="connsiteX10" fmla="*/ 394766 w 395058"/>
              <a:gd name="connsiteY10" fmla="*/ 20619 h 305845"/>
              <a:gd name="connsiteX11" fmla="*/ 378861 w 395058"/>
              <a:gd name="connsiteY11" fmla="*/ 44400 h 305845"/>
              <a:gd name="connsiteX12" fmla="*/ 327323 w 395058"/>
              <a:gd name="connsiteY12" fmla="*/ 128060 h 305845"/>
              <a:gd name="connsiteX13" fmla="*/ 229784 w 395058"/>
              <a:gd name="connsiteY13" fmla="*/ 253434 h 305845"/>
              <a:gd name="connsiteX14" fmla="*/ 77511 w 395058"/>
              <a:gd name="connsiteY14" fmla="*/ 301073 h 305845"/>
              <a:gd name="connsiteX15" fmla="*/ 88 w 395058"/>
              <a:gd name="connsiteY15" fmla="*/ 229108 h 3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058" h="305845">
                <a:moveTo>
                  <a:pt x="166" y="229030"/>
                </a:moveTo>
                <a:cubicBezTo>
                  <a:pt x="1647" y="220063"/>
                  <a:pt x="4532" y="200883"/>
                  <a:pt x="8041" y="181781"/>
                </a:cubicBezTo>
                <a:cubicBezTo>
                  <a:pt x="10302" y="169384"/>
                  <a:pt x="15838" y="158702"/>
                  <a:pt x="30730" y="160495"/>
                </a:cubicBezTo>
                <a:cubicBezTo>
                  <a:pt x="45310" y="162289"/>
                  <a:pt x="48351" y="174374"/>
                  <a:pt x="48819" y="186537"/>
                </a:cubicBezTo>
                <a:cubicBezTo>
                  <a:pt x="49208" y="195581"/>
                  <a:pt x="48195" y="204704"/>
                  <a:pt x="47337" y="213670"/>
                </a:cubicBezTo>
                <a:cubicBezTo>
                  <a:pt x="43205" y="255929"/>
                  <a:pt x="46168" y="258970"/>
                  <a:pt x="84762" y="246105"/>
                </a:cubicBezTo>
                <a:cubicBezTo>
                  <a:pt x="126554" y="232149"/>
                  <a:pt x="168189" y="217413"/>
                  <a:pt x="209512" y="202131"/>
                </a:cubicBezTo>
                <a:cubicBezTo>
                  <a:pt x="261050" y="183028"/>
                  <a:pt x="272511" y="166811"/>
                  <a:pt x="273135" y="108880"/>
                </a:cubicBezTo>
                <a:cubicBezTo>
                  <a:pt x="273603" y="65217"/>
                  <a:pt x="287559" y="30131"/>
                  <a:pt x="327947" y="9158"/>
                </a:cubicBezTo>
                <a:cubicBezTo>
                  <a:pt x="340812" y="2452"/>
                  <a:pt x="354535" y="-1680"/>
                  <a:pt x="369193" y="659"/>
                </a:cubicBezTo>
                <a:cubicBezTo>
                  <a:pt x="381200" y="2530"/>
                  <a:pt x="392583" y="6663"/>
                  <a:pt x="394766" y="20619"/>
                </a:cubicBezTo>
                <a:cubicBezTo>
                  <a:pt x="396638" y="32704"/>
                  <a:pt x="389309" y="41749"/>
                  <a:pt x="378861" y="44400"/>
                </a:cubicBezTo>
                <a:cubicBezTo>
                  <a:pt x="333951" y="55783"/>
                  <a:pt x="328805" y="88764"/>
                  <a:pt x="327323" y="128060"/>
                </a:cubicBezTo>
                <a:cubicBezTo>
                  <a:pt x="324984" y="191761"/>
                  <a:pt x="292705" y="234800"/>
                  <a:pt x="229784" y="253434"/>
                </a:cubicBezTo>
                <a:cubicBezTo>
                  <a:pt x="178793" y="268560"/>
                  <a:pt x="128659" y="286337"/>
                  <a:pt x="77511" y="301073"/>
                </a:cubicBezTo>
                <a:cubicBezTo>
                  <a:pt x="23869" y="316433"/>
                  <a:pt x="-1705" y="295303"/>
                  <a:pt x="88" y="2291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9B3793B8-AEC6-4B70-A3FF-774CC6D4B776}"/>
              </a:ext>
            </a:extLst>
          </p:cNvPr>
          <p:cNvSpPr/>
          <p:nvPr/>
        </p:nvSpPr>
        <p:spPr>
          <a:xfrm>
            <a:off x="8111991" y="4671685"/>
            <a:ext cx="229161" cy="164008"/>
          </a:xfrm>
          <a:custGeom>
            <a:avLst/>
            <a:gdLst>
              <a:gd name="connsiteX0" fmla="*/ 18657 w 229161"/>
              <a:gd name="connsiteY0" fmla="*/ 32028 h 164008"/>
              <a:gd name="connsiteX1" fmla="*/ 81656 w 229161"/>
              <a:gd name="connsiteY1" fmla="*/ 11600 h 164008"/>
              <a:gd name="connsiteX2" fmla="*/ 154089 w 229161"/>
              <a:gd name="connsiteY2" fmla="*/ 42943 h 164008"/>
              <a:gd name="connsiteX3" fmla="*/ 179585 w 229161"/>
              <a:gd name="connsiteY3" fmla="*/ 528 h 164008"/>
              <a:gd name="connsiteX4" fmla="*/ 226990 w 229161"/>
              <a:gd name="connsiteY4" fmla="*/ 46296 h 164008"/>
              <a:gd name="connsiteX5" fmla="*/ 199623 w 229161"/>
              <a:gd name="connsiteY5" fmla="*/ 76782 h 164008"/>
              <a:gd name="connsiteX6" fmla="*/ 161028 w 229161"/>
              <a:gd name="connsiteY6" fmla="*/ 95416 h 164008"/>
              <a:gd name="connsiteX7" fmla="*/ 105281 w 229161"/>
              <a:gd name="connsiteY7" fmla="*/ 79589 h 164008"/>
              <a:gd name="connsiteX8" fmla="*/ 77991 w 229161"/>
              <a:gd name="connsiteY8" fmla="*/ 68127 h 164008"/>
              <a:gd name="connsiteX9" fmla="*/ 74327 w 229161"/>
              <a:gd name="connsiteY9" fmla="*/ 94169 h 164008"/>
              <a:gd name="connsiteX10" fmla="*/ 81656 w 229161"/>
              <a:gd name="connsiteY10" fmla="*/ 116234 h 164008"/>
              <a:gd name="connsiteX11" fmla="*/ 66296 w 229161"/>
              <a:gd name="connsiteY11" fmla="*/ 162781 h 164008"/>
              <a:gd name="connsiteX12" fmla="*/ 35654 w 229161"/>
              <a:gd name="connsiteY12" fmla="*/ 134635 h 164008"/>
              <a:gd name="connsiteX13" fmla="*/ 12498 w 229161"/>
              <a:gd name="connsiteY13" fmla="*/ 98691 h 164008"/>
              <a:gd name="connsiteX14" fmla="*/ 14291 w 229161"/>
              <a:gd name="connsiteY14" fmla="*/ 35614 h 164008"/>
              <a:gd name="connsiteX15" fmla="*/ 18735 w 229161"/>
              <a:gd name="connsiteY15" fmla="*/ 32028 h 1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160" h="164008">
                <a:moveTo>
                  <a:pt x="18657" y="32028"/>
                </a:moveTo>
                <a:cubicBezTo>
                  <a:pt x="39631" y="25244"/>
                  <a:pt x="60916" y="19085"/>
                  <a:pt x="81656" y="11600"/>
                </a:cubicBezTo>
                <a:cubicBezTo>
                  <a:pt x="113857" y="-18"/>
                  <a:pt x="140912" y="840"/>
                  <a:pt x="154089" y="42943"/>
                </a:cubicBezTo>
                <a:cubicBezTo>
                  <a:pt x="162744" y="25166"/>
                  <a:pt x="153309" y="-4306"/>
                  <a:pt x="179585" y="528"/>
                </a:cubicBezTo>
                <a:cubicBezTo>
                  <a:pt x="201494" y="4583"/>
                  <a:pt x="216698" y="28051"/>
                  <a:pt x="226990" y="46296"/>
                </a:cubicBezTo>
                <a:cubicBezTo>
                  <a:pt x="236346" y="62825"/>
                  <a:pt x="213267" y="69998"/>
                  <a:pt x="199623" y="76782"/>
                </a:cubicBezTo>
                <a:cubicBezTo>
                  <a:pt x="186836" y="83097"/>
                  <a:pt x="173737" y="88945"/>
                  <a:pt x="161028" y="95416"/>
                </a:cubicBezTo>
                <a:cubicBezTo>
                  <a:pt x="137404" y="107501"/>
                  <a:pt x="116040" y="112102"/>
                  <a:pt x="105281" y="79589"/>
                </a:cubicBezTo>
                <a:cubicBezTo>
                  <a:pt x="100447" y="65008"/>
                  <a:pt x="90778" y="62124"/>
                  <a:pt x="77991" y="68127"/>
                </a:cubicBezTo>
                <a:cubicBezTo>
                  <a:pt x="64113" y="74677"/>
                  <a:pt x="69571" y="84267"/>
                  <a:pt x="74327" y="94169"/>
                </a:cubicBezTo>
                <a:cubicBezTo>
                  <a:pt x="77680" y="101108"/>
                  <a:pt x="79941" y="108671"/>
                  <a:pt x="81656" y="116234"/>
                </a:cubicBezTo>
                <a:cubicBezTo>
                  <a:pt x="85710" y="134791"/>
                  <a:pt x="88049" y="155686"/>
                  <a:pt x="66296" y="162781"/>
                </a:cubicBezTo>
                <a:cubicBezTo>
                  <a:pt x="45478" y="169565"/>
                  <a:pt x="43763" y="146564"/>
                  <a:pt x="35654" y="134635"/>
                </a:cubicBezTo>
                <a:cubicBezTo>
                  <a:pt x="27624" y="122861"/>
                  <a:pt x="21074" y="109996"/>
                  <a:pt x="12498" y="98691"/>
                </a:cubicBezTo>
                <a:cubicBezTo>
                  <a:pt x="-4110" y="76782"/>
                  <a:pt x="-4811" y="56120"/>
                  <a:pt x="14291" y="35614"/>
                </a:cubicBezTo>
                <a:cubicBezTo>
                  <a:pt x="15694" y="34367"/>
                  <a:pt x="17176" y="33197"/>
                  <a:pt x="18735" y="320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3BD4F47C-F8B6-4F6F-8463-9DCFE7AD7CBD}"/>
              </a:ext>
            </a:extLst>
          </p:cNvPr>
          <p:cNvSpPr/>
          <p:nvPr/>
        </p:nvSpPr>
        <p:spPr>
          <a:xfrm>
            <a:off x="8066521" y="4558429"/>
            <a:ext cx="224369" cy="148870"/>
          </a:xfrm>
          <a:custGeom>
            <a:avLst/>
            <a:gdLst>
              <a:gd name="connsiteX0" fmla="*/ 24753 w 224369"/>
              <a:gd name="connsiteY0" fmla="*/ 12425 h 148870"/>
              <a:gd name="connsiteX1" fmla="*/ 85958 w 224369"/>
              <a:gd name="connsiteY1" fmla="*/ 2834 h 148870"/>
              <a:gd name="connsiteX2" fmla="*/ 149503 w 224369"/>
              <a:gd name="connsiteY2" fmla="*/ 31995 h 148870"/>
              <a:gd name="connsiteX3" fmla="*/ 179131 w 224369"/>
              <a:gd name="connsiteY3" fmla="*/ 2601 h 148870"/>
              <a:gd name="connsiteX4" fmla="*/ 223807 w 224369"/>
              <a:gd name="connsiteY4" fmla="*/ 55853 h 148870"/>
              <a:gd name="connsiteX5" fmla="*/ 191216 w 224369"/>
              <a:gd name="connsiteY5" fmla="*/ 82363 h 148870"/>
              <a:gd name="connsiteX6" fmla="*/ 139601 w 224369"/>
              <a:gd name="connsiteY6" fmla="*/ 99594 h 148870"/>
              <a:gd name="connsiteX7" fmla="*/ 100305 w 224369"/>
              <a:gd name="connsiteY7" fmla="*/ 79244 h 148870"/>
              <a:gd name="connsiteX8" fmla="*/ 75511 w 224369"/>
              <a:gd name="connsiteY8" fmla="*/ 57724 h 148870"/>
              <a:gd name="connsiteX9" fmla="*/ 67246 w 224369"/>
              <a:gd name="connsiteY9" fmla="*/ 88600 h 148870"/>
              <a:gd name="connsiteX10" fmla="*/ 64049 w 224369"/>
              <a:gd name="connsiteY10" fmla="*/ 145361 h 148870"/>
              <a:gd name="connsiteX11" fmla="*/ 59683 w 224369"/>
              <a:gd name="connsiteY11" fmla="*/ 148870 h 148870"/>
              <a:gd name="connsiteX12" fmla="*/ 5027 w 224369"/>
              <a:gd name="connsiteY12" fmla="*/ 23262 h 148870"/>
              <a:gd name="connsiteX13" fmla="*/ 24753 w 224369"/>
              <a:gd name="connsiteY13" fmla="*/ 12503 h 14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369" h="148870">
                <a:moveTo>
                  <a:pt x="24753" y="12425"/>
                </a:moveTo>
                <a:cubicBezTo>
                  <a:pt x="45181" y="9384"/>
                  <a:pt x="66076" y="7902"/>
                  <a:pt x="85958" y="2834"/>
                </a:cubicBezTo>
                <a:cubicBezTo>
                  <a:pt x="115353" y="-4651"/>
                  <a:pt x="137028" y="1899"/>
                  <a:pt x="149503" y="31995"/>
                </a:cubicBezTo>
                <a:cubicBezTo>
                  <a:pt x="161666" y="22561"/>
                  <a:pt x="159483" y="-5430"/>
                  <a:pt x="179131" y="2601"/>
                </a:cubicBezTo>
                <a:cubicBezTo>
                  <a:pt x="201041" y="11645"/>
                  <a:pt x="218272" y="33242"/>
                  <a:pt x="223807" y="55853"/>
                </a:cubicBezTo>
                <a:cubicBezTo>
                  <a:pt x="228252" y="74098"/>
                  <a:pt x="205329" y="77217"/>
                  <a:pt x="191216" y="82363"/>
                </a:cubicBezTo>
                <a:cubicBezTo>
                  <a:pt x="174219" y="88600"/>
                  <a:pt x="157066" y="94604"/>
                  <a:pt x="139601" y="99594"/>
                </a:cubicBezTo>
                <a:cubicBezTo>
                  <a:pt x="120733" y="104974"/>
                  <a:pt x="105919" y="99594"/>
                  <a:pt x="100305" y="79244"/>
                </a:cubicBezTo>
                <a:cubicBezTo>
                  <a:pt x="96718" y="65989"/>
                  <a:pt x="93833" y="52812"/>
                  <a:pt x="75511" y="57724"/>
                </a:cubicBezTo>
                <a:cubicBezTo>
                  <a:pt x="55551" y="63104"/>
                  <a:pt x="62802" y="76437"/>
                  <a:pt x="67246" y="88600"/>
                </a:cubicBezTo>
                <a:cubicBezTo>
                  <a:pt x="74341" y="108014"/>
                  <a:pt x="71690" y="126805"/>
                  <a:pt x="64049" y="145361"/>
                </a:cubicBezTo>
                <a:cubicBezTo>
                  <a:pt x="62568" y="146453"/>
                  <a:pt x="61086" y="147623"/>
                  <a:pt x="59683" y="148870"/>
                </a:cubicBezTo>
                <a:cubicBezTo>
                  <a:pt x="16722" y="133276"/>
                  <a:pt x="-12126" y="67159"/>
                  <a:pt x="5027" y="23262"/>
                </a:cubicBezTo>
                <a:cubicBezTo>
                  <a:pt x="11576" y="19676"/>
                  <a:pt x="18204" y="16089"/>
                  <a:pt x="24753" y="125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2F266A20-2913-4E0E-97A5-F0A3602FECAB}"/>
              </a:ext>
            </a:extLst>
          </p:cNvPr>
          <p:cNvSpPr/>
          <p:nvPr/>
        </p:nvSpPr>
        <p:spPr>
          <a:xfrm>
            <a:off x="9450996" y="3876397"/>
            <a:ext cx="142747" cy="161274"/>
          </a:xfrm>
          <a:custGeom>
            <a:avLst/>
            <a:gdLst>
              <a:gd name="connsiteX0" fmla="*/ 41768 w 142747"/>
              <a:gd name="connsiteY0" fmla="*/ 158498 h 161274"/>
              <a:gd name="connsiteX1" fmla="*/ 912 w 142747"/>
              <a:gd name="connsiteY1" fmla="*/ 62129 h 161274"/>
              <a:gd name="connsiteX2" fmla="*/ 84261 w 142747"/>
              <a:gd name="connsiteY2" fmla="*/ 1001 h 161274"/>
              <a:gd name="connsiteX3" fmla="*/ 141802 w 142747"/>
              <a:gd name="connsiteY3" fmla="*/ 83336 h 161274"/>
              <a:gd name="connsiteX4" fmla="*/ 103753 w 142747"/>
              <a:gd name="connsiteY4" fmla="*/ 158498 h 161274"/>
              <a:gd name="connsiteX5" fmla="*/ 104143 w 142747"/>
              <a:gd name="connsiteY5" fmla="*/ 158264 h 161274"/>
              <a:gd name="connsiteX6" fmla="*/ 41300 w 142747"/>
              <a:gd name="connsiteY6" fmla="*/ 158264 h 161274"/>
              <a:gd name="connsiteX7" fmla="*/ 41768 w 142747"/>
              <a:gd name="connsiteY7" fmla="*/ 158576 h 16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47" h="161274">
                <a:moveTo>
                  <a:pt x="41768" y="158498"/>
                </a:moveTo>
                <a:cubicBezTo>
                  <a:pt x="19001" y="130274"/>
                  <a:pt x="-5013" y="102829"/>
                  <a:pt x="912" y="62129"/>
                </a:cubicBezTo>
                <a:cubicBezTo>
                  <a:pt x="7072" y="19948"/>
                  <a:pt x="41144" y="-5470"/>
                  <a:pt x="84261" y="1001"/>
                </a:cubicBezTo>
                <a:cubicBezTo>
                  <a:pt x="123479" y="6849"/>
                  <a:pt x="147962" y="42481"/>
                  <a:pt x="141802" y="83336"/>
                </a:cubicBezTo>
                <a:cubicBezTo>
                  <a:pt x="137358" y="112809"/>
                  <a:pt x="120049" y="135342"/>
                  <a:pt x="103753" y="158498"/>
                </a:cubicBezTo>
                <a:cubicBezTo>
                  <a:pt x="103753" y="158498"/>
                  <a:pt x="104143" y="158264"/>
                  <a:pt x="104143" y="158264"/>
                </a:cubicBezTo>
                <a:cubicBezTo>
                  <a:pt x="83170" y="163021"/>
                  <a:pt x="62274" y="161461"/>
                  <a:pt x="41300" y="158264"/>
                </a:cubicBezTo>
                <a:lnTo>
                  <a:pt x="41768" y="1585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1DDED281-70FD-4812-9426-68692D622814}"/>
              </a:ext>
            </a:extLst>
          </p:cNvPr>
          <p:cNvSpPr/>
          <p:nvPr/>
        </p:nvSpPr>
        <p:spPr>
          <a:xfrm>
            <a:off x="7643223" y="4232139"/>
            <a:ext cx="92199" cy="270348"/>
          </a:xfrm>
          <a:custGeom>
            <a:avLst/>
            <a:gdLst>
              <a:gd name="connsiteX0" fmla="*/ 21483 w 92199"/>
              <a:gd name="connsiteY0" fmla="*/ 212015 h 270348"/>
              <a:gd name="connsiteX1" fmla="*/ 2303 w 92199"/>
              <a:gd name="connsiteY1" fmla="*/ 113930 h 270348"/>
              <a:gd name="connsiteX2" fmla="*/ 53060 w 92199"/>
              <a:gd name="connsiteY2" fmla="*/ 1421 h 270348"/>
              <a:gd name="connsiteX3" fmla="*/ 84170 w 92199"/>
              <a:gd name="connsiteY3" fmla="*/ 25201 h 270348"/>
              <a:gd name="connsiteX4" fmla="*/ 74736 w 92199"/>
              <a:gd name="connsiteY4" fmla="*/ 50074 h 270348"/>
              <a:gd name="connsiteX5" fmla="*/ 77387 w 92199"/>
              <a:gd name="connsiteY5" fmla="*/ 137399 h 270348"/>
              <a:gd name="connsiteX6" fmla="*/ 63586 w 92199"/>
              <a:gd name="connsiteY6" fmla="*/ 263552 h 270348"/>
              <a:gd name="connsiteX7" fmla="*/ 32789 w 92199"/>
              <a:gd name="connsiteY7" fmla="*/ 256379 h 270348"/>
              <a:gd name="connsiteX8" fmla="*/ 21483 w 92199"/>
              <a:gd name="connsiteY8" fmla="*/ 212015 h 27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99" h="270348">
                <a:moveTo>
                  <a:pt x="21483" y="212015"/>
                </a:moveTo>
                <a:cubicBezTo>
                  <a:pt x="52125" y="173654"/>
                  <a:pt x="20470" y="145663"/>
                  <a:pt x="2303" y="113930"/>
                </a:cubicBezTo>
                <a:cubicBezTo>
                  <a:pt x="-9860" y="92723"/>
                  <a:pt x="28968" y="8126"/>
                  <a:pt x="53060" y="1421"/>
                </a:cubicBezTo>
                <a:cubicBezTo>
                  <a:pt x="72553" y="-4037"/>
                  <a:pt x="83390" y="6723"/>
                  <a:pt x="84170" y="25201"/>
                </a:cubicBezTo>
                <a:cubicBezTo>
                  <a:pt x="84560" y="33388"/>
                  <a:pt x="79882" y="43134"/>
                  <a:pt x="74736" y="50074"/>
                </a:cubicBezTo>
                <a:cubicBezTo>
                  <a:pt x="52203" y="80248"/>
                  <a:pt x="54230" y="107147"/>
                  <a:pt x="77387" y="137399"/>
                </a:cubicBezTo>
                <a:cubicBezTo>
                  <a:pt x="102805" y="170613"/>
                  <a:pt x="93760" y="235951"/>
                  <a:pt x="63586" y="263552"/>
                </a:cubicBezTo>
                <a:cubicBezTo>
                  <a:pt x="50643" y="275404"/>
                  <a:pt x="38792" y="270959"/>
                  <a:pt x="32789" y="256379"/>
                </a:cubicBezTo>
                <a:cubicBezTo>
                  <a:pt x="27409" y="243358"/>
                  <a:pt x="25615" y="228934"/>
                  <a:pt x="21483" y="2120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CE4E7231-D848-4A85-AE62-BE1E8CC02B5B}"/>
              </a:ext>
            </a:extLst>
          </p:cNvPr>
          <p:cNvSpPr/>
          <p:nvPr/>
        </p:nvSpPr>
        <p:spPr>
          <a:xfrm>
            <a:off x="8183479" y="4770846"/>
            <a:ext cx="213554" cy="106501"/>
          </a:xfrm>
          <a:custGeom>
            <a:avLst/>
            <a:gdLst>
              <a:gd name="connsiteX0" fmla="*/ 140688 w 213554"/>
              <a:gd name="connsiteY0" fmla="*/ 45765 h 106501"/>
              <a:gd name="connsiteX1" fmla="*/ 151837 w 213554"/>
              <a:gd name="connsiteY1" fmla="*/ 1713 h 106501"/>
              <a:gd name="connsiteX2" fmla="*/ 183882 w 213554"/>
              <a:gd name="connsiteY2" fmla="*/ 17306 h 106501"/>
              <a:gd name="connsiteX3" fmla="*/ 180998 w 213554"/>
              <a:gd name="connsiteY3" fmla="*/ 78590 h 106501"/>
              <a:gd name="connsiteX4" fmla="*/ 91099 w 213554"/>
              <a:gd name="connsiteY4" fmla="*/ 84827 h 106501"/>
              <a:gd name="connsiteX5" fmla="*/ 49464 w 213554"/>
              <a:gd name="connsiteY5" fmla="*/ 97536 h 106501"/>
              <a:gd name="connsiteX6" fmla="*/ 4398 w 213554"/>
              <a:gd name="connsiteY6" fmla="*/ 95353 h 106501"/>
              <a:gd name="connsiteX7" fmla="*/ 22721 w 213554"/>
              <a:gd name="connsiteY7" fmla="*/ 54731 h 106501"/>
              <a:gd name="connsiteX8" fmla="*/ 76519 w 213554"/>
              <a:gd name="connsiteY8" fmla="*/ 23544 h 106501"/>
              <a:gd name="connsiteX9" fmla="*/ 140688 w 213554"/>
              <a:gd name="connsiteY9" fmla="*/ 45843 h 1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554" h="106501">
                <a:moveTo>
                  <a:pt x="140688" y="45765"/>
                </a:moveTo>
                <a:cubicBezTo>
                  <a:pt x="141155" y="25493"/>
                  <a:pt x="133982" y="9198"/>
                  <a:pt x="151837" y="1713"/>
                </a:cubicBezTo>
                <a:cubicBezTo>
                  <a:pt x="167665" y="-4915"/>
                  <a:pt x="174136" y="9276"/>
                  <a:pt x="183882" y="17306"/>
                </a:cubicBezTo>
                <a:cubicBezTo>
                  <a:pt x="223569" y="49663"/>
                  <a:pt x="224270" y="51379"/>
                  <a:pt x="180998" y="78590"/>
                </a:cubicBezTo>
                <a:cubicBezTo>
                  <a:pt x="153085" y="96133"/>
                  <a:pt x="126341" y="128100"/>
                  <a:pt x="91099" y="84827"/>
                </a:cubicBezTo>
                <a:cubicBezTo>
                  <a:pt x="81197" y="72742"/>
                  <a:pt x="63187" y="91611"/>
                  <a:pt x="49464" y="97536"/>
                </a:cubicBezTo>
                <a:cubicBezTo>
                  <a:pt x="33714" y="104398"/>
                  <a:pt x="16561" y="114300"/>
                  <a:pt x="4398" y="95353"/>
                </a:cubicBezTo>
                <a:cubicBezTo>
                  <a:pt x="-8311" y="75549"/>
                  <a:pt x="9232" y="64010"/>
                  <a:pt x="22721" y="54731"/>
                </a:cubicBezTo>
                <a:cubicBezTo>
                  <a:pt x="39718" y="42958"/>
                  <a:pt x="58274" y="33368"/>
                  <a:pt x="76519" y="23544"/>
                </a:cubicBezTo>
                <a:cubicBezTo>
                  <a:pt x="101781" y="9899"/>
                  <a:pt x="121195" y="19412"/>
                  <a:pt x="140688" y="458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67B94240-DA4E-4038-A5BA-B793AAB8FED3}"/>
              </a:ext>
            </a:extLst>
          </p:cNvPr>
          <p:cNvSpPr/>
          <p:nvPr/>
        </p:nvSpPr>
        <p:spPr>
          <a:xfrm>
            <a:off x="8035653" y="4439744"/>
            <a:ext cx="139778" cy="141869"/>
          </a:xfrm>
          <a:custGeom>
            <a:avLst/>
            <a:gdLst>
              <a:gd name="connsiteX0" fmla="*/ 55621 w 139778"/>
              <a:gd name="connsiteY0" fmla="*/ 131109 h 141869"/>
              <a:gd name="connsiteX1" fmla="*/ 35895 w 139778"/>
              <a:gd name="connsiteY1" fmla="*/ 141869 h 141869"/>
              <a:gd name="connsiteX2" fmla="*/ 2134 w 139778"/>
              <a:gd name="connsiteY2" fmla="*/ 26085 h 141869"/>
              <a:gd name="connsiteX3" fmla="*/ 35817 w 139778"/>
              <a:gd name="connsiteY3" fmla="*/ 3241 h 141869"/>
              <a:gd name="connsiteX4" fmla="*/ 112928 w 139778"/>
              <a:gd name="connsiteY4" fmla="*/ 2383 h 141869"/>
              <a:gd name="connsiteX5" fmla="*/ 139749 w 139778"/>
              <a:gd name="connsiteY5" fmla="*/ 29282 h 141869"/>
              <a:gd name="connsiteX6" fmla="*/ 113630 w 139778"/>
              <a:gd name="connsiteY6" fmla="*/ 53063 h 141869"/>
              <a:gd name="connsiteX7" fmla="*/ 98270 w 139778"/>
              <a:gd name="connsiteY7" fmla="*/ 54622 h 141869"/>
              <a:gd name="connsiteX8" fmla="*/ 61702 w 139778"/>
              <a:gd name="connsiteY8" fmla="*/ 93451 h 141869"/>
              <a:gd name="connsiteX9" fmla="*/ 55621 w 139778"/>
              <a:gd name="connsiteY9" fmla="*/ 131109 h 1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78" h="141869">
                <a:moveTo>
                  <a:pt x="55621" y="131109"/>
                </a:moveTo>
                <a:cubicBezTo>
                  <a:pt x="49071" y="134696"/>
                  <a:pt x="42444" y="138283"/>
                  <a:pt x="35895" y="141869"/>
                </a:cubicBezTo>
                <a:cubicBezTo>
                  <a:pt x="15623" y="125652"/>
                  <a:pt x="-7144" y="47761"/>
                  <a:pt x="2134" y="26085"/>
                </a:cubicBezTo>
                <a:cubicBezTo>
                  <a:pt x="8450" y="11271"/>
                  <a:pt x="21548" y="5969"/>
                  <a:pt x="35817" y="3241"/>
                </a:cubicBezTo>
                <a:cubicBezTo>
                  <a:pt x="61391" y="-1672"/>
                  <a:pt x="87276" y="-190"/>
                  <a:pt x="112928" y="2383"/>
                </a:cubicBezTo>
                <a:cubicBezTo>
                  <a:pt x="128288" y="3942"/>
                  <a:pt x="140451" y="11427"/>
                  <a:pt x="139749" y="29282"/>
                </a:cubicBezTo>
                <a:cubicBezTo>
                  <a:pt x="139126" y="45266"/>
                  <a:pt x="126962" y="50334"/>
                  <a:pt x="113630" y="53063"/>
                </a:cubicBezTo>
                <a:cubicBezTo>
                  <a:pt x="108640" y="54076"/>
                  <a:pt x="103338" y="55012"/>
                  <a:pt x="98270" y="54622"/>
                </a:cubicBezTo>
                <a:cubicBezTo>
                  <a:pt x="69811" y="52361"/>
                  <a:pt x="52814" y="59768"/>
                  <a:pt x="61702" y="93451"/>
                </a:cubicBezTo>
                <a:cubicBezTo>
                  <a:pt x="65055" y="106159"/>
                  <a:pt x="60767" y="119024"/>
                  <a:pt x="55621" y="131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5" name="Forma libre: forma 154">
            <a:extLst>
              <a:ext uri="{FF2B5EF4-FFF2-40B4-BE49-F238E27FC236}">
                <a16:creationId xmlns:a16="http://schemas.microsoft.com/office/drawing/2014/main" id="{96803CCF-B013-42BD-AE52-2E56AAB83176}"/>
              </a:ext>
            </a:extLst>
          </p:cNvPr>
          <p:cNvSpPr/>
          <p:nvPr/>
        </p:nvSpPr>
        <p:spPr>
          <a:xfrm>
            <a:off x="9445322" y="4602676"/>
            <a:ext cx="49945" cy="233326"/>
          </a:xfrm>
          <a:custGeom>
            <a:avLst/>
            <a:gdLst>
              <a:gd name="connsiteX0" fmla="*/ 49235 w 49945"/>
              <a:gd name="connsiteY0" fmla="*/ 112342 h 233326"/>
              <a:gd name="connsiteX1" fmla="*/ 49235 w 49945"/>
              <a:gd name="connsiteY1" fmla="*/ 201773 h 233326"/>
              <a:gd name="connsiteX2" fmla="*/ 23661 w 49945"/>
              <a:gd name="connsiteY2" fmla="*/ 233272 h 233326"/>
              <a:gd name="connsiteX3" fmla="*/ 426 w 49945"/>
              <a:gd name="connsiteY3" fmla="*/ 199433 h 233326"/>
              <a:gd name="connsiteX4" fmla="*/ 1050 w 49945"/>
              <a:gd name="connsiteY4" fmla="*/ 32970 h 233326"/>
              <a:gd name="connsiteX5" fmla="*/ 24830 w 49945"/>
              <a:gd name="connsiteY5" fmla="*/ 67 h 233326"/>
              <a:gd name="connsiteX6" fmla="*/ 49936 w 49945"/>
              <a:gd name="connsiteY6" fmla="*/ 30865 h 233326"/>
              <a:gd name="connsiteX7" fmla="*/ 49858 w 49945"/>
              <a:gd name="connsiteY7" fmla="*/ 112498 h 233326"/>
              <a:gd name="connsiteX8" fmla="*/ 49313 w 49945"/>
              <a:gd name="connsiteY8" fmla="*/ 112498 h 23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45" h="233326">
                <a:moveTo>
                  <a:pt x="49235" y="112342"/>
                </a:moveTo>
                <a:cubicBezTo>
                  <a:pt x="49235" y="142126"/>
                  <a:pt x="49391" y="171910"/>
                  <a:pt x="49235" y="201773"/>
                </a:cubicBezTo>
                <a:cubicBezTo>
                  <a:pt x="49157" y="218926"/>
                  <a:pt x="44167" y="234364"/>
                  <a:pt x="23661" y="233272"/>
                </a:cubicBezTo>
                <a:cubicBezTo>
                  <a:pt x="3701" y="232180"/>
                  <a:pt x="-1679" y="216041"/>
                  <a:pt x="426" y="199433"/>
                </a:cubicBezTo>
                <a:cubicBezTo>
                  <a:pt x="7521" y="143920"/>
                  <a:pt x="8925" y="88562"/>
                  <a:pt x="1050" y="32970"/>
                </a:cubicBezTo>
                <a:cubicBezTo>
                  <a:pt x="-1367" y="15895"/>
                  <a:pt x="4558" y="1159"/>
                  <a:pt x="24830" y="67"/>
                </a:cubicBezTo>
                <a:cubicBezTo>
                  <a:pt x="46038" y="-1102"/>
                  <a:pt x="50170" y="13166"/>
                  <a:pt x="49936" y="30865"/>
                </a:cubicBezTo>
                <a:cubicBezTo>
                  <a:pt x="49546" y="58076"/>
                  <a:pt x="49858" y="85287"/>
                  <a:pt x="49858" y="112498"/>
                </a:cubicBezTo>
                <a:cubicBezTo>
                  <a:pt x="49702" y="112498"/>
                  <a:pt x="49468" y="112498"/>
                  <a:pt x="49313" y="1124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79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58" name="Gráfico 157">
            <a:extLst>
              <a:ext uri="{FF2B5EF4-FFF2-40B4-BE49-F238E27FC236}">
                <a16:creationId xmlns:a16="http://schemas.microsoft.com/office/drawing/2014/main" id="{71D5A8F8-C49B-48B3-90C0-035B73D54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2330" y="2418154"/>
            <a:ext cx="949949" cy="1038504"/>
          </a:xfrm>
          <a:prstGeom prst="rect">
            <a:avLst/>
          </a:prstGeom>
        </p:spPr>
      </p:pic>
      <p:pic>
        <p:nvPicPr>
          <p:cNvPr id="160" name="Gráfico 159">
            <a:extLst>
              <a:ext uri="{FF2B5EF4-FFF2-40B4-BE49-F238E27FC236}">
                <a16:creationId xmlns:a16="http://schemas.microsoft.com/office/drawing/2014/main" id="{9F3B5DB0-3EE9-44BD-8C47-A36A43109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7395" y="2580218"/>
            <a:ext cx="904875" cy="714375"/>
          </a:xfrm>
          <a:prstGeom prst="rect">
            <a:avLst/>
          </a:prstGeom>
        </p:spPr>
      </p:pic>
      <p:pic>
        <p:nvPicPr>
          <p:cNvPr id="162" name="Gráfico 161">
            <a:extLst>
              <a:ext uri="{FF2B5EF4-FFF2-40B4-BE49-F238E27FC236}">
                <a16:creationId xmlns:a16="http://schemas.microsoft.com/office/drawing/2014/main" id="{0B4145FE-C331-4EB9-981B-827138374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5422" y="1119635"/>
            <a:ext cx="3883151" cy="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990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99385" y="123429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60637" y="130482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401468" y="426234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73049" y="339670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54344" y="438404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32721" y="338464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51018" y="334272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38146" y="126086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6025004" y="126086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97255" y="436112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812668" y="121275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95870" y="116644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93062" y="434309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424842" y="337635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88492" y="328739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63559" y="435556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414017" y="128149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220136" y="128156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50797" y="432016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75753" y="432016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525829" y="432016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400873" y="432016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38507" y="122091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55122" y="5162046"/>
            <a:ext cx="404152" cy="560233"/>
            <a:chOff x="7025856" y="4064928"/>
            <a:chExt cx="303114" cy="420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601112" y="2143040"/>
            <a:ext cx="644200" cy="641017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87200" y="5361067"/>
            <a:ext cx="495396" cy="442068"/>
            <a:chOff x="3299914" y="4214195"/>
            <a:chExt cx="371547" cy="3315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720020" y="5244109"/>
            <a:ext cx="496544" cy="485827"/>
            <a:chOff x="6324529" y="4126476"/>
            <a:chExt cx="372408" cy="3643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72876" y="5284869"/>
            <a:ext cx="469684" cy="475695"/>
            <a:chOff x="3964170" y="4157045"/>
            <a:chExt cx="352263" cy="3567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508550" y="5306826"/>
            <a:ext cx="486936" cy="443569"/>
            <a:chOff x="7665927" y="4173513"/>
            <a:chExt cx="365202" cy="332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64784" y="528574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92581" y="5263227"/>
            <a:ext cx="476109" cy="484535"/>
            <a:chOff x="8328949" y="4140814"/>
            <a:chExt cx="357082" cy="363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122320" y="5286940"/>
            <a:ext cx="486936" cy="484533"/>
            <a:chOff x="5126254" y="4158599"/>
            <a:chExt cx="365202" cy="36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31370" y="5333464"/>
            <a:ext cx="483339" cy="378488"/>
            <a:chOff x="5733041" y="4193493"/>
            <a:chExt cx="362504" cy="2838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518805" y="2264469"/>
            <a:ext cx="480669" cy="552955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611953" y="2260385"/>
            <a:ext cx="554833" cy="553467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80401" y="2264469"/>
            <a:ext cx="640957" cy="553467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400849" y="2232162"/>
            <a:ext cx="562489" cy="552652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223098" y="226555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61200" y="2232453"/>
            <a:ext cx="553468" cy="50404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89305" y="2238609"/>
            <a:ext cx="553504" cy="553163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816666" y="2217287"/>
            <a:ext cx="557600" cy="55076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68036" y="3208473"/>
            <a:ext cx="669096" cy="669097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94997" y="3303010"/>
            <a:ext cx="526693" cy="526695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411685" y="3378039"/>
            <a:ext cx="588397" cy="379269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63862" y="3406556"/>
            <a:ext cx="451908" cy="423659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98112" y="43941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41316" y="1416526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65444" y="1431036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316468" y="1416526"/>
            <a:ext cx="553869" cy="652296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410455" y="1451922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512233" y="1431072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306859" y="5201729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72052" y="5201729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69786" y="5201729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31695" y="5201729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124871" y="5189318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7014814" y="5232246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68940" y="5177540"/>
            <a:ext cx="547785" cy="58383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511686" y="3462748"/>
            <a:ext cx="523671" cy="508113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304507" y="3429000"/>
            <a:ext cx="523671" cy="547017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707061" y="3441019"/>
            <a:ext cx="479547" cy="494715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38250" y="1332756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72869" y="3400812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99323" y="2524109"/>
            <a:ext cx="467527" cy="505895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6021944" y="1373721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124871" y="3400385"/>
            <a:ext cx="523669" cy="557941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625206" y="1391729"/>
            <a:ext cx="683983" cy="722277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76074" y="3398679"/>
            <a:ext cx="523671" cy="559527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48185" y="3477547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83104" y="3416915"/>
            <a:ext cx="479584" cy="504968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314189" y="4382524"/>
            <a:ext cx="422623" cy="511209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65763" y="4387413"/>
            <a:ext cx="486692" cy="480487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99682" y="4345558"/>
            <a:ext cx="480316" cy="511857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70499" y="3425293"/>
            <a:ext cx="346008" cy="483461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79895" y="4401687"/>
            <a:ext cx="481572" cy="451811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76621" y="4307274"/>
            <a:ext cx="480280" cy="509125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715598" y="4318978"/>
            <a:ext cx="482852" cy="515976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87213" y="5046232"/>
            <a:ext cx="709635" cy="701247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514625" y="4209495"/>
            <a:ext cx="551127" cy="58739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224916" y="4433755"/>
            <a:ext cx="482864" cy="513247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82240" y="4300299"/>
            <a:ext cx="453395" cy="480499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74341" y="2366026"/>
            <a:ext cx="630399" cy="670072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49484" y="2414246"/>
            <a:ext cx="627059" cy="670072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700745" y="2419805"/>
            <a:ext cx="406347" cy="670060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218433" y="2402018"/>
            <a:ext cx="627009" cy="666499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111287" y="2413334"/>
            <a:ext cx="628704" cy="672425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72064" y="2428851"/>
            <a:ext cx="628705" cy="670072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59959" y="2413807"/>
            <a:ext cx="588592" cy="66728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802696" y="2413587"/>
            <a:ext cx="638739" cy="668243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84824" y="5315273"/>
            <a:ext cx="437229" cy="432205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613611" y="1512114"/>
            <a:ext cx="594005" cy="634689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628469" y="53596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4400" b="1" dirty="0">
                <a:solidFill>
                  <a:srgbClr val="EF9825"/>
                </a:solidFill>
                <a:cs typeface="B Nazanin" panose="00000400000000000000" pitchFamily="2" charset="-78"/>
              </a:rPr>
              <a:t>سبک جدول زمانی</a:t>
            </a:r>
            <a:endParaRPr lang="en-US" sz="4400" b="1" dirty="0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AFF96-C391-4510-BB80-5EF5AA3F312C}"/>
              </a:ext>
            </a:extLst>
          </p:cNvPr>
          <p:cNvSpPr/>
          <p:nvPr/>
        </p:nvSpPr>
        <p:spPr>
          <a:xfrm>
            <a:off x="1886818" y="3755427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94322-B3A5-49FA-BB88-69971B844DAC}"/>
              </a:ext>
            </a:extLst>
          </p:cNvPr>
          <p:cNvSpPr/>
          <p:nvPr/>
        </p:nvSpPr>
        <p:spPr>
          <a:xfrm>
            <a:off x="3725964" y="3755427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A457E-02B1-49F4-829F-C93AC1F69A17}"/>
              </a:ext>
            </a:extLst>
          </p:cNvPr>
          <p:cNvSpPr/>
          <p:nvPr/>
        </p:nvSpPr>
        <p:spPr>
          <a:xfrm>
            <a:off x="5571857" y="3755427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62212-39AB-456B-8242-F9475523EBA5}"/>
              </a:ext>
            </a:extLst>
          </p:cNvPr>
          <p:cNvSpPr/>
          <p:nvPr/>
        </p:nvSpPr>
        <p:spPr>
          <a:xfrm>
            <a:off x="7409204" y="3755427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7AC56-E22C-4714-B47B-FB52A355044A}"/>
              </a:ext>
            </a:extLst>
          </p:cNvPr>
          <p:cNvSpPr/>
          <p:nvPr/>
        </p:nvSpPr>
        <p:spPr>
          <a:xfrm>
            <a:off x="9260868" y="3755427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 Same Side Corner Rectangle 39">
            <a:extLst>
              <a:ext uri="{FF2B5EF4-FFF2-40B4-BE49-F238E27FC236}">
                <a16:creationId xmlns:a16="http://schemas.microsoft.com/office/drawing/2014/main" id="{40FE516A-8D27-4A2F-86E8-E10BE8DFF25F}"/>
              </a:ext>
            </a:extLst>
          </p:cNvPr>
          <p:cNvSpPr/>
          <p:nvPr/>
        </p:nvSpPr>
        <p:spPr>
          <a:xfrm rot="18900000">
            <a:off x="10232248" y="3473742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그룹 48">
            <a:extLst>
              <a:ext uri="{FF2B5EF4-FFF2-40B4-BE49-F238E27FC236}">
                <a16:creationId xmlns:a16="http://schemas.microsoft.com/office/drawing/2014/main" id="{B46843F8-F950-4880-B424-509C76577AB0}"/>
              </a:ext>
            </a:extLst>
          </p:cNvPr>
          <p:cNvGrpSpPr/>
          <p:nvPr/>
        </p:nvGrpSpPr>
        <p:grpSpPr>
          <a:xfrm>
            <a:off x="3464303" y="3659540"/>
            <a:ext cx="540000" cy="540000"/>
            <a:chOff x="3064244" y="3659540"/>
            <a:chExt cx="540000" cy="5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225682-2119-42F8-B468-6CD505AEDDD5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3CB495-A4AD-4FED-AC4E-8B22447D4D24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그룹 47">
            <a:extLst>
              <a:ext uri="{FF2B5EF4-FFF2-40B4-BE49-F238E27FC236}">
                <a16:creationId xmlns:a16="http://schemas.microsoft.com/office/drawing/2014/main" id="{CEC9DBA8-AA39-4983-9C75-E426DF03FE56}"/>
              </a:ext>
            </a:extLst>
          </p:cNvPr>
          <p:cNvGrpSpPr/>
          <p:nvPr/>
        </p:nvGrpSpPr>
        <p:grpSpPr>
          <a:xfrm>
            <a:off x="5304362" y="3665239"/>
            <a:ext cx="540000" cy="540000"/>
            <a:chOff x="4504969" y="3665239"/>
            <a:chExt cx="540000" cy="5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F5D3C0-614D-425D-ADB5-6CF842D91902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3634BA-E998-49E2-B477-0C2D5ECCAC24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그룹 27">
            <a:extLst>
              <a:ext uri="{FF2B5EF4-FFF2-40B4-BE49-F238E27FC236}">
                <a16:creationId xmlns:a16="http://schemas.microsoft.com/office/drawing/2014/main" id="{B994C12B-7559-4921-8F5A-5CDA1089B580}"/>
              </a:ext>
            </a:extLst>
          </p:cNvPr>
          <p:cNvGrpSpPr/>
          <p:nvPr/>
        </p:nvGrpSpPr>
        <p:grpSpPr>
          <a:xfrm>
            <a:off x="7144421" y="3670938"/>
            <a:ext cx="540000" cy="540000"/>
            <a:chOff x="5945694" y="3670938"/>
            <a:chExt cx="540000" cy="54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99409A-4D3C-4172-BF75-BD25974D806E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89E7EF-3648-4AD8-BAA0-2DE6F6765017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AAB4475B-DDBC-41FE-BB2D-178C98B7DCBE}"/>
              </a:ext>
            </a:extLst>
          </p:cNvPr>
          <p:cNvGrpSpPr/>
          <p:nvPr/>
        </p:nvGrpSpPr>
        <p:grpSpPr>
          <a:xfrm>
            <a:off x="8984481" y="3676637"/>
            <a:ext cx="540000" cy="540000"/>
            <a:chOff x="8984481" y="3676637"/>
            <a:chExt cx="540000" cy="54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E0705E-3E97-4279-AC3E-E3FA7D74C228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AAC983-9497-4E8B-A721-764C1B97B345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그룹 49">
            <a:extLst>
              <a:ext uri="{FF2B5EF4-FFF2-40B4-BE49-F238E27FC236}">
                <a16:creationId xmlns:a16="http://schemas.microsoft.com/office/drawing/2014/main" id="{5F30664B-034C-450E-B18F-4F67C169252D}"/>
              </a:ext>
            </a:extLst>
          </p:cNvPr>
          <p:cNvGrpSpPr/>
          <p:nvPr/>
        </p:nvGrpSpPr>
        <p:grpSpPr>
          <a:xfrm>
            <a:off x="1624244" y="3665239"/>
            <a:ext cx="540000" cy="540000"/>
            <a:chOff x="1624244" y="3665239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53F4C6-5198-4114-A027-44DDBB5B2107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C5E8A-5363-4C40-8DF8-A81436C9095B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4A208131-1846-459D-A47E-263508EBB588}"/>
              </a:ext>
            </a:extLst>
          </p:cNvPr>
          <p:cNvSpPr/>
          <p:nvPr/>
        </p:nvSpPr>
        <p:spPr>
          <a:xfrm rot="10800000">
            <a:off x="4640513" y="1789536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8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21E79CC9-E87C-4260-974C-D0B0E1A08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458" y="4357313"/>
            <a:ext cx="65575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AF1B4D-6D51-496C-8350-2187D5ADBCAE}"/>
              </a:ext>
            </a:extLst>
          </p:cNvPr>
          <p:cNvSpPr txBox="1"/>
          <p:nvPr/>
        </p:nvSpPr>
        <p:spPr>
          <a:xfrm>
            <a:off x="3372054" y="316908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A30EB5-35D8-46F0-A248-70FE3C8295DC}"/>
              </a:ext>
            </a:extLst>
          </p:cNvPr>
          <p:cNvSpPr txBox="1"/>
          <p:nvPr/>
        </p:nvSpPr>
        <p:spPr>
          <a:xfrm>
            <a:off x="5219462" y="435731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2019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0B247D-1D3A-4CD7-9BCE-5BAED3E54630}"/>
              </a:ext>
            </a:extLst>
          </p:cNvPr>
          <p:cNvSpPr txBox="1"/>
          <p:nvPr/>
        </p:nvSpPr>
        <p:spPr>
          <a:xfrm>
            <a:off x="7066870" y="316908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2020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B0231-7B4F-47B7-90F0-9DA8953F2E4B}"/>
              </a:ext>
            </a:extLst>
          </p:cNvPr>
          <p:cNvSpPr txBox="1"/>
          <p:nvPr/>
        </p:nvSpPr>
        <p:spPr>
          <a:xfrm>
            <a:off x="8914276" y="434901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2021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2F7906-80EF-42B2-86A8-27D6AFAC86B8}"/>
              </a:ext>
            </a:extLst>
          </p:cNvPr>
          <p:cNvGrpSpPr/>
          <p:nvPr/>
        </p:nvGrpSpPr>
        <p:grpSpPr>
          <a:xfrm>
            <a:off x="4867754" y="2011391"/>
            <a:ext cx="1421328" cy="1267786"/>
            <a:chOff x="3324740" y="1807396"/>
            <a:chExt cx="1260140" cy="12677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27C403-2DCC-4FEA-9442-450A96B3CD12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520D74-F78C-4A41-8375-DEC23C84031A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7860F23A-7DC1-4500-9E70-3CCD1935020A}"/>
              </a:ext>
            </a:extLst>
          </p:cNvPr>
          <p:cNvSpPr/>
          <p:nvPr/>
        </p:nvSpPr>
        <p:spPr>
          <a:xfrm rot="10800000">
            <a:off x="971149" y="1789536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8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130886-7318-458D-8FBC-8EE2D4605F04}"/>
              </a:ext>
            </a:extLst>
          </p:cNvPr>
          <p:cNvGrpSpPr/>
          <p:nvPr/>
        </p:nvGrpSpPr>
        <p:grpSpPr>
          <a:xfrm>
            <a:off x="1198390" y="2011391"/>
            <a:ext cx="1421328" cy="1267786"/>
            <a:chOff x="3324740" y="1807396"/>
            <a:chExt cx="1260140" cy="12677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891F87-4314-4301-80B4-384680E7AB8C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39FEEC-C857-4EA2-8C03-28D5734F64E9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FCD064E5-1B2F-4F65-BDB5-63DDB1C9D4C4}"/>
              </a:ext>
            </a:extLst>
          </p:cNvPr>
          <p:cNvSpPr/>
          <p:nvPr/>
        </p:nvSpPr>
        <p:spPr>
          <a:xfrm rot="10800000">
            <a:off x="8309875" y="1789536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8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8EE18E-64E9-4A68-A24A-2D185ABBC3B5}"/>
              </a:ext>
            </a:extLst>
          </p:cNvPr>
          <p:cNvGrpSpPr/>
          <p:nvPr/>
        </p:nvGrpSpPr>
        <p:grpSpPr>
          <a:xfrm>
            <a:off x="8537116" y="2011391"/>
            <a:ext cx="1421328" cy="1267786"/>
            <a:chOff x="3324740" y="1807396"/>
            <a:chExt cx="1260140" cy="126778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DD2E75-19BF-488B-B994-14F90268F7D2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9223D5-0525-4EB7-84E0-005F6D9DF2DE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1" name="Rounded Rectangle 8">
            <a:extLst>
              <a:ext uri="{FF2B5EF4-FFF2-40B4-BE49-F238E27FC236}">
                <a16:creationId xmlns:a16="http://schemas.microsoft.com/office/drawing/2014/main" id="{6FD73673-70B4-4C96-B0AD-1038CD0B6D4E}"/>
              </a:ext>
            </a:extLst>
          </p:cNvPr>
          <p:cNvSpPr/>
          <p:nvPr/>
        </p:nvSpPr>
        <p:spPr>
          <a:xfrm>
            <a:off x="2805831" y="422574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8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4ACD11-4C49-4C64-AD12-7A435AFEBA4A}"/>
              </a:ext>
            </a:extLst>
          </p:cNvPr>
          <p:cNvGrpSpPr/>
          <p:nvPr/>
        </p:nvGrpSpPr>
        <p:grpSpPr>
          <a:xfrm>
            <a:off x="3033072" y="4767688"/>
            <a:ext cx="1421328" cy="1267786"/>
            <a:chOff x="3324740" y="1807396"/>
            <a:chExt cx="1260140" cy="12677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36A2C5-BB86-4EFA-A951-5989B43FB2F7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FDD4324-1B01-4901-8FE9-2791B6D52413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5" name="Rounded Rectangle 8">
            <a:extLst>
              <a:ext uri="{FF2B5EF4-FFF2-40B4-BE49-F238E27FC236}">
                <a16:creationId xmlns:a16="http://schemas.microsoft.com/office/drawing/2014/main" id="{A85A5F72-4DC0-4ACF-B6C7-E056E7DF2C71}"/>
              </a:ext>
            </a:extLst>
          </p:cNvPr>
          <p:cNvSpPr/>
          <p:nvPr/>
        </p:nvSpPr>
        <p:spPr>
          <a:xfrm>
            <a:off x="6475195" y="422574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8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FB99E0-2A50-4B5C-850E-AE860762BE89}"/>
              </a:ext>
            </a:extLst>
          </p:cNvPr>
          <p:cNvGrpSpPr/>
          <p:nvPr/>
        </p:nvGrpSpPr>
        <p:grpSpPr>
          <a:xfrm>
            <a:off x="6702436" y="4767688"/>
            <a:ext cx="1421328" cy="1267786"/>
            <a:chOff x="3324740" y="1807396"/>
            <a:chExt cx="1260140" cy="126778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FBCA36-1365-47E7-949B-43D30BB2F22E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D5AA8F-CB8A-41D6-86FA-803FF425661B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EF1401A5-36EC-4867-A1A4-B88DB4AB61DC}"/>
              </a:ext>
            </a:extLst>
          </p:cNvPr>
          <p:cNvSpPr/>
          <p:nvPr/>
        </p:nvSpPr>
        <p:spPr>
          <a:xfrm>
            <a:off x="7125845" y="1846164"/>
            <a:ext cx="477774" cy="1224750"/>
          </a:xfrm>
          <a:custGeom>
            <a:avLst/>
            <a:gdLst>
              <a:gd name="connsiteX0" fmla="*/ 391212 w 477774"/>
              <a:gd name="connsiteY0" fmla="*/ 212954 h 1224750"/>
              <a:gd name="connsiteX1" fmla="*/ 422073 w 477774"/>
              <a:gd name="connsiteY1" fmla="*/ 184474 h 1224750"/>
              <a:gd name="connsiteX2" fmla="*/ 460459 w 477774"/>
              <a:gd name="connsiteY2" fmla="*/ 187998 h 1224750"/>
              <a:gd name="connsiteX3" fmla="*/ 446267 w 477774"/>
              <a:gd name="connsiteY3" fmla="*/ 312204 h 1224750"/>
              <a:gd name="connsiteX4" fmla="*/ 391783 w 477774"/>
              <a:gd name="connsiteY4" fmla="*/ 363449 h 1224750"/>
              <a:gd name="connsiteX5" fmla="*/ 393593 w 477774"/>
              <a:gd name="connsiteY5" fmla="*/ 418218 h 1224750"/>
              <a:gd name="connsiteX6" fmla="*/ 391116 w 477774"/>
              <a:gd name="connsiteY6" fmla="*/ 469748 h 1224750"/>
              <a:gd name="connsiteX7" fmla="*/ 377686 w 477774"/>
              <a:gd name="connsiteY7" fmla="*/ 595192 h 1224750"/>
              <a:gd name="connsiteX8" fmla="*/ 375210 w 477774"/>
              <a:gd name="connsiteY8" fmla="*/ 634721 h 1224750"/>
              <a:gd name="connsiteX9" fmla="*/ 398451 w 477774"/>
              <a:gd name="connsiteY9" fmla="*/ 760165 h 1224750"/>
              <a:gd name="connsiteX10" fmla="*/ 407976 w 477774"/>
              <a:gd name="connsiteY10" fmla="*/ 798075 h 1224750"/>
              <a:gd name="connsiteX11" fmla="*/ 400737 w 477774"/>
              <a:gd name="connsiteY11" fmla="*/ 877418 h 1224750"/>
              <a:gd name="connsiteX12" fmla="*/ 424073 w 477774"/>
              <a:gd name="connsiteY12" fmla="*/ 915042 h 1224750"/>
              <a:gd name="connsiteX13" fmla="*/ 467507 w 477774"/>
              <a:gd name="connsiteY13" fmla="*/ 935330 h 1224750"/>
              <a:gd name="connsiteX14" fmla="*/ 476556 w 477774"/>
              <a:gd name="connsiteY14" fmla="*/ 1018483 h 1224750"/>
              <a:gd name="connsiteX15" fmla="*/ 427693 w 477774"/>
              <a:gd name="connsiteY15" fmla="*/ 1030294 h 1224750"/>
              <a:gd name="connsiteX16" fmla="*/ 390736 w 477774"/>
              <a:gd name="connsiteY16" fmla="*/ 1013911 h 1224750"/>
              <a:gd name="connsiteX17" fmla="*/ 400641 w 477774"/>
              <a:gd name="connsiteY17" fmla="*/ 1045534 h 1224750"/>
              <a:gd name="connsiteX18" fmla="*/ 381020 w 477774"/>
              <a:gd name="connsiteY18" fmla="*/ 1121067 h 1224750"/>
              <a:gd name="connsiteX19" fmla="*/ 252052 w 477774"/>
              <a:gd name="connsiteY19" fmla="*/ 1210507 h 1224750"/>
              <a:gd name="connsiteX20" fmla="*/ 160993 w 477774"/>
              <a:gd name="connsiteY20" fmla="*/ 1171550 h 1224750"/>
              <a:gd name="connsiteX21" fmla="*/ 92984 w 477774"/>
              <a:gd name="connsiteY21" fmla="*/ 1045439 h 1224750"/>
              <a:gd name="connsiteX22" fmla="*/ 71648 w 477774"/>
              <a:gd name="connsiteY22" fmla="*/ 977907 h 1224750"/>
              <a:gd name="connsiteX23" fmla="*/ 64028 w 477774"/>
              <a:gd name="connsiteY23" fmla="*/ 941331 h 1224750"/>
              <a:gd name="connsiteX24" fmla="*/ 7450 w 477774"/>
              <a:gd name="connsiteY24" fmla="*/ 759879 h 1224750"/>
              <a:gd name="connsiteX25" fmla="*/ 14593 w 477774"/>
              <a:gd name="connsiteY25" fmla="*/ 632816 h 1224750"/>
              <a:gd name="connsiteX26" fmla="*/ 3354 w 477774"/>
              <a:gd name="connsiteY26" fmla="*/ 550044 h 1224750"/>
              <a:gd name="connsiteX27" fmla="*/ 11545 w 477774"/>
              <a:gd name="connsiteY27" fmla="*/ 470129 h 1224750"/>
              <a:gd name="connsiteX28" fmla="*/ 50598 w 477774"/>
              <a:gd name="connsiteY28" fmla="*/ 304680 h 1224750"/>
              <a:gd name="connsiteX29" fmla="*/ 88793 w 477774"/>
              <a:gd name="connsiteY29" fmla="*/ 221145 h 1224750"/>
              <a:gd name="connsiteX30" fmla="*/ 99080 w 477774"/>
              <a:gd name="connsiteY30" fmla="*/ 213906 h 1224750"/>
              <a:gd name="connsiteX31" fmla="*/ 135656 w 477774"/>
              <a:gd name="connsiteY31" fmla="*/ 136468 h 1224750"/>
              <a:gd name="connsiteX32" fmla="*/ 161564 w 477774"/>
              <a:gd name="connsiteY32" fmla="*/ 60935 h 1224750"/>
              <a:gd name="connsiteX33" fmla="*/ 264720 w 477774"/>
              <a:gd name="connsiteY33" fmla="*/ 19215 h 1224750"/>
              <a:gd name="connsiteX34" fmla="*/ 357684 w 477774"/>
              <a:gd name="connsiteY34" fmla="*/ 85605 h 1224750"/>
              <a:gd name="connsiteX35" fmla="*/ 391307 w 477774"/>
              <a:gd name="connsiteY35" fmla="*/ 213144 h 1224750"/>
              <a:gd name="connsiteX36" fmla="*/ 356541 w 477774"/>
              <a:gd name="connsiteY36" fmla="*/ 959523 h 1224750"/>
              <a:gd name="connsiteX37" fmla="*/ 346254 w 477774"/>
              <a:gd name="connsiteY37" fmla="*/ 856272 h 1224750"/>
              <a:gd name="connsiteX38" fmla="*/ 303963 w 477774"/>
              <a:gd name="connsiteY38" fmla="*/ 847224 h 1224750"/>
              <a:gd name="connsiteX39" fmla="*/ 225858 w 477774"/>
              <a:gd name="connsiteY39" fmla="*/ 820935 h 1224750"/>
              <a:gd name="connsiteX40" fmla="*/ 135561 w 477774"/>
              <a:gd name="connsiteY40" fmla="*/ 755974 h 1224750"/>
              <a:gd name="connsiteX41" fmla="*/ 111844 w 477774"/>
              <a:gd name="connsiteY41" fmla="*/ 757498 h 1224750"/>
              <a:gd name="connsiteX42" fmla="*/ 88222 w 477774"/>
              <a:gd name="connsiteY42" fmla="*/ 799408 h 1224750"/>
              <a:gd name="connsiteX43" fmla="*/ 111558 w 477774"/>
              <a:gd name="connsiteY43" fmla="*/ 871036 h 1224750"/>
              <a:gd name="connsiteX44" fmla="*/ 185281 w 477774"/>
              <a:gd name="connsiteY44" fmla="*/ 913803 h 1224750"/>
              <a:gd name="connsiteX45" fmla="*/ 189758 w 477774"/>
              <a:gd name="connsiteY45" fmla="*/ 912089 h 1224750"/>
              <a:gd name="connsiteX46" fmla="*/ 356636 w 477774"/>
              <a:gd name="connsiteY46" fmla="*/ 959333 h 1224750"/>
              <a:gd name="connsiteX47" fmla="*/ 289676 w 477774"/>
              <a:gd name="connsiteY47" fmla="*/ 768928 h 1224750"/>
              <a:gd name="connsiteX48" fmla="*/ 299963 w 477774"/>
              <a:gd name="connsiteY48" fmla="*/ 665391 h 1224750"/>
              <a:gd name="connsiteX49" fmla="*/ 263196 w 477774"/>
              <a:gd name="connsiteY49" fmla="*/ 659867 h 1224750"/>
              <a:gd name="connsiteX50" fmla="*/ 228811 w 477774"/>
              <a:gd name="connsiteY50" fmla="*/ 678250 h 1224750"/>
              <a:gd name="connsiteX51" fmla="*/ 202141 w 477774"/>
              <a:gd name="connsiteY51" fmla="*/ 643103 h 1224750"/>
              <a:gd name="connsiteX52" fmla="*/ 200331 w 477774"/>
              <a:gd name="connsiteY52" fmla="*/ 605289 h 1224750"/>
              <a:gd name="connsiteX53" fmla="*/ 138418 w 477774"/>
              <a:gd name="connsiteY53" fmla="*/ 530232 h 1224750"/>
              <a:gd name="connsiteX54" fmla="*/ 105366 w 477774"/>
              <a:gd name="connsiteY54" fmla="*/ 527279 h 1224750"/>
              <a:gd name="connsiteX55" fmla="*/ 71648 w 477774"/>
              <a:gd name="connsiteY55" fmla="*/ 565379 h 1224750"/>
              <a:gd name="connsiteX56" fmla="*/ 79935 w 477774"/>
              <a:gd name="connsiteY56" fmla="*/ 625958 h 1224750"/>
              <a:gd name="connsiteX57" fmla="*/ 69076 w 477774"/>
              <a:gd name="connsiteY57" fmla="*/ 698062 h 1224750"/>
              <a:gd name="connsiteX58" fmla="*/ 151658 w 477774"/>
              <a:gd name="connsiteY58" fmla="*/ 692919 h 1224750"/>
              <a:gd name="connsiteX59" fmla="*/ 165755 w 477774"/>
              <a:gd name="connsiteY59" fmla="*/ 690918 h 1224750"/>
              <a:gd name="connsiteX60" fmla="*/ 289676 w 477774"/>
              <a:gd name="connsiteY60" fmla="*/ 768738 h 1224750"/>
              <a:gd name="connsiteX61" fmla="*/ 136418 w 477774"/>
              <a:gd name="connsiteY61" fmla="*/ 216097 h 1224750"/>
              <a:gd name="connsiteX62" fmla="*/ 151087 w 477774"/>
              <a:gd name="connsiteY62" fmla="*/ 232861 h 1224750"/>
              <a:gd name="connsiteX63" fmla="*/ 199283 w 477774"/>
              <a:gd name="connsiteY63" fmla="*/ 252483 h 1224750"/>
              <a:gd name="connsiteX64" fmla="*/ 265387 w 477774"/>
              <a:gd name="connsiteY64" fmla="*/ 276771 h 1224750"/>
              <a:gd name="connsiteX65" fmla="*/ 297105 w 477774"/>
              <a:gd name="connsiteY65" fmla="*/ 218859 h 1224750"/>
              <a:gd name="connsiteX66" fmla="*/ 333872 w 477774"/>
              <a:gd name="connsiteY66" fmla="*/ 152470 h 1224750"/>
              <a:gd name="connsiteX67" fmla="*/ 270054 w 477774"/>
              <a:gd name="connsiteY67" fmla="*/ 98749 h 1224750"/>
              <a:gd name="connsiteX68" fmla="*/ 254814 w 477774"/>
              <a:gd name="connsiteY68" fmla="*/ 87605 h 1224750"/>
              <a:gd name="connsiteX69" fmla="*/ 215285 w 477774"/>
              <a:gd name="connsiteY69" fmla="*/ 100178 h 1224750"/>
              <a:gd name="connsiteX70" fmla="*/ 146134 w 477774"/>
              <a:gd name="connsiteY70" fmla="*/ 207144 h 1224750"/>
              <a:gd name="connsiteX71" fmla="*/ 136418 w 477774"/>
              <a:gd name="connsiteY71" fmla="*/ 216192 h 1224750"/>
              <a:gd name="connsiteX72" fmla="*/ 249956 w 477774"/>
              <a:gd name="connsiteY72" fmla="*/ 954570 h 1224750"/>
              <a:gd name="connsiteX73" fmla="*/ 155373 w 477774"/>
              <a:gd name="connsiteY73" fmla="*/ 992194 h 1224750"/>
              <a:gd name="connsiteX74" fmla="*/ 151372 w 477774"/>
              <a:gd name="connsiteY74" fmla="*/ 1017721 h 1224750"/>
              <a:gd name="connsiteX75" fmla="*/ 214904 w 477774"/>
              <a:gd name="connsiteY75" fmla="*/ 1136212 h 1224750"/>
              <a:gd name="connsiteX76" fmla="*/ 233097 w 477774"/>
              <a:gd name="connsiteY76" fmla="*/ 1149738 h 1224750"/>
              <a:gd name="connsiteX77" fmla="*/ 326156 w 477774"/>
              <a:gd name="connsiteY77" fmla="*/ 1079919 h 1224750"/>
              <a:gd name="connsiteX78" fmla="*/ 281198 w 477774"/>
              <a:gd name="connsiteY78" fmla="*/ 968858 h 1224750"/>
              <a:gd name="connsiteX79" fmla="*/ 249956 w 477774"/>
              <a:gd name="connsiteY79" fmla="*/ 954570 h 1224750"/>
              <a:gd name="connsiteX80" fmla="*/ 177281 w 477774"/>
              <a:gd name="connsiteY80" fmla="*/ 475177 h 1224750"/>
              <a:gd name="connsiteX81" fmla="*/ 215285 w 477774"/>
              <a:gd name="connsiteY81" fmla="*/ 460604 h 1224750"/>
              <a:gd name="connsiteX82" fmla="*/ 242813 w 477774"/>
              <a:gd name="connsiteY82" fmla="*/ 344589 h 1224750"/>
              <a:gd name="connsiteX83" fmla="*/ 144419 w 477774"/>
              <a:gd name="connsiteY83" fmla="*/ 298298 h 1224750"/>
              <a:gd name="connsiteX84" fmla="*/ 139942 w 477774"/>
              <a:gd name="connsiteY84" fmla="*/ 296869 h 1224750"/>
              <a:gd name="connsiteX85" fmla="*/ 113748 w 477774"/>
              <a:gd name="connsiteY85" fmla="*/ 318681 h 1224750"/>
              <a:gd name="connsiteX86" fmla="*/ 104605 w 477774"/>
              <a:gd name="connsiteY86" fmla="*/ 397644 h 1224750"/>
              <a:gd name="connsiteX87" fmla="*/ 79744 w 477774"/>
              <a:gd name="connsiteY87" fmla="*/ 459747 h 1224750"/>
              <a:gd name="connsiteX88" fmla="*/ 151944 w 477774"/>
              <a:gd name="connsiteY88" fmla="*/ 472605 h 1224750"/>
              <a:gd name="connsiteX89" fmla="*/ 177471 w 477774"/>
              <a:gd name="connsiteY89" fmla="*/ 475272 h 12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77773" h="1224750">
                <a:moveTo>
                  <a:pt x="391212" y="212954"/>
                </a:moveTo>
                <a:cubicBezTo>
                  <a:pt x="401404" y="203334"/>
                  <a:pt x="410929" y="192856"/>
                  <a:pt x="422073" y="184474"/>
                </a:cubicBezTo>
                <a:cubicBezTo>
                  <a:pt x="435122" y="174663"/>
                  <a:pt x="449029" y="175521"/>
                  <a:pt x="460459" y="187998"/>
                </a:cubicBezTo>
                <a:cubicBezTo>
                  <a:pt x="476270" y="205143"/>
                  <a:pt x="464269" y="297726"/>
                  <a:pt x="446267" y="312204"/>
                </a:cubicBezTo>
                <a:cubicBezTo>
                  <a:pt x="426835" y="327825"/>
                  <a:pt x="406071" y="343542"/>
                  <a:pt x="391783" y="363449"/>
                </a:cubicBezTo>
                <a:cubicBezTo>
                  <a:pt x="380925" y="378594"/>
                  <a:pt x="371209" y="399358"/>
                  <a:pt x="393593" y="418218"/>
                </a:cubicBezTo>
                <a:cubicBezTo>
                  <a:pt x="412834" y="434505"/>
                  <a:pt x="411310" y="451460"/>
                  <a:pt x="391116" y="469748"/>
                </a:cubicBezTo>
                <a:cubicBezTo>
                  <a:pt x="344825" y="511563"/>
                  <a:pt x="342539" y="540709"/>
                  <a:pt x="377686" y="595192"/>
                </a:cubicBezTo>
                <a:cubicBezTo>
                  <a:pt x="386925" y="609480"/>
                  <a:pt x="382830" y="621195"/>
                  <a:pt x="375210" y="634721"/>
                </a:cubicBezTo>
                <a:cubicBezTo>
                  <a:pt x="339682" y="697872"/>
                  <a:pt x="343397" y="716255"/>
                  <a:pt x="398451" y="760165"/>
                </a:cubicBezTo>
                <a:cubicBezTo>
                  <a:pt x="411310" y="770357"/>
                  <a:pt x="415786" y="783787"/>
                  <a:pt x="407976" y="798075"/>
                </a:cubicBezTo>
                <a:cubicBezTo>
                  <a:pt x="394069" y="823602"/>
                  <a:pt x="407024" y="850938"/>
                  <a:pt x="400737" y="877418"/>
                </a:cubicBezTo>
                <a:cubicBezTo>
                  <a:pt x="397594" y="890562"/>
                  <a:pt x="407309" y="909993"/>
                  <a:pt x="424073" y="915042"/>
                </a:cubicBezTo>
                <a:cubicBezTo>
                  <a:pt x="439980" y="919804"/>
                  <a:pt x="462554" y="913327"/>
                  <a:pt x="467507" y="935330"/>
                </a:cubicBezTo>
                <a:cubicBezTo>
                  <a:pt x="473603" y="962571"/>
                  <a:pt x="480652" y="991813"/>
                  <a:pt x="476556" y="1018483"/>
                </a:cubicBezTo>
                <a:cubicBezTo>
                  <a:pt x="472174" y="1046391"/>
                  <a:pt x="450172" y="1052583"/>
                  <a:pt x="427693" y="1030294"/>
                </a:cubicBezTo>
                <a:cubicBezTo>
                  <a:pt x="417120" y="1019721"/>
                  <a:pt x="409309" y="998385"/>
                  <a:pt x="390736" y="1013911"/>
                </a:cubicBezTo>
                <a:cubicBezTo>
                  <a:pt x="376353" y="1025913"/>
                  <a:pt x="396356" y="1035247"/>
                  <a:pt x="400641" y="1045534"/>
                </a:cubicBezTo>
                <a:cubicBezTo>
                  <a:pt x="413405" y="1076205"/>
                  <a:pt x="408262" y="1101636"/>
                  <a:pt x="381020" y="1121067"/>
                </a:cubicBezTo>
                <a:cubicBezTo>
                  <a:pt x="338443" y="1151452"/>
                  <a:pt x="296343" y="1182789"/>
                  <a:pt x="252052" y="1210507"/>
                </a:cubicBezTo>
                <a:cubicBezTo>
                  <a:pt x="206522" y="1238892"/>
                  <a:pt x="171470" y="1224318"/>
                  <a:pt x="160993" y="1171550"/>
                </a:cubicBezTo>
                <a:cubicBezTo>
                  <a:pt x="150992" y="1121734"/>
                  <a:pt x="134894" y="1078110"/>
                  <a:pt x="92984" y="1045439"/>
                </a:cubicBezTo>
                <a:cubicBezTo>
                  <a:pt x="72600" y="1029532"/>
                  <a:pt x="59647" y="1005624"/>
                  <a:pt x="71648" y="977907"/>
                </a:cubicBezTo>
                <a:cubicBezTo>
                  <a:pt x="78506" y="962095"/>
                  <a:pt x="67172" y="953427"/>
                  <a:pt x="64028" y="941331"/>
                </a:cubicBezTo>
                <a:cubicBezTo>
                  <a:pt x="48122" y="879132"/>
                  <a:pt x="14593" y="819792"/>
                  <a:pt x="7450" y="759879"/>
                </a:cubicBezTo>
                <a:cubicBezTo>
                  <a:pt x="3163" y="724446"/>
                  <a:pt x="-8838" y="675107"/>
                  <a:pt x="14593" y="632816"/>
                </a:cubicBezTo>
                <a:cubicBezTo>
                  <a:pt x="28786" y="607098"/>
                  <a:pt x="11736" y="577095"/>
                  <a:pt x="3354" y="550044"/>
                </a:cubicBezTo>
                <a:cubicBezTo>
                  <a:pt x="-5600" y="521469"/>
                  <a:pt x="5545" y="497561"/>
                  <a:pt x="11545" y="470129"/>
                </a:cubicBezTo>
                <a:cubicBezTo>
                  <a:pt x="23452" y="414884"/>
                  <a:pt x="60599" y="365544"/>
                  <a:pt x="50598" y="304680"/>
                </a:cubicBezTo>
                <a:cubicBezTo>
                  <a:pt x="44978" y="270771"/>
                  <a:pt x="50312" y="237243"/>
                  <a:pt x="88793" y="221145"/>
                </a:cubicBezTo>
                <a:cubicBezTo>
                  <a:pt x="92699" y="219526"/>
                  <a:pt x="99176" y="214002"/>
                  <a:pt x="99080" y="213906"/>
                </a:cubicBezTo>
                <a:cubicBezTo>
                  <a:pt x="68886" y="167901"/>
                  <a:pt x="116606" y="158852"/>
                  <a:pt x="135656" y="136468"/>
                </a:cubicBezTo>
                <a:cubicBezTo>
                  <a:pt x="154135" y="114656"/>
                  <a:pt x="155659" y="87033"/>
                  <a:pt x="161564" y="60935"/>
                </a:cubicBezTo>
                <a:cubicBezTo>
                  <a:pt x="175756" y="-1644"/>
                  <a:pt x="212904" y="-16884"/>
                  <a:pt x="264720" y="19215"/>
                </a:cubicBezTo>
                <a:cubicBezTo>
                  <a:pt x="295962" y="41028"/>
                  <a:pt x="326728" y="63316"/>
                  <a:pt x="357684" y="85605"/>
                </a:cubicBezTo>
                <a:cubicBezTo>
                  <a:pt x="421311" y="131515"/>
                  <a:pt x="423978" y="143040"/>
                  <a:pt x="391307" y="213144"/>
                </a:cubicBezTo>
                <a:close/>
                <a:moveTo>
                  <a:pt x="356541" y="959523"/>
                </a:moveTo>
                <a:cubicBezTo>
                  <a:pt x="348825" y="919995"/>
                  <a:pt x="360160" y="888276"/>
                  <a:pt x="346254" y="856272"/>
                </a:cubicBezTo>
                <a:cubicBezTo>
                  <a:pt x="334919" y="830269"/>
                  <a:pt x="322156" y="830174"/>
                  <a:pt x="303963" y="847224"/>
                </a:cubicBezTo>
                <a:cubicBezTo>
                  <a:pt x="260814" y="887705"/>
                  <a:pt x="242146" y="881514"/>
                  <a:pt x="225858" y="820935"/>
                </a:cubicBezTo>
                <a:cubicBezTo>
                  <a:pt x="213285" y="774008"/>
                  <a:pt x="183186" y="752355"/>
                  <a:pt x="135561" y="755974"/>
                </a:cubicBezTo>
                <a:cubicBezTo>
                  <a:pt x="127655" y="756546"/>
                  <a:pt x="119749" y="756736"/>
                  <a:pt x="111844" y="757498"/>
                </a:cubicBezTo>
                <a:cubicBezTo>
                  <a:pt x="84412" y="760356"/>
                  <a:pt x="69934" y="769214"/>
                  <a:pt x="88222" y="799408"/>
                </a:cubicBezTo>
                <a:cubicBezTo>
                  <a:pt x="101271" y="821030"/>
                  <a:pt x="109653" y="844938"/>
                  <a:pt x="111558" y="871036"/>
                </a:cubicBezTo>
                <a:cubicBezTo>
                  <a:pt x="116606" y="941045"/>
                  <a:pt x="116987" y="941045"/>
                  <a:pt x="185281" y="913803"/>
                </a:cubicBezTo>
                <a:cubicBezTo>
                  <a:pt x="186710" y="913232"/>
                  <a:pt x="188234" y="912660"/>
                  <a:pt x="189758" y="912089"/>
                </a:cubicBezTo>
                <a:cubicBezTo>
                  <a:pt x="259167" y="884402"/>
                  <a:pt x="314793" y="900151"/>
                  <a:pt x="356636" y="959333"/>
                </a:cubicBezTo>
                <a:close/>
                <a:moveTo>
                  <a:pt x="289676" y="768928"/>
                </a:moveTo>
                <a:cubicBezTo>
                  <a:pt x="300248" y="735019"/>
                  <a:pt x="315488" y="701682"/>
                  <a:pt x="299963" y="665391"/>
                </a:cubicBezTo>
                <a:cubicBezTo>
                  <a:pt x="290438" y="643103"/>
                  <a:pt x="279864" y="628530"/>
                  <a:pt x="263196" y="659867"/>
                </a:cubicBezTo>
                <a:cubicBezTo>
                  <a:pt x="255480" y="674345"/>
                  <a:pt x="244908" y="681679"/>
                  <a:pt x="228811" y="678250"/>
                </a:cubicBezTo>
                <a:cubicBezTo>
                  <a:pt x="210332" y="674345"/>
                  <a:pt x="204331" y="659391"/>
                  <a:pt x="202141" y="643103"/>
                </a:cubicBezTo>
                <a:cubicBezTo>
                  <a:pt x="200426" y="630625"/>
                  <a:pt x="199950" y="617862"/>
                  <a:pt x="200331" y="605289"/>
                </a:cubicBezTo>
                <a:cubicBezTo>
                  <a:pt x="201665" y="561537"/>
                  <a:pt x="181024" y="536518"/>
                  <a:pt x="138418" y="530232"/>
                </a:cubicBezTo>
                <a:cubicBezTo>
                  <a:pt x="127464" y="528612"/>
                  <a:pt x="116225" y="529089"/>
                  <a:pt x="105366" y="527279"/>
                </a:cubicBezTo>
                <a:cubicBezTo>
                  <a:pt x="73172" y="521850"/>
                  <a:pt x="55360" y="527088"/>
                  <a:pt x="71648" y="565379"/>
                </a:cubicBezTo>
                <a:cubicBezTo>
                  <a:pt x="79649" y="584334"/>
                  <a:pt x="79554" y="605193"/>
                  <a:pt x="79935" y="625958"/>
                </a:cubicBezTo>
                <a:cubicBezTo>
                  <a:pt x="80316" y="652152"/>
                  <a:pt x="45930" y="682251"/>
                  <a:pt x="69076" y="698062"/>
                </a:cubicBezTo>
                <a:cubicBezTo>
                  <a:pt x="87079" y="710349"/>
                  <a:pt x="123464" y="695681"/>
                  <a:pt x="151658" y="692919"/>
                </a:cubicBezTo>
                <a:cubicBezTo>
                  <a:pt x="156421" y="692442"/>
                  <a:pt x="161088" y="691585"/>
                  <a:pt x="165755" y="690918"/>
                </a:cubicBezTo>
                <a:cubicBezTo>
                  <a:pt x="258243" y="677298"/>
                  <a:pt x="266244" y="682441"/>
                  <a:pt x="289676" y="768738"/>
                </a:cubicBezTo>
                <a:close/>
                <a:moveTo>
                  <a:pt x="136418" y="216097"/>
                </a:moveTo>
                <a:cubicBezTo>
                  <a:pt x="136037" y="227146"/>
                  <a:pt x="144229" y="229813"/>
                  <a:pt x="151087" y="232861"/>
                </a:cubicBezTo>
                <a:cubicBezTo>
                  <a:pt x="166993" y="239814"/>
                  <a:pt x="183091" y="246101"/>
                  <a:pt x="199283" y="252483"/>
                </a:cubicBezTo>
                <a:cubicBezTo>
                  <a:pt x="221286" y="261150"/>
                  <a:pt x="243289" y="276581"/>
                  <a:pt x="265387" y="276771"/>
                </a:cubicBezTo>
                <a:cubicBezTo>
                  <a:pt x="301200" y="277057"/>
                  <a:pt x="282722" y="237624"/>
                  <a:pt x="297105" y="218859"/>
                </a:cubicBezTo>
                <a:cubicBezTo>
                  <a:pt x="312535" y="198666"/>
                  <a:pt x="344349" y="176568"/>
                  <a:pt x="333872" y="152470"/>
                </a:cubicBezTo>
                <a:cubicBezTo>
                  <a:pt x="323965" y="129610"/>
                  <a:pt x="292247" y="116180"/>
                  <a:pt x="270054" y="98749"/>
                </a:cubicBezTo>
                <a:cubicBezTo>
                  <a:pt x="265101" y="94844"/>
                  <a:pt x="259672" y="91510"/>
                  <a:pt x="254814" y="87605"/>
                </a:cubicBezTo>
                <a:cubicBezTo>
                  <a:pt x="235002" y="71317"/>
                  <a:pt x="221000" y="72174"/>
                  <a:pt x="215285" y="100178"/>
                </a:cubicBezTo>
                <a:cubicBezTo>
                  <a:pt x="206236" y="144755"/>
                  <a:pt x="190520" y="185141"/>
                  <a:pt x="146134" y="207144"/>
                </a:cubicBezTo>
                <a:cubicBezTo>
                  <a:pt x="142133" y="209144"/>
                  <a:pt x="139371" y="213335"/>
                  <a:pt x="136418" y="216192"/>
                </a:cubicBezTo>
                <a:close/>
                <a:moveTo>
                  <a:pt x="249956" y="954570"/>
                </a:moveTo>
                <a:cubicBezTo>
                  <a:pt x="222810" y="965334"/>
                  <a:pt x="188996" y="978383"/>
                  <a:pt x="155373" y="992194"/>
                </a:cubicBezTo>
                <a:cubicBezTo>
                  <a:pt x="141085" y="998100"/>
                  <a:pt x="140800" y="1008196"/>
                  <a:pt x="151372" y="1017721"/>
                </a:cubicBezTo>
                <a:cubicBezTo>
                  <a:pt x="186806" y="1049630"/>
                  <a:pt x="208808" y="1088492"/>
                  <a:pt x="214904" y="1136212"/>
                </a:cubicBezTo>
                <a:cubicBezTo>
                  <a:pt x="216238" y="1146785"/>
                  <a:pt x="221953" y="1157072"/>
                  <a:pt x="233097" y="1149738"/>
                </a:cubicBezTo>
                <a:cubicBezTo>
                  <a:pt x="266148" y="1128116"/>
                  <a:pt x="312440" y="1110971"/>
                  <a:pt x="326156" y="1079919"/>
                </a:cubicBezTo>
                <a:cubicBezTo>
                  <a:pt x="342920" y="1042010"/>
                  <a:pt x="289104" y="1010196"/>
                  <a:pt x="281198" y="968858"/>
                </a:cubicBezTo>
                <a:cubicBezTo>
                  <a:pt x="279008" y="957618"/>
                  <a:pt x="271102" y="948855"/>
                  <a:pt x="249956" y="954570"/>
                </a:cubicBezTo>
                <a:close/>
                <a:moveTo>
                  <a:pt x="177281" y="475177"/>
                </a:moveTo>
                <a:cubicBezTo>
                  <a:pt x="190234" y="473558"/>
                  <a:pt x="212904" y="480987"/>
                  <a:pt x="215285" y="460604"/>
                </a:cubicBezTo>
                <a:cubicBezTo>
                  <a:pt x="220238" y="419456"/>
                  <a:pt x="253481" y="377927"/>
                  <a:pt x="242813" y="344589"/>
                </a:cubicBezTo>
                <a:cubicBezTo>
                  <a:pt x="233288" y="314776"/>
                  <a:pt x="178900" y="312681"/>
                  <a:pt x="144419" y="298298"/>
                </a:cubicBezTo>
                <a:cubicBezTo>
                  <a:pt x="142990" y="297726"/>
                  <a:pt x="141371" y="297441"/>
                  <a:pt x="139942" y="296869"/>
                </a:cubicBezTo>
                <a:cubicBezTo>
                  <a:pt x="118892" y="289249"/>
                  <a:pt x="109557" y="296012"/>
                  <a:pt x="113748" y="318681"/>
                </a:cubicBezTo>
                <a:cubicBezTo>
                  <a:pt x="118797" y="346018"/>
                  <a:pt x="109177" y="371355"/>
                  <a:pt x="104605" y="397644"/>
                </a:cubicBezTo>
                <a:cubicBezTo>
                  <a:pt x="100318" y="421742"/>
                  <a:pt x="60885" y="438601"/>
                  <a:pt x="79744" y="459747"/>
                </a:cubicBezTo>
                <a:cubicBezTo>
                  <a:pt x="92413" y="474129"/>
                  <a:pt x="127084" y="469081"/>
                  <a:pt x="151944" y="472605"/>
                </a:cubicBezTo>
                <a:cubicBezTo>
                  <a:pt x="159754" y="473653"/>
                  <a:pt x="167565" y="474225"/>
                  <a:pt x="177471" y="47527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7A2D21DB-1BD5-1139-11AF-52C04667B909}"/>
              </a:ext>
            </a:extLst>
          </p:cNvPr>
          <p:cNvGrpSpPr/>
          <p:nvPr/>
        </p:nvGrpSpPr>
        <p:grpSpPr>
          <a:xfrm>
            <a:off x="1381224" y="4774545"/>
            <a:ext cx="877960" cy="1220674"/>
            <a:chOff x="1381224" y="4774545"/>
            <a:chExt cx="877960" cy="1220674"/>
          </a:xfrm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3BB01130-BE2A-4237-AF0C-84D6C09E264F}"/>
                </a:ext>
              </a:extLst>
            </p:cNvPr>
            <p:cNvSpPr/>
            <p:nvPr/>
          </p:nvSpPr>
          <p:spPr>
            <a:xfrm>
              <a:off x="1381224" y="4774545"/>
              <a:ext cx="456873" cy="860937"/>
            </a:xfrm>
            <a:custGeom>
              <a:avLst/>
              <a:gdLst>
                <a:gd name="connsiteX0" fmla="*/ 413132 w 456873"/>
                <a:gd name="connsiteY0" fmla="*/ 772734 h 860937"/>
                <a:gd name="connsiteX1" fmla="*/ 323311 w 456873"/>
                <a:gd name="connsiteY1" fmla="*/ 782736 h 860937"/>
                <a:gd name="connsiteX2" fmla="*/ 211106 w 456873"/>
                <a:gd name="connsiteY2" fmla="*/ 826360 h 860937"/>
                <a:gd name="connsiteX3" fmla="*/ 40418 w 456873"/>
                <a:gd name="connsiteY3" fmla="*/ 832075 h 860937"/>
                <a:gd name="connsiteX4" fmla="*/ 24131 w 456873"/>
                <a:gd name="connsiteY4" fmla="*/ 667959 h 860937"/>
                <a:gd name="connsiteX5" fmla="*/ 83662 w 456873"/>
                <a:gd name="connsiteY5" fmla="*/ 312201 h 860937"/>
                <a:gd name="connsiteX6" fmla="*/ 80995 w 456873"/>
                <a:gd name="connsiteY6" fmla="*/ 50739 h 860937"/>
                <a:gd name="connsiteX7" fmla="*/ 116999 w 456873"/>
                <a:gd name="connsiteY7" fmla="*/ 66 h 860937"/>
                <a:gd name="connsiteX8" fmla="*/ 146527 w 456873"/>
                <a:gd name="connsiteY8" fmla="*/ 50835 h 860937"/>
                <a:gd name="connsiteX9" fmla="*/ 140050 w 456873"/>
                <a:gd name="connsiteY9" fmla="*/ 521751 h 860937"/>
                <a:gd name="connsiteX10" fmla="*/ 75470 w 456873"/>
                <a:gd name="connsiteY10" fmla="*/ 704154 h 860937"/>
                <a:gd name="connsiteX11" fmla="*/ 82424 w 456873"/>
                <a:gd name="connsiteY11" fmla="*/ 781212 h 860937"/>
                <a:gd name="connsiteX12" fmla="*/ 164624 w 456873"/>
                <a:gd name="connsiteY12" fmla="*/ 782545 h 860937"/>
                <a:gd name="connsiteX13" fmla="*/ 347600 w 456873"/>
                <a:gd name="connsiteY13" fmla="*/ 715013 h 860937"/>
                <a:gd name="connsiteX14" fmla="*/ 374841 w 456873"/>
                <a:gd name="connsiteY14" fmla="*/ 654339 h 860937"/>
                <a:gd name="connsiteX15" fmla="*/ 307595 w 456873"/>
                <a:gd name="connsiteY15" fmla="*/ 441360 h 860937"/>
                <a:gd name="connsiteX16" fmla="*/ 307976 w 456873"/>
                <a:gd name="connsiteY16" fmla="*/ 79505 h 860937"/>
                <a:gd name="connsiteX17" fmla="*/ 312071 w 456873"/>
                <a:gd name="connsiteY17" fmla="*/ 27498 h 860937"/>
                <a:gd name="connsiteX18" fmla="*/ 340932 w 456873"/>
                <a:gd name="connsiteY18" fmla="*/ 1114 h 860937"/>
                <a:gd name="connsiteX19" fmla="*/ 370364 w 456873"/>
                <a:gd name="connsiteY19" fmla="*/ 27117 h 860937"/>
                <a:gd name="connsiteX20" fmla="*/ 374460 w 456873"/>
                <a:gd name="connsiteY20" fmla="*/ 79124 h 860937"/>
                <a:gd name="connsiteX21" fmla="*/ 374460 w 456873"/>
                <a:gd name="connsiteY21" fmla="*/ 474316 h 860937"/>
                <a:gd name="connsiteX22" fmla="*/ 416846 w 456873"/>
                <a:gd name="connsiteY22" fmla="*/ 602142 h 860937"/>
                <a:gd name="connsiteX23" fmla="*/ 412465 w 456873"/>
                <a:gd name="connsiteY23" fmla="*/ 773306 h 860937"/>
                <a:gd name="connsiteX24" fmla="*/ 413036 w 456873"/>
                <a:gd name="connsiteY24" fmla="*/ 772830 h 86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6873" h="860937">
                  <a:moveTo>
                    <a:pt x="413132" y="772734"/>
                  </a:moveTo>
                  <a:cubicBezTo>
                    <a:pt x="383223" y="776163"/>
                    <a:pt x="353315" y="781116"/>
                    <a:pt x="323311" y="782736"/>
                  </a:cubicBezTo>
                  <a:cubicBezTo>
                    <a:pt x="280734" y="784926"/>
                    <a:pt x="244253" y="796547"/>
                    <a:pt x="211106" y="826360"/>
                  </a:cubicBezTo>
                  <a:cubicBezTo>
                    <a:pt x="161100" y="871413"/>
                    <a:pt x="88043" y="871509"/>
                    <a:pt x="40418" y="832075"/>
                  </a:cubicBezTo>
                  <a:cubicBezTo>
                    <a:pt x="-5778" y="793785"/>
                    <a:pt x="-13969" y="729205"/>
                    <a:pt x="24131" y="667959"/>
                  </a:cubicBezTo>
                  <a:cubicBezTo>
                    <a:pt x="93187" y="557184"/>
                    <a:pt x="82233" y="433644"/>
                    <a:pt x="83662" y="312201"/>
                  </a:cubicBezTo>
                  <a:cubicBezTo>
                    <a:pt x="84710" y="225047"/>
                    <a:pt x="81185" y="137893"/>
                    <a:pt x="80995" y="50739"/>
                  </a:cubicBezTo>
                  <a:cubicBezTo>
                    <a:pt x="80995" y="26736"/>
                    <a:pt x="83757" y="-1553"/>
                    <a:pt x="116999" y="66"/>
                  </a:cubicBezTo>
                  <a:cubicBezTo>
                    <a:pt x="147479" y="1590"/>
                    <a:pt x="146908" y="28832"/>
                    <a:pt x="146527" y="50835"/>
                  </a:cubicBezTo>
                  <a:cubicBezTo>
                    <a:pt x="143669" y="207807"/>
                    <a:pt x="154814" y="364969"/>
                    <a:pt x="140050" y="521751"/>
                  </a:cubicBezTo>
                  <a:cubicBezTo>
                    <a:pt x="133763" y="587949"/>
                    <a:pt x="109570" y="647957"/>
                    <a:pt x="75470" y="704154"/>
                  </a:cubicBezTo>
                  <a:cubicBezTo>
                    <a:pt x="58421" y="732158"/>
                    <a:pt x="56420" y="759019"/>
                    <a:pt x="82424" y="781212"/>
                  </a:cubicBezTo>
                  <a:cubicBezTo>
                    <a:pt x="108236" y="803310"/>
                    <a:pt x="140145" y="807120"/>
                    <a:pt x="164624" y="782545"/>
                  </a:cubicBezTo>
                  <a:cubicBezTo>
                    <a:pt x="215964" y="731015"/>
                    <a:pt x="280258" y="720823"/>
                    <a:pt x="347600" y="715013"/>
                  </a:cubicBezTo>
                  <a:cubicBezTo>
                    <a:pt x="395034" y="710917"/>
                    <a:pt x="404369" y="691581"/>
                    <a:pt x="374841" y="654339"/>
                  </a:cubicBezTo>
                  <a:cubicBezTo>
                    <a:pt x="324930" y="591474"/>
                    <a:pt x="306452" y="520417"/>
                    <a:pt x="307595" y="441360"/>
                  </a:cubicBezTo>
                  <a:cubicBezTo>
                    <a:pt x="309214" y="320773"/>
                    <a:pt x="307690" y="200091"/>
                    <a:pt x="307976" y="79505"/>
                  </a:cubicBezTo>
                  <a:cubicBezTo>
                    <a:pt x="307976" y="62169"/>
                    <a:pt x="309309" y="44643"/>
                    <a:pt x="312071" y="27498"/>
                  </a:cubicBezTo>
                  <a:cubicBezTo>
                    <a:pt x="314548" y="12163"/>
                    <a:pt x="324073" y="1114"/>
                    <a:pt x="340932" y="1114"/>
                  </a:cubicBezTo>
                  <a:cubicBezTo>
                    <a:pt x="357601" y="1114"/>
                    <a:pt x="367697" y="11687"/>
                    <a:pt x="370364" y="27117"/>
                  </a:cubicBezTo>
                  <a:cubicBezTo>
                    <a:pt x="373222" y="44167"/>
                    <a:pt x="374460" y="61788"/>
                    <a:pt x="374460" y="79124"/>
                  </a:cubicBezTo>
                  <a:cubicBezTo>
                    <a:pt x="374841" y="210855"/>
                    <a:pt x="375032" y="342585"/>
                    <a:pt x="374460" y="474316"/>
                  </a:cubicBezTo>
                  <a:cubicBezTo>
                    <a:pt x="374270" y="521941"/>
                    <a:pt x="385700" y="564327"/>
                    <a:pt x="416846" y="602142"/>
                  </a:cubicBezTo>
                  <a:cubicBezTo>
                    <a:pt x="471901" y="668817"/>
                    <a:pt x="469901" y="706726"/>
                    <a:pt x="412465" y="773306"/>
                  </a:cubicBezTo>
                  <a:lnTo>
                    <a:pt x="413036" y="77283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2028592E-CA8D-427C-B947-E2C5ADEB79F7}"/>
                </a:ext>
              </a:extLst>
            </p:cNvPr>
            <p:cNvSpPr/>
            <p:nvPr/>
          </p:nvSpPr>
          <p:spPr>
            <a:xfrm>
              <a:off x="1383352" y="5623668"/>
              <a:ext cx="812254" cy="371551"/>
            </a:xfrm>
            <a:custGeom>
              <a:avLst/>
              <a:gdLst>
                <a:gd name="connsiteX0" fmla="*/ 0 w 812254"/>
                <a:gd name="connsiteY0" fmla="*/ 44388 h 371551"/>
                <a:gd name="connsiteX1" fmla="*/ 25813 w 812254"/>
                <a:gd name="connsiteY1" fmla="*/ 383 h 371551"/>
                <a:gd name="connsiteX2" fmla="*/ 62294 w 812254"/>
                <a:gd name="connsiteY2" fmla="*/ 35435 h 371551"/>
                <a:gd name="connsiteX3" fmla="*/ 167735 w 812254"/>
                <a:gd name="connsiteY3" fmla="*/ 133351 h 371551"/>
                <a:gd name="connsiteX4" fmla="*/ 762000 w 812254"/>
                <a:gd name="connsiteY4" fmla="*/ 302230 h 371551"/>
                <a:gd name="connsiteX5" fmla="*/ 779907 w 812254"/>
                <a:gd name="connsiteY5" fmla="*/ 308612 h 371551"/>
                <a:gd name="connsiteX6" fmla="*/ 809435 w 812254"/>
                <a:gd name="connsiteY6" fmla="*/ 353474 h 371551"/>
                <a:gd name="connsiteX7" fmla="*/ 760666 w 812254"/>
                <a:gd name="connsiteY7" fmla="*/ 367190 h 371551"/>
                <a:gd name="connsiteX8" fmla="*/ 542258 w 812254"/>
                <a:gd name="connsiteY8" fmla="*/ 300039 h 371551"/>
                <a:gd name="connsiteX9" fmla="*/ 152781 w 812254"/>
                <a:gd name="connsiteY9" fmla="*/ 193549 h 371551"/>
                <a:gd name="connsiteX10" fmla="*/ 0 w 812254"/>
                <a:gd name="connsiteY10" fmla="*/ 44388 h 37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254" h="371551">
                  <a:moveTo>
                    <a:pt x="0" y="44388"/>
                  </a:moveTo>
                  <a:cubicBezTo>
                    <a:pt x="0" y="24576"/>
                    <a:pt x="1143" y="3812"/>
                    <a:pt x="25813" y="383"/>
                  </a:cubicBezTo>
                  <a:cubicBezTo>
                    <a:pt x="50006" y="-2856"/>
                    <a:pt x="59912" y="14956"/>
                    <a:pt x="62294" y="35435"/>
                  </a:cubicBezTo>
                  <a:cubicBezTo>
                    <a:pt x="69818" y="98299"/>
                    <a:pt x="110395" y="124589"/>
                    <a:pt x="167735" y="133351"/>
                  </a:cubicBezTo>
                  <a:cubicBezTo>
                    <a:pt x="372904" y="164689"/>
                    <a:pt x="563690" y="246794"/>
                    <a:pt x="762000" y="302230"/>
                  </a:cubicBezTo>
                  <a:cubicBezTo>
                    <a:pt x="768096" y="303944"/>
                    <a:pt x="773906" y="306516"/>
                    <a:pt x="779907" y="308612"/>
                  </a:cubicBezTo>
                  <a:cubicBezTo>
                    <a:pt x="801243" y="316136"/>
                    <a:pt x="819436" y="327852"/>
                    <a:pt x="809435" y="353474"/>
                  </a:cubicBezTo>
                  <a:cubicBezTo>
                    <a:pt x="800576" y="376239"/>
                    <a:pt x="780288" y="373286"/>
                    <a:pt x="760666" y="367190"/>
                  </a:cubicBezTo>
                  <a:cubicBezTo>
                    <a:pt x="687896" y="344616"/>
                    <a:pt x="615315" y="321661"/>
                    <a:pt x="542258" y="300039"/>
                  </a:cubicBezTo>
                  <a:cubicBezTo>
                    <a:pt x="413195" y="261748"/>
                    <a:pt x="287369" y="213933"/>
                    <a:pt x="152781" y="193549"/>
                  </a:cubicBezTo>
                  <a:cubicBezTo>
                    <a:pt x="52197" y="178310"/>
                    <a:pt x="1619" y="120778"/>
                    <a:pt x="0" y="443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20FCE4E8-F971-461D-9C5F-EDB4798192ED}"/>
                </a:ext>
              </a:extLst>
            </p:cNvPr>
            <p:cNvSpPr/>
            <p:nvPr/>
          </p:nvSpPr>
          <p:spPr>
            <a:xfrm>
              <a:off x="1658955" y="5572348"/>
              <a:ext cx="574696" cy="312863"/>
            </a:xfrm>
            <a:custGeom>
              <a:avLst/>
              <a:gdLst>
                <a:gd name="connsiteX0" fmla="*/ 528307 w 574696"/>
                <a:gd name="connsiteY0" fmla="*/ 312021 h 312863"/>
                <a:gd name="connsiteX1" fmla="*/ 408864 w 574696"/>
                <a:gd name="connsiteY1" fmla="*/ 274016 h 312863"/>
                <a:gd name="connsiteX2" fmla="*/ 122638 w 574696"/>
                <a:gd name="connsiteY2" fmla="*/ 185815 h 312863"/>
                <a:gd name="connsiteX3" fmla="*/ 1003 w 574696"/>
                <a:gd name="connsiteY3" fmla="*/ 47988 h 312863"/>
                <a:gd name="connsiteX4" fmla="*/ 27197 w 574696"/>
                <a:gd name="connsiteY4" fmla="*/ 363 h 312863"/>
                <a:gd name="connsiteX5" fmla="*/ 62059 w 574696"/>
                <a:gd name="connsiteY5" fmla="*/ 36082 h 312863"/>
                <a:gd name="connsiteX6" fmla="*/ 165500 w 574696"/>
                <a:gd name="connsiteY6" fmla="*/ 134189 h 312863"/>
                <a:gd name="connsiteX7" fmla="*/ 506400 w 574696"/>
                <a:gd name="connsiteY7" fmla="*/ 238964 h 312863"/>
                <a:gd name="connsiteX8" fmla="*/ 551358 w 574696"/>
                <a:gd name="connsiteY8" fmla="*/ 254490 h 312863"/>
                <a:gd name="connsiteX9" fmla="*/ 573361 w 574696"/>
                <a:gd name="connsiteY9" fmla="*/ 291161 h 312863"/>
                <a:gd name="connsiteX10" fmla="*/ 528498 w 574696"/>
                <a:gd name="connsiteY10" fmla="*/ 312021 h 31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696" h="312863">
                  <a:moveTo>
                    <a:pt x="528307" y="312021"/>
                  </a:moveTo>
                  <a:cubicBezTo>
                    <a:pt x="493351" y="300877"/>
                    <a:pt x="451250" y="287066"/>
                    <a:pt x="408864" y="274016"/>
                  </a:cubicBezTo>
                  <a:cubicBezTo>
                    <a:pt x="313423" y="244584"/>
                    <a:pt x="217602" y="216485"/>
                    <a:pt x="122638" y="185815"/>
                  </a:cubicBezTo>
                  <a:cubicBezTo>
                    <a:pt x="55772" y="164288"/>
                    <a:pt x="10624" y="120854"/>
                    <a:pt x="1003" y="47988"/>
                  </a:cubicBezTo>
                  <a:cubicBezTo>
                    <a:pt x="-1759" y="26747"/>
                    <a:pt x="-521" y="3983"/>
                    <a:pt x="27197" y="363"/>
                  </a:cubicBezTo>
                  <a:cubicBezTo>
                    <a:pt x="51676" y="-2780"/>
                    <a:pt x="59296" y="14936"/>
                    <a:pt x="62059" y="36082"/>
                  </a:cubicBezTo>
                  <a:cubicBezTo>
                    <a:pt x="69964" y="96566"/>
                    <a:pt x="115208" y="118568"/>
                    <a:pt x="165500" y="134189"/>
                  </a:cubicBezTo>
                  <a:cubicBezTo>
                    <a:pt x="279038" y="169432"/>
                    <a:pt x="392767" y="204008"/>
                    <a:pt x="506400" y="238964"/>
                  </a:cubicBezTo>
                  <a:cubicBezTo>
                    <a:pt x="521545" y="243632"/>
                    <a:pt x="536594" y="248680"/>
                    <a:pt x="551358" y="254490"/>
                  </a:cubicBezTo>
                  <a:cubicBezTo>
                    <a:pt x="567836" y="260872"/>
                    <a:pt x="578600" y="272588"/>
                    <a:pt x="573361" y="291161"/>
                  </a:cubicBezTo>
                  <a:cubicBezTo>
                    <a:pt x="568313" y="308878"/>
                    <a:pt x="554311" y="315355"/>
                    <a:pt x="528498" y="3120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B88D5064-A246-4553-BDED-7A110C07F8A6}"/>
                </a:ext>
              </a:extLst>
            </p:cNvPr>
            <p:cNvSpPr/>
            <p:nvPr/>
          </p:nvSpPr>
          <p:spPr>
            <a:xfrm>
              <a:off x="1789553" y="5546500"/>
              <a:ext cx="469631" cy="241127"/>
            </a:xfrm>
            <a:custGeom>
              <a:avLst/>
              <a:gdLst>
                <a:gd name="connsiteX0" fmla="*/ 4232 w 469631"/>
                <a:gd name="connsiteY0" fmla="*/ 1350 h 241127"/>
                <a:gd name="connsiteX1" fmla="*/ 57286 w 469631"/>
                <a:gd name="connsiteY1" fmla="*/ 27925 h 241127"/>
                <a:gd name="connsiteX2" fmla="*/ 133391 w 469631"/>
                <a:gd name="connsiteY2" fmla="*/ 92695 h 241127"/>
                <a:gd name="connsiteX3" fmla="*/ 424761 w 469631"/>
                <a:gd name="connsiteY3" fmla="*/ 176801 h 241127"/>
                <a:gd name="connsiteX4" fmla="*/ 467623 w 469631"/>
                <a:gd name="connsiteY4" fmla="*/ 219282 h 241127"/>
                <a:gd name="connsiteX5" fmla="*/ 407711 w 469631"/>
                <a:gd name="connsiteY5" fmla="*/ 233665 h 241127"/>
                <a:gd name="connsiteX6" fmla="*/ 95862 w 469631"/>
                <a:gd name="connsiteY6" fmla="*/ 135081 h 241127"/>
                <a:gd name="connsiteX7" fmla="*/ 4803 w 469631"/>
                <a:gd name="connsiteY7" fmla="*/ 779 h 241127"/>
                <a:gd name="connsiteX8" fmla="*/ 4232 w 469631"/>
                <a:gd name="connsiteY8" fmla="*/ 1255 h 2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631" h="241127">
                  <a:moveTo>
                    <a:pt x="4232" y="1350"/>
                  </a:moveTo>
                  <a:cubicBezTo>
                    <a:pt x="28330" y="-2555"/>
                    <a:pt x="48714" y="779"/>
                    <a:pt x="57286" y="27925"/>
                  </a:cubicBezTo>
                  <a:cubicBezTo>
                    <a:pt x="69097" y="65454"/>
                    <a:pt x="99291" y="80884"/>
                    <a:pt x="133391" y="92695"/>
                  </a:cubicBezTo>
                  <a:cubicBezTo>
                    <a:pt x="229117" y="125747"/>
                    <a:pt x="326844" y="151464"/>
                    <a:pt x="424761" y="176801"/>
                  </a:cubicBezTo>
                  <a:cubicBezTo>
                    <a:pt x="447621" y="182706"/>
                    <a:pt x="477720" y="185754"/>
                    <a:pt x="467623" y="219282"/>
                  </a:cubicBezTo>
                  <a:cubicBezTo>
                    <a:pt x="458003" y="251001"/>
                    <a:pt x="430761" y="240904"/>
                    <a:pt x="407711" y="233665"/>
                  </a:cubicBezTo>
                  <a:cubicBezTo>
                    <a:pt x="303698" y="200899"/>
                    <a:pt x="199399" y="169181"/>
                    <a:pt x="95862" y="135081"/>
                  </a:cubicBezTo>
                  <a:cubicBezTo>
                    <a:pt x="16043" y="108792"/>
                    <a:pt x="-12342" y="64882"/>
                    <a:pt x="4803" y="779"/>
                  </a:cubicBezTo>
                  <a:cubicBezTo>
                    <a:pt x="4803" y="779"/>
                    <a:pt x="4232" y="1255"/>
                    <a:pt x="4232" y="12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1F3076BD-06C2-21EA-1D01-21CFF3188E81}"/>
              </a:ext>
            </a:extLst>
          </p:cNvPr>
          <p:cNvGrpSpPr/>
          <p:nvPr/>
        </p:nvGrpSpPr>
        <p:grpSpPr>
          <a:xfrm>
            <a:off x="3217007" y="1774869"/>
            <a:ext cx="1196261" cy="1224262"/>
            <a:chOff x="3217007" y="1774869"/>
            <a:chExt cx="1196261" cy="1224262"/>
          </a:xfrm>
        </p:grpSpPr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FA7E64AB-1A3E-4243-BCB9-6489E406901B}"/>
                </a:ext>
              </a:extLst>
            </p:cNvPr>
            <p:cNvSpPr/>
            <p:nvPr/>
          </p:nvSpPr>
          <p:spPr>
            <a:xfrm>
              <a:off x="3217007" y="2686121"/>
              <a:ext cx="1196261" cy="313010"/>
            </a:xfrm>
            <a:custGeom>
              <a:avLst/>
              <a:gdLst>
                <a:gd name="connsiteX0" fmla="*/ 191 w 1196261"/>
                <a:gd name="connsiteY0" fmla="*/ 179665 h 313010"/>
                <a:gd name="connsiteX1" fmla="*/ 120205 w 1196261"/>
                <a:gd name="connsiteY1" fmla="*/ 43553 h 313010"/>
                <a:gd name="connsiteX2" fmla="*/ 161925 w 1196261"/>
                <a:gd name="connsiteY2" fmla="*/ 64317 h 313010"/>
                <a:gd name="connsiteX3" fmla="*/ 132493 w 1196261"/>
                <a:gd name="connsiteY3" fmla="*/ 105180 h 313010"/>
                <a:gd name="connsiteX4" fmla="*/ 65342 w 1196261"/>
                <a:gd name="connsiteY4" fmla="*/ 168521 h 313010"/>
                <a:gd name="connsiteX5" fmla="*/ 165545 w 1196261"/>
                <a:gd name="connsiteY5" fmla="*/ 242530 h 313010"/>
                <a:gd name="connsiteX6" fmla="*/ 245840 w 1196261"/>
                <a:gd name="connsiteY6" fmla="*/ 201287 h 313010"/>
                <a:gd name="connsiteX7" fmla="*/ 443198 w 1196261"/>
                <a:gd name="connsiteY7" fmla="*/ 167759 h 313010"/>
                <a:gd name="connsiteX8" fmla="*/ 555022 w 1196261"/>
                <a:gd name="connsiteY8" fmla="*/ 94702 h 313010"/>
                <a:gd name="connsiteX9" fmla="*/ 532829 w 1196261"/>
                <a:gd name="connsiteY9" fmla="*/ 63746 h 313010"/>
                <a:gd name="connsiteX10" fmla="*/ 514541 w 1196261"/>
                <a:gd name="connsiteY10" fmla="*/ 16407 h 313010"/>
                <a:gd name="connsiteX11" fmla="*/ 564261 w 1196261"/>
                <a:gd name="connsiteY11" fmla="*/ 8977 h 313010"/>
                <a:gd name="connsiteX12" fmla="*/ 727329 w 1196261"/>
                <a:gd name="connsiteY12" fmla="*/ 81843 h 313010"/>
                <a:gd name="connsiteX13" fmla="*/ 912400 w 1196261"/>
                <a:gd name="connsiteY13" fmla="*/ 174045 h 313010"/>
                <a:gd name="connsiteX14" fmla="*/ 971264 w 1196261"/>
                <a:gd name="connsiteY14" fmla="*/ 225576 h 313010"/>
                <a:gd name="connsiteX15" fmla="*/ 992600 w 1196261"/>
                <a:gd name="connsiteY15" fmla="*/ 240435 h 313010"/>
                <a:gd name="connsiteX16" fmla="*/ 1141571 w 1196261"/>
                <a:gd name="connsiteY16" fmla="*/ 247578 h 313010"/>
                <a:gd name="connsiteX17" fmla="*/ 1196245 w 1196261"/>
                <a:gd name="connsiteY17" fmla="*/ 276725 h 313010"/>
                <a:gd name="connsiteX18" fmla="*/ 1142905 w 1196261"/>
                <a:gd name="connsiteY18" fmla="*/ 306919 h 313010"/>
                <a:gd name="connsiteX19" fmla="*/ 1026605 w 1196261"/>
                <a:gd name="connsiteY19" fmla="*/ 310062 h 313010"/>
                <a:gd name="connsiteX20" fmla="*/ 982313 w 1196261"/>
                <a:gd name="connsiteY20" fmla="*/ 299204 h 313010"/>
                <a:gd name="connsiteX21" fmla="*/ 954119 w 1196261"/>
                <a:gd name="connsiteY21" fmla="*/ 295680 h 313010"/>
                <a:gd name="connsiteX22" fmla="*/ 864489 w 1196261"/>
                <a:gd name="connsiteY22" fmla="*/ 303681 h 313010"/>
                <a:gd name="connsiteX23" fmla="*/ 766096 w 1196261"/>
                <a:gd name="connsiteY23" fmla="*/ 289774 h 313010"/>
                <a:gd name="connsiteX24" fmla="*/ 713613 w 1196261"/>
                <a:gd name="connsiteY24" fmla="*/ 254151 h 313010"/>
                <a:gd name="connsiteX25" fmla="*/ 699040 w 1196261"/>
                <a:gd name="connsiteY25" fmla="*/ 243673 h 313010"/>
                <a:gd name="connsiteX26" fmla="*/ 444246 w 1196261"/>
                <a:gd name="connsiteY26" fmla="*/ 231195 h 313010"/>
                <a:gd name="connsiteX27" fmla="*/ 270129 w 1196261"/>
                <a:gd name="connsiteY27" fmla="*/ 260151 h 313010"/>
                <a:gd name="connsiteX28" fmla="*/ 180594 w 1196261"/>
                <a:gd name="connsiteY28" fmla="*/ 304347 h 313010"/>
                <a:gd name="connsiteX29" fmla="*/ 0 w 1196261"/>
                <a:gd name="connsiteY29" fmla="*/ 179570 h 31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6261" h="313010">
                  <a:moveTo>
                    <a:pt x="191" y="179665"/>
                  </a:moveTo>
                  <a:cubicBezTo>
                    <a:pt x="-953" y="108704"/>
                    <a:pt x="51721" y="49268"/>
                    <a:pt x="120205" y="43553"/>
                  </a:cubicBezTo>
                  <a:cubicBezTo>
                    <a:pt x="138970" y="42029"/>
                    <a:pt x="156972" y="42219"/>
                    <a:pt x="161925" y="64317"/>
                  </a:cubicBezTo>
                  <a:cubicBezTo>
                    <a:pt x="167068" y="87177"/>
                    <a:pt x="154114" y="100703"/>
                    <a:pt x="132493" y="105180"/>
                  </a:cubicBezTo>
                  <a:cubicBezTo>
                    <a:pt x="96774" y="112609"/>
                    <a:pt x="70199" y="129278"/>
                    <a:pt x="65342" y="168521"/>
                  </a:cubicBezTo>
                  <a:cubicBezTo>
                    <a:pt x="58293" y="225671"/>
                    <a:pt x="107728" y="263295"/>
                    <a:pt x="165545" y="242530"/>
                  </a:cubicBezTo>
                  <a:cubicBezTo>
                    <a:pt x="193643" y="232434"/>
                    <a:pt x="219361" y="215574"/>
                    <a:pt x="245840" y="201287"/>
                  </a:cubicBezTo>
                  <a:cubicBezTo>
                    <a:pt x="307848" y="167664"/>
                    <a:pt x="372523" y="153662"/>
                    <a:pt x="443198" y="167759"/>
                  </a:cubicBezTo>
                  <a:cubicBezTo>
                    <a:pt x="495109" y="178141"/>
                    <a:pt x="542354" y="144899"/>
                    <a:pt x="555022" y="94702"/>
                  </a:cubicBezTo>
                  <a:cubicBezTo>
                    <a:pt x="560260" y="73842"/>
                    <a:pt x="543497" y="71366"/>
                    <a:pt x="532829" y="63746"/>
                  </a:cubicBezTo>
                  <a:cubicBezTo>
                    <a:pt x="515874" y="51744"/>
                    <a:pt x="502444" y="37647"/>
                    <a:pt x="514541" y="16407"/>
                  </a:cubicBezTo>
                  <a:cubicBezTo>
                    <a:pt x="526828" y="-5120"/>
                    <a:pt x="548450" y="-3120"/>
                    <a:pt x="564261" y="8977"/>
                  </a:cubicBezTo>
                  <a:cubicBezTo>
                    <a:pt x="613410" y="46601"/>
                    <a:pt x="679037" y="49268"/>
                    <a:pt x="727329" y="81843"/>
                  </a:cubicBezTo>
                  <a:cubicBezTo>
                    <a:pt x="785717" y="121182"/>
                    <a:pt x="855631" y="133278"/>
                    <a:pt x="912400" y="174045"/>
                  </a:cubicBezTo>
                  <a:cubicBezTo>
                    <a:pt x="934117" y="189571"/>
                    <a:pt x="961263" y="197191"/>
                    <a:pt x="971264" y="225576"/>
                  </a:cubicBezTo>
                  <a:cubicBezTo>
                    <a:pt x="974884" y="235863"/>
                    <a:pt x="981742" y="241673"/>
                    <a:pt x="992600" y="240435"/>
                  </a:cubicBezTo>
                  <a:cubicBezTo>
                    <a:pt x="1042511" y="234434"/>
                    <a:pt x="1089946" y="263580"/>
                    <a:pt x="1141571" y="247578"/>
                  </a:cubicBezTo>
                  <a:cubicBezTo>
                    <a:pt x="1162622" y="241101"/>
                    <a:pt x="1195483" y="244530"/>
                    <a:pt x="1196245" y="276725"/>
                  </a:cubicBezTo>
                  <a:cubicBezTo>
                    <a:pt x="1197102" y="309967"/>
                    <a:pt x="1164336" y="312348"/>
                    <a:pt x="1142905" y="306919"/>
                  </a:cubicBezTo>
                  <a:cubicBezTo>
                    <a:pt x="1102900" y="296727"/>
                    <a:pt x="1065276" y="310348"/>
                    <a:pt x="1026605" y="310062"/>
                  </a:cubicBezTo>
                  <a:cubicBezTo>
                    <a:pt x="1010603" y="309967"/>
                    <a:pt x="994505" y="313015"/>
                    <a:pt x="982313" y="299204"/>
                  </a:cubicBezTo>
                  <a:cubicBezTo>
                    <a:pt x="973741" y="289488"/>
                    <a:pt x="965073" y="285869"/>
                    <a:pt x="954119" y="295680"/>
                  </a:cubicBezTo>
                  <a:cubicBezTo>
                    <a:pt x="926306" y="320635"/>
                    <a:pt x="895731" y="314253"/>
                    <a:pt x="864489" y="303681"/>
                  </a:cubicBezTo>
                  <a:cubicBezTo>
                    <a:pt x="832580" y="292917"/>
                    <a:pt x="799909" y="288060"/>
                    <a:pt x="766096" y="289774"/>
                  </a:cubicBezTo>
                  <a:cubicBezTo>
                    <a:pt x="739997" y="291108"/>
                    <a:pt x="712184" y="293203"/>
                    <a:pt x="713613" y="254151"/>
                  </a:cubicBezTo>
                  <a:cubicBezTo>
                    <a:pt x="714089" y="241768"/>
                    <a:pt x="708565" y="242054"/>
                    <a:pt x="699040" y="243673"/>
                  </a:cubicBezTo>
                  <a:cubicBezTo>
                    <a:pt x="613220" y="257865"/>
                    <a:pt x="528161" y="250912"/>
                    <a:pt x="444246" y="231195"/>
                  </a:cubicBezTo>
                  <a:cubicBezTo>
                    <a:pt x="381381" y="216527"/>
                    <a:pt x="325088" y="231481"/>
                    <a:pt x="270129" y="260151"/>
                  </a:cubicBezTo>
                  <a:cubicBezTo>
                    <a:pt x="240601" y="275582"/>
                    <a:pt x="211646" y="293013"/>
                    <a:pt x="180594" y="304347"/>
                  </a:cubicBezTo>
                  <a:cubicBezTo>
                    <a:pt x="93250" y="336447"/>
                    <a:pt x="1619" y="272058"/>
                    <a:pt x="0" y="1795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6626A73C-4D14-4019-A88A-FC86A7C0F600}"/>
                </a:ext>
              </a:extLst>
            </p:cNvPr>
            <p:cNvSpPr/>
            <p:nvPr/>
          </p:nvSpPr>
          <p:spPr>
            <a:xfrm>
              <a:off x="3327262" y="1774869"/>
              <a:ext cx="251097" cy="930190"/>
            </a:xfrm>
            <a:custGeom>
              <a:avLst/>
              <a:gdLst>
                <a:gd name="connsiteX0" fmla="*/ 87865 w 251097"/>
                <a:gd name="connsiteY0" fmla="*/ 369494 h 930190"/>
                <a:gd name="connsiteX1" fmla="*/ 69005 w 251097"/>
                <a:gd name="connsiteY1" fmla="*/ 804500 h 930190"/>
                <a:gd name="connsiteX2" fmla="*/ 83388 w 251097"/>
                <a:gd name="connsiteY2" fmla="*/ 858602 h 930190"/>
                <a:gd name="connsiteX3" fmla="*/ 127108 w 251097"/>
                <a:gd name="connsiteY3" fmla="*/ 828218 h 930190"/>
                <a:gd name="connsiteX4" fmla="*/ 177209 w 251097"/>
                <a:gd name="connsiteY4" fmla="*/ 629240 h 930190"/>
                <a:gd name="connsiteX5" fmla="*/ 159778 w 251097"/>
                <a:gd name="connsiteY5" fmla="*/ 502653 h 930190"/>
                <a:gd name="connsiteX6" fmla="*/ 160255 w 251097"/>
                <a:gd name="connsiteY6" fmla="*/ 64979 h 930190"/>
                <a:gd name="connsiteX7" fmla="*/ 163207 w 251097"/>
                <a:gd name="connsiteY7" fmla="*/ 22498 h 930190"/>
                <a:gd name="connsiteX8" fmla="*/ 190163 w 251097"/>
                <a:gd name="connsiteY8" fmla="*/ 19 h 930190"/>
                <a:gd name="connsiteX9" fmla="*/ 217786 w 251097"/>
                <a:gd name="connsiteY9" fmla="*/ 21450 h 930190"/>
                <a:gd name="connsiteX10" fmla="*/ 221691 w 251097"/>
                <a:gd name="connsiteY10" fmla="*/ 68599 h 930190"/>
                <a:gd name="connsiteX11" fmla="*/ 221596 w 251097"/>
                <a:gd name="connsiteY11" fmla="*/ 477698 h 930190"/>
                <a:gd name="connsiteX12" fmla="*/ 242360 w 251097"/>
                <a:gd name="connsiteY12" fmla="*/ 632479 h 930190"/>
                <a:gd name="connsiteX13" fmla="*/ 134347 w 251097"/>
                <a:gd name="connsiteY13" fmla="*/ 915276 h 930190"/>
                <a:gd name="connsiteX14" fmla="*/ 44050 w 251097"/>
                <a:gd name="connsiteY14" fmla="*/ 918419 h 930190"/>
                <a:gd name="connsiteX15" fmla="*/ 806 w 251097"/>
                <a:gd name="connsiteY15" fmla="*/ 839457 h 930190"/>
                <a:gd name="connsiteX16" fmla="*/ 26428 w 251097"/>
                <a:gd name="connsiteY16" fmla="*/ 51263 h 930190"/>
                <a:gd name="connsiteX17" fmla="*/ 57671 w 251097"/>
                <a:gd name="connsiteY17" fmla="*/ 8210 h 930190"/>
                <a:gd name="connsiteX18" fmla="*/ 87769 w 251097"/>
                <a:gd name="connsiteY18" fmla="*/ 53930 h 930190"/>
                <a:gd name="connsiteX19" fmla="*/ 87865 w 251097"/>
                <a:gd name="connsiteY19" fmla="*/ 369589 h 9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1096" h="930189">
                  <a:moveTo>
                    <a:pt x="87865" y="369494"/>
                  </a:moveTo>
                  <a:cubicBezTo>
                    <a:pt x="91865" y="494747"/>
                    <a:pt x="87865" y="649910"/>
                    <a:pt x="69005" y="804500"/>
                  </a:cubicBezTo>
                  <a:cubicBezTo>
                    <a:pt x="66719" y="823360"/>
                    <a:pt x="57575" y="849839"/>
                    <a:pt x="83388" y="858602"/>
                  </a:cubicBezTo>
                  <a:cubicBezTo>
                    <a:pt x="105486" y="866127"/>
                    <a:pt x="114249" y="840886"/>
                    <a:pt x="127108" y="828218"/>
                  </a:cubicBezTo>
                  <a:cubicBezTo>
                    <a:pt x="183972" y="772211"/>
                    <a:pt x="205118" y="707822"/>
                    <a:pt x="177209" y="629240"/>
                  </a:cubicBezTo>
                  <a:cubicBezTo>
                    <a:pt x="162827" y="588950"/>
                    <a:pt x="159588" y="545897"/>
                    <a:pt x="159778" y="502653"/>
                  </a:cubicBezTo>
                  <a:cubicBezTo>
                    <a:pt x="160445" y="356730"/>
                    <a:pt x="159969" y="210902"/>
                    <a:pt x="160255" y="64979"/>
                  </a:cubicBezTo>
                  <a:cubicBezTo>
                    <a:pt x="160255" y="50787"/>
                    <a:pt x="160636" y="36309"/>
                    <a:pt x="163207" y="22498"/>
                  </a:cubicBezTo>
                  <a:cubicBezTo>
                    <a:pt x="165779" y="8782"/>
                    <a:pt x="175876" y="495"/>
                    <a:pt x="190163" y="19"/>
                  </a:cubicBezTo>
                  <a:cubicBezTo>
                    <a:pt x="204832" y="-457"/>
                    <a:pt x="215023" y="8115"/>
                    <a:pt x="217786" y="21450"/>
                  </a:cubicBezTo>
                  <a:cubicBezTo>
                    <a:pt x="221024" y="36785"/>
                    <a:pt x="221691" y="52787"/>
                    <a:pt x="221691" y="68599"/>
                  </a:cubicBezTo>
                  <a:cubicBezTo>
                    <a:pt x="221977" y="204997"/>
                    <a:pt x="222453" y="341300"/>
                    <a:pt x="221596" y="477698"/>
                  </a:cubicBezTo>
                  <a:cubicBezTo>
                    <a:pt x="221215" y="530561"/>
                    <a:pt x="227882" y="581711"/>
                    <a:pt x="242360" y="632479"/>
                  </a:cubicBezTo>
                  <a:cubicBezTo>
                    <a:pt x="271793" y="735539"/>
                    <a:pt x="224644" y="857745"/>
                    <a:pt x="134347" y="915276"/>
                  </a:cubicBezTo>
                  <a:cubicBezTo>
                    <a:pt x="105200" y="933850"/>
                    <a:pt x="73863" y="935279"/>
                    <a:pt x="44050" y="918419"/>
                  </a:cubicBezTo>
                  <a:cubicBezTo>
                    <a:pt x="14141" y="901560"/>
                    <a:pt x="-4147" y="873271"/>
                    <a:pt x="806" y="839457"/>
                  </a:cubicBezTo>
                  <a:cubicBezTo>
                    <a:pt x="39382" y="577615"/>
                    <a:pt x="22428" y="314153"/>
                    <a:pt x="26428" y="51263"/>
                  </a:cubicBezTo>
                  <a:cubicBezTo>
                    <a:pt x="26714" y="29737"/>
                    <a:pt x="28715" y="6686"/>
                    <a:pt x="57671" y="8210"/>
                  </a:cubicBezTo>
                  <a:cubicBezTo>
                    <a:pt x="85198" y="9639"/>
                    <a:pt x="87674" y="32499"/>
                    <a:pt x="87769" y="53930"/>
                  </a:cubicBezTo>
                  <a:cubicBezTo>
                    <a:pt x="88055" y="149085"/>
                    <a:pt x="87865" y="244240"/>
                    <a:pt x="87865" y="369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728D62F8-6EAA-413E-B21F-0D170B49E9AB}"/>
                </a:ext>
              </a:extLst>
            </p:cNvPr>
            <p:cNvSpPr/>
            <p:nvPr/>
          </p:nvSpPr>
          <p:spPr>
            <a:xfrm>
              <a:off x="3473729" y="2558271"/>
              <a:ext cx="249236" cy="264771"/>
            </a:xfrm>
            <a:custGeom>
              <a:avLst/>
              <a:gdLst>
                <a:gd name="connsiteX0" fmla="*/ 121611 w 249236"/>
                <a:gd name="connsiteY0" fmla="*/ 264652 h 264771"/>
                <a:gd name="connsiteX1" fmla="*/ 18740 w 249236"/>
                <a:gd name="connsiteY1" fmla="*/ 232458 h 264771"/>
                <a:gd name="connsiteX2" fmla="*/ 5024 w 249236"/>
                <a:gd name="connsiteY2" fmla="*/ 187976 h 264771"/>
                <a:gd name="connsiteX3" fmla="*/ 47315 w 249236"/>
                <a:gd name="connsiteY3" fmla="*/ 178642 h 264771"/>
                <a:gd name="connsiteX4" fmla="*/ 73033 w 249236"/>
                <a:gd name="connsiteY4" fmla="*/ 190643 h 264771"/>
                <a:gd name="connsiteX5" fmla="*/ 179427 w 249236"/>
                <a:gd name="connsiteY5" fmla="*/ 124825 h 264771"/>
                <a:gd name="connsiteX6" fmla="*/ 160853 w 249236"/>
                <a:gd name="connsiteY6" fmla="*/ 100156 h 264771"/>
                <a:gd name="connsiteX7" fmla="*/ 104561 w 249236"/>
                <a:gd name="connsiteY7" fmla="*/ 57007 h 264771"/>
                <a:gd name="connsiteX8" fmla="*/ 100179 w 249236"/>
                <a:gd name="connsiteY8" fmla="*/ 10811 h 264771"/>
                <a:gd name="connsiteX9" fmla="*/ 142851 w 249236"/>
                <a:gd name="connsiteY9" fmla="*/ 8144 h 264771"/>
                <a:gd name="connsiteX10" fmla="*/ 222099 w 249236"/>
                <a:gd name="connsiteY10" fmla="*/ 59293 h 264771"/>
                <a:gd name="connsiteX11" fmla="*/ 246674 w 249236"/>
                <a:gd name="connsiteY11" fmla="*/ 125968 h 264771"/>
                <a:gd name="connsiteX12" fmla="*/ 151805 w 249236"/>
                <a:gd name="connsiteY12" fmla="*/ 256842 h 264771"/>
                <a:gd name="connsiteX13" fmla="*/ 121706 w 249236"/>
                <a:gd name="connsiteY13" fmla="*/ 264652 h 26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236" h="264771">
                  <a:moveTo>
                    <a:pt x="121611" y="264652"/>
                  </a:moveTo>
                  <a:cubicBezTo>
                    <a:pt x="75795" y="266176"/>
                    <a:pt x="45887" y="252937"/>
                    <a:pt x="18740" y="232458"/>
                  </a:cubicBezTo>
                  <a:cubicBezTo>
                    <a:pt x="3596" y="221028"/>
                    <a:pt x="-6596" y="206645"/>
                    <a:pt x="5024" y="187976"/>
                  </a:cubicBezTo>
                  <a:cubicBezTo>
                    <a:pt x="15026" y="171974"/>
                    <a:pt x="31409" y="172546"/>
                    <a:pt x="47315" y="178642"/>
                  </a:cubicBezTo>
                  <a:cubicBezTo>
                    <a:pt x="56174" y="181975"/>
                    <a:pt x="64461" y="186833"/>
                    <a:pt x="73033" y="190643"/>
                  </a:cubicBezTo>
                  <a:cubicBezTo>
                    <a:pt x="113419" y="208645"/>
                    <a:pt x="176474" y="169402"/>
                    <a:pt x="179427" y="124825"/>
                  </a:cubicBezTo>
                  <a:cubicBezTo>
                    <a:pt x="180380" y="110633"/>
                    <a:pt x="169426" y="106633"/>
                    <a:pt x="160853" y="100156"/>
                  </a:cubicBezTo>
                  <a:cubicBezTo>
                    <a:pt x="141899" y="85963"/>
                    <a:pt x="121991" y="72819"/>
                    <a:pt x="104561" y="57007"/>
                  </a:cubicBezTo>
                  <a:cubicBezTo>
                    <a:pt x="90464" y="44244"/>
                    <a:pt x="85606" y="27194"/>
                    <a:pt x="100179" y="10811"/>
                  </a:cubicBezTo>
                  <a:cubicBezTo>
                    <a:pt x="112943" y="-3572"/>
                    <a:pt x="129707" y="-2714"/>
                    <a:pt x="142851" y="8144"/>
                  </a:cubicBezTo>
                  <a:cubicBezTo>
                    <a:pt x="167331" y="28623"/>
                    <a:pt x="194382" y="43958"/>
                    <a:pt x="222099" y="59293"/>
                  </a:cubicBezTo>
                  <a:cubicBezTo>
                    <a:pt x="247340" y="73390"/>
                    <a:pt x="253436" y="100822"/>
                    <a:pt x="246674" y="125968"/>
                  </a:cubicBezTo>
                  <a:cubicBezTo>
                    <a:pt x="231910" y="180832"/>
                    <a:pt x="197429" y="223885"/>
                    <a:pt x="151805" y="256842"/>
                  </a:cubicBezTo>
                  <a:cubicBezTo>
                    <a:pt x="141327" y="264462"/>
                    <a:pt x="124944" y="263890"/>
                    <a:pt x="121706" y="2646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8979E31F-A5DF-2AE2-4BE3-356B6E8CE717}"/>
              </a:ext>
            </a:extLst>
          </p:cNvPr>
          <p:cNvGrpSpPr/>
          <p:nvPr/>
        </p:nvGrpSpPr>
        <p:grpSpPr>
          <a:xfrm>
            <a:off x="5021389" y="4733604"/>
            <a:ext cx="1103225" cy="1228844"/>
            <a:chOff x="5021389" y="4733604"/>
            <a:chExt cx="1103225" cy="1228844"/>
          </a:xfrm>
        </p:grpSpPr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00B8C311-1666-4FC5-9FF8-0B65576BA073}"/>
                </a:ext>
              </a:extLst>
            </p:cNvPr>
            <p:cNvSpPr/>
            <p:nvPr/>
          </p:nvSpPr>
          <p:spPr>
            <a:xfrm>
              <a:off x="5021389" y="4733604"/>
              <a:ext cx="1031070" cy="868582"/>
            </a:xfrm>
            <a:custGeom>
              <a:avLst/>
              <a:gdLst>
                <a:gd name="connsiteX0" fmla="*/ 583979 w 1031070"/>
                <a:gd name="connsiteY0" fmla="*/ 317298 h 868582"/>
                <a:gd name="connsiteX1" fmla="*/ 532163 w 1031070"/>
                <a:gd name="connsiteY1" fmla="*/ 384735 h 868582"/>
                <a:gd name="connsiteX2" fmla="*/ 395670 w 1031070"/>
                <a:gd name="connsiteY2" fmla="*/ 342444 h 868582"/>
                <a:gd name="connsiteX3" fmla="*/ 316803 w 1031070"/>
                <a:gd name="connsiteY3" fmla="*/ 322727 h 868582"/>
                <a:gd name="connsiteX4" fmla="*/ 250604 w 1031070"/>
                <a:gd name="connsiteY4" fmla="*/ 329204 h 868582"/>
                <a:gd name="connsiteX5" fmla="*/ 131065 w 1031070"/>
                <a:gd name="connsiteY5" fmla="*/ 423026 h 868582"/>
                <a:gd name="connsiteX6" fmla="*/ 121921 w 1031070"/>
                <a:gd name="connsiteY6" fmla="*/ 607525 h 868582"/>
                <a:gd name="connsiteX7" fmla="*/ 129065 w 1031070"/>
                <a:gd name="connsiteY7" fmla="*/ 821552 h 868582"/>
                <a:gd name="connsiteX8" fmla="*/ 101062 w 1031070"/>
                <a:gd name="connsiteY8" fmla="*/ 868510 h 868582"/>
                <a:gd name="connsiteX9" fmla="*/ 67534 w 1031070"/>
                <a:gd name="connsiteY9" fmla="*/ 821552 h 868582"/>
                <a:gd name="connsiteX10" fmla="*/ 57723 w 1031070"/>
                <a:gd name="connsiteY10" fmla="*/ 507608 h 868582"/>
                <a:gd name="connsiteX11" fmla="*/ 63914 w 1031070"/>
                <a:gd name="connsiteY11" fmla="*/ 436742 h 868582"/>
                <a:gd name="connsiteX12" fmla="*/ 30862 w 1031070"/>
                <a:gd name="connsiteY12" fmla="*/ 338729 h 868582"/>
                <a:gd name="connsiteX13" fmla="*/ 11622 w 1031070"/>
                <a:gd name="connsiteY13" fmla="*/ 178519 h 868582"/>
                <a:gd name="connsiteX14" fmla="*/ 107348 w 1031070"/>
                <a:gd name="connsiteY14" fmla="*/ 150134 h 868582"/>
                <a:gd name="connsiteX15" fmla="*/ 545212 w 1031070"/>
                <a:gd name="connsiteY15" fmla="*/ 50312 h 868582"/>
                <a:gd name="connsiteX16" fmla="*/ 700375 w 1031070"/>
                <a:gd name="connsiteY16" fmla="*/ 116 h 868582"/>
                <a:gd name="connsiteX17" fmla="*/ 895637 w 1031070"/>
                <a:gd name="connsiteY17" fmla="*/ 782 h 868582"/>
                <a:gd name="connsiteX18" fmla="*/ 1030511 w 1031070"/>
                <a:gd name="connsiteY18" fmla="*/ 122512 h 868582"/>
                <a:gd name="connsiteX19" fmla="*/ 928308 w 1031070"/>
                <a:gd name="connsiteY19" fmla="*/ 280722 h 868582"/>
                <a:gd name="connsiteX20" fmla="*/ 886493 w 1031070"/>
                <a:gd name="connsiteY20" fmla="*/ 269578 h 868582"/>
                <a:gd name="connsiteX21" fmla="*/ 899638 w 1031070"/>
                <a:gd name="connsiteY21" fmla="*/ 224715 h 868582"/>
                <a:gd name="connsiteX22" fmla="*/ 923641 w 1031070"/>
                <a:gd name="connsiteY22" fmla="*/ 209380 h 868582"/>
                <a:gd name="connsiteX23" fmla="*/ 960502 w 1031070"/>
                <a:gd name="connsiteY23" fmla="*/ 109082 h 868582"/>
                <a:gd name="connsiteX24" fmla="*/ 875635 w 1031070"/>
                <a:gd name="connsiteY24" fmla="*/ 62314 h 868582"/>
                <a:gd name="connsiteX25" fmla="*/ 789910 w 1031070"/>
                <a:gd name="connsiteY25" fmla="*/ 61933 h 868582"/>
                <a:gd name="connsiteX26" fmla="*/ 524543 w 1031070"/>
                <a:gd name="connsiteY26" fmla="*/ 139181 h 868582"/>
                <a:gd name="connsiteX27" fmla="*/ 120302 w 1031070"/>
                <a:gd name="connsiteY27" fmla="*/ 216143 h 868582"/>
                <a:gd name="connsiteX28" fmla="*/ 69153 w 1031070"/>
                <a:gd name="connsiteY28" fmla="*/ 240241 h 868582"/>
                <a:gd name="connsiteX29" fmla="*/ 111730 w 1031070"/>
                <a:gd name="connsiteY29" fmla="*/ 277960 h 868582"/>
                <a:gd name="connsiteX30" fmla="*/ 177262 w 1031070"/>
                <a:gd name="connsiteY30" fmla="*/ 268530 h 868582"/>
                <a:gd name="connsiteX31" fmla="*/ 491682 w 1031070"/>
                <a:gd name="connsiteY31" fmla="*/ 191092 h 868582"/>
                <a:gd name="connsiteX32" fmla="*/ 805340 w 1031070"/>
                <a:gd name="connsiteY32" fmla="*/ 143181 h 868582"/>
                <a:gd name="connsiteX33" fmla="*/ 849155 w 1031070"/>
                <a:gd name="connsiteY33" fmla="*/ 174709 h 868582"/>
                <a:gd name="connsiteX34" fmla="*/ 795339 w 1031070"/>
                <a:gd name="connsiteY34" fmla="*/ 204522 h 868582"/>
                <a:gd name="connsiteX35" fmla="*/ 471394 w 1031070"/>
                <a:gd name="connsiteY35" fmla="*/ 270340 h 868582"/>
                <a:gd name="connsiteX36" fmla="*/ 444247 w 1031070"/>
                <a:gd name="connsiteY36" fmla="*/ 292914 h 868582"/>
                <a:gd name="connsiteX37" fmla="*/ 472727 w 1031070"/>
                <a:gd name="connsiteY37" fmla="*/ 315488 h 868582"/>
                <a:gd name="connsiteX38" fmla="*/ 584360 w 1031070"/>
                <a:gd name="connsiteY38" fmla="*/ 317679 h 868582"/>
                <a:gd name="connsiteX39" fmla="*/ 583979 w 1031070"/>
                <a:gd name="connsiteY39" fmla="*/ 317203 h 86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1070" h="868582">
                  <a:moveTo>
                    <a:pt x="583979" y="317298"/>
                  </a:moveTo>
                  <a:cubicBezTo>
                    <a:pt x="594266" y="360923"/>
                    <a:pt x="571025" y="378925"/>
                    <a:pt x="532163" y="384735"/>
                  </a:cubicBezTo>
                  <a:cubicBezTo>
                    <a:pt x="479871" y="392546"/>
                    <a:pt x="434151" y="376067"/>
                    <a:pt x="395670" y="342444"/>
                  </a:cubicBezTo>
                  <a:cubicBezTo>
                    <a:pt x="371477" y="321203"/>
                    <a:pt x="346807" y="316727"/>
                    <a:pt x="316803" y="322727"/>
                  </a:cubicBezTo>
                  <a:cubicBezTo>
                    <a:pt x="295181" y="327014"/>
                    <a:pt x="272797" y="328538"/>
                    <a:pt x="250604" y="329204"/>
                  </a:cubicBezTo>
                  <a:cubicBezTo>
                    <a:pt x="174023" y="331490"/>
                    <a:pt x="151449" y="348635"/>
                    <a:pt x="131065" y="423026"/>
                  </a:cubicBezTo>
                  <a:cubicBezTo>
                    <a:pt x="114397" y="483795"/>
                    <a:pt x="119064" y="545708"/>
                    <a:pt x="121921" y="607525"/>
                  </a:cubicBezTo>
                  <a:cubicBezTo>
                    <a:pt x="125255" y="678772"/>
                    <a:pt x="127160" y="750209"/>
                    <a:pt x="129065" y="821552"/>
                  </a:cubicBezTo>
                  <a:cubicBezTo>
                    <a:pt x="129637" y="842602"/>
                    <a:pt x="128779" y="867081"/>
                    <a:pt x="101062" y="868510"/>
                  </a:cubicBezTo>
                  <a:cubicBezTo>
                    <a:pt x="70105" y="870129"/>
                    <a:pt x="68296" y="844507"/>
                    <a:pt x="67534" y="821552"/>
                  </a:cubicBezTo>
                  <a:cubicBezTo>
                    <a:pt x="64010" y="716872"/>
                    <a:pt x="60199" y="612287"/>
                    <a:pt x="57723" y="507608"/>
                  </a:cubicBezTo>
                  <a:cubicBezTo>
                    <a:pt x="57152" y="483986"/>
                    <a:pt x="58771" y="459697"/>
                    <a:pt x="63914" y="436742"/>
                  </a:cubicBezTo>
                  <a:cubicBezTo>
                    <a:pt x="72868" y="396737"/>
                    <a:pt x="93537" y="359113"/>
                    <a:pt x="30862" y="338729"/>
                  </a:cubicBezTo>
                  <a:cubicBezTo>
                    <a:pt x="-570" y="328442"/>
                    <a:pt x="-9809" y="218048"/>
                    <a:pt x="11622" y="178519"/>
                  </a:cubicBezTo>
                  <a:cubicBezTo>
                    <a:pt x="33529" y="138038"/>
                    <a:pt x="69724" y="141657"/>
                    <a:pt x="107348" y="150134"/>
                  </a:cubicBezTo>
                  <a:cubicBezTo>
                    <a:pt x="269083" y="186615"/>
                    <a:pt x="415482" y="156897"/>
                    <a:pt x="545212" y="50312"/>
                  </a:cubicBezTo>
                  <a:cubicBezTo>
                    <a:pt x="589599" y="13832"/>
                    <a:pt x="642082" y="-1504"/>
                    <a:pt x="700375" y="116"/>
                  </a:cubicBezTo>
                  <a:cubicBezTo>
                    <a:pt x="765430" y="1925"/>
                    <a:pt x="830581" y="-75"/>
                    <a:pt x="895637" y="782"/>
                  </a:cubicBezTo>
                  <a:cubicBezTo>
                    <a:pt x="967741" y="1735"/>
                    <a:pt x="1022034" y="51455"/>
                    <a:pt x="1030511" y="122512"/>
                  </a:cubicBezTo>
                  <a:cubicBezTo>
                    <a:pt x="1037274" y="179090"/>
                    <a:pt x="981553" y="265292"/>
                    <a:pt x="928308" y="280722"/>
                  </a:cubicBezTo>
                  <a:cubicBezTo>
                    <a:pt x="912115" y="285389"/>
                    <a:pt x="896304" y="286913"/>
                    <a:pt x="886493" y="269578"/>
                  </a:cubicBezTo>
                  <a:cubicBezTo>
                    <a:pt x="875825" y="250718"/>
                    <a:pt x="883540" y="236145"/>
                    <a:pt x="899638" y="224715"/>
                  </a:cubicBezTo>
                  <a:cubicBezTo>
                    <a:pt x="907353" y="219191"/>
                    <a:pt x="916402" y="215381"/>
                    <a:pt x="923641" y="209380"/>
                  </a:cubicBezTo>
                  <a:cubicBezTo>
                    <a:pt x="955169" y="183091"/>
                    <a:pt x="974409" y="150515"/>
                    <a:pt x="960502" y="109082"/>
                  </a:cubicBezTo>
                  <a:cubicBezTo>
                    <a:pt x="947263" y="69743"/>
                    <a:pt x="913163" y="61647"/>
                    <a:pt x="875635" y="62314"/>
                  </a:cubicBezTo>
                  <a:cubicBezTo>
                    <a:pt x="847060" y="62790"/>
                    <a:pt x="818294" y="64505"/>
                    <a:pt x="789910" y="61933"/>
                  </a:cubicBezTo>
                  <a:cubicBezTo>
                    <a:pt x="691040" y="52789"/>
                    <a:pt x="606553" y="76697"/>
                    <a:pt x="524543" y="139181"/>
                  </a:cubicBezTo>
                  <a:cubicBezTo>
                    <a:pt x="405862" y="229573"/>
                    <a:pt x="265273" y="242717"/>
                    <a:pt x="120302" y="216143"/>
                  </a:cubicBezTo>
                  <a:cubicBezTo>
                    <a:pt x="99633" y="212333"/>
                    <a:pt x="71820" y="197283"/>
                    <a:pt x="69153" y="240241"/>
                  </a:cubicBezTo>
                  <a:cubicBezTo>
                    <a:pt x="66962" y="274626"/>
                    <a:pt x="70963" y="292533"/>
                    <a:pt x="111730" y="277960"/>
                  </a:cubicBezTo>
                  <a:cubicBezTo>
                    <a:pt x="132209" y="270626"/>
                    <a:pt x="155640" y="267006"/>
                    <a:pt x="177262" y="268530"/>
                  </a:cubicBezTo>
                  <a:cubicBezTo>
                    <a:pt x="290609" y="276150"/>
                    <a:pt x="393289" y="243765"/>
                    <a:pt x="491682" y="191092"/>
                  </a:cubicBezTo>
                  <a:cubicBezTo>
                    <a:pt x="590266" y="138323"/>
                    <a:pt x="695041" y="121940"/>
                    <a:pt x="805340" y="143181"/>
                  </a:cubicBezTo>
                  <a:cubicBezTo>
                    <a:pt x="825247" y="146991"/>
                    <a:pt x="851251" y="145086"/>
                    <a:pt x="849155" y="174709"/>
                  </a:cubicBezTo>
                  <a:cubicBezTo>
                    <a:pt x="846774" y="208142"/>
                    <a:pt x="819152" y="209380"/>
                    <a:pt x="795339" y="204522"/>
                  </a:cubicBezTo>
                  <a:cubicBezTo>
                    <a:pt x="677705" y="180424"/>
                    <a:pt x="572644" y="215857"/>
                    <a:pt x="471394" y="270340"/>
                  </a:cubicBezTo>
                  <a:cubicBezTo>
                    <a:pt x="460821" y="276055"/>
                    <a:pt x="443009" y="277769"/>
                    <a:pt x="444247" y="292914"/>
                  </a:cubicBezTo>
                  <a:cubicBezTo>
                    <a:pt x="445390" y="306154"/>
                    <a:pt x="462059" y="309011"/>
                    <a:pt x="472727" y="315488"/>
                  </a:cubicBezTo>
                  <a:cubicBezTo>
                    <a:pt x="509684" y="338063"/>
                    <a:pt x="547498" y="304154"/>
                    <a:pt x="584360" y="317679"/>
                  </a:cubicBezTo>
                  <a:lnTo>
                    <a:pt x="583979" y="31720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7C290142-F629-4EC3-A54B-838479C48A9C}"/>
                </a:ext>
              </a:extLst>
            </p:cNvPr>
            <p:cNvSpPr/>
            <p:nvPr/>
          </p:nvSpPr>
          <p:spPr>
            <a:xfrm>
              <a:off x="5749106" y="5038129"/>
              <a:ext cx="375508" cy="922633"/>
            </a:xfrm>
            <a:custGeom>
              <a:avLst/>
              <a:gdLst>
                <a:gd name="connsiteX0" fmla="*/ 373565 w 375508"/>
                <a:gd name="connsiteY0" fmla="*/ 498644 h 922633"/>
                <a:gd name="connsiteX1" fmla="*/ 372899 w 375508"/>
                <a:gd name="connsiteY1" fmla="*/ 850878 h 922633"/>
                <a:gd name="connsiteX2" fmla="*/ 346991 w 375508"/>
                <a:gd name="connsiteY2" fmla="*/ 920696 h 922633"/>
                <a:gd name="connsiteX3" fmla="*/ 312320 w 375508"/>
                <a:gd name="connsiteY3" fmla="*/ 851545 h 922633"/>
                <a:gd name="connsiteX4" fmla="*/ 310224 w 375508"/>
                <a:gd name="connsiteY4" fmla="*/ 380343 h 922633"/>
                <a:gd name="connsiteX5" fmla="*/ 312415 w 375508"/>
                <a:gd name="connsiteY5" fmla="*/ 133360 h 922633"/>
                <a:gd name="connsiteX6" fmla="*/ 255265 w 375508"/>
                <a:gd name="connsiteY6" fmla="*/ 66780 h 922633"/>
                <a:gd name="connsiteX7" fmla="*/ 184113 w 375508"/>
                <a:gd name="connsiteY7" fmla="*/ 62399 h 922633"/>
                <a:gd name="connsiteX8" fmla="*/ 73528 w 375508"/>
                <a:gd name="connsiteY8" fmla="*/ 119072 h 922633"/>
                <a:gd name="connsiteX9" fmla="*/ 105817 w 375508"/>
                <a:gd name="connsiteY9" fmla="*/ 245088 h 922633"/>
                <a:gd name="connsiteX10" fmla="*/ 227357 w 375508"/>
                <a:gd name="connsiteY10" fmla="*/ 476736 h 922633"/>
                <a:gd name="connsiteX11" fmla="*/ 238215 w 375508"/>
                <a:gd name="connsiteY11" fmla="*/ 885263 h 922633"/>
                <a:gd name="connsiteX12" fmla="*/ 204687 w 375508"/>
                <a:gd name="connsiteY12" fmla="*/ 922601 h 922633"/>
                <a:gd name="connsiteX13" fmla="*/ 177636 w 375508"/>
                <a:gd name="connsiteY13" fmla="*/ 884978 h 922633"/>
                <a:gd name="connsiteX14" fmla="*/ 177255 w 375508"/>
                <a:gd name="connsiteY14" fmla="*/ 618373 h 922633"/>
                <a:gd name="connsiteX15" fmla="*/ 47715 w 375508"/>
                <a:gd name="connsiteY15" fmla="*/ 273187 h 922633"/>
                <a:gd name="connsiteX16" fmla="*/ 15044 w 375508"/>
                <a:gd name="connsiteY16" fmla="*/ 92021 h 922633"/>
                <a:gd name="connsiteX17" fmla="*/ 159729 w 375508"/>
                <a:gd name="connsiteY17" fmla="*/ 867 h 922633"/>
                <a:gd name="connsiteX18" fmla="*/ 264218 w 375508"/>
                <a:gd name="connsiteY18" fmla="*/ 4391 h 922633"/>
                <a:gd name="connsiteX19" fmla="*/ 373756 w 375508"/>
                <a:gd name="connsiteY19" fmla="*/ 132122 h 922633"/>
                <a:gd name="connsiteX20" fmla="*/ 373851 w 375508"/>
                <a:gd name="connsiteY20" fmla="*/ 498644 h 922633"/>
                <a:gd name="connsiteX21" fmla="*/ 373470 w 375508"/>
                <a:gd name="connsiteY21" fmla="*/ 498644 h 92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5508" h="922633">
                  <a:moveTo>
                    <a:pt x="373565" y="498644"/>
                  </a:moveTo>
                  <a:cubicBezTo>
                    <a:pt x="373565" y="616087"/>
                    <a:pt x="374423" y="733530"/>
                    <a:pt x="372899" y="850878"/>
                  </a:cubicBezTo>
                  <a:cubicBezTo>
                    <a:pt x="372613" y="876405"/>
                    <a:pt x="388043" y="918601"/>
                    <a:pt x="346991" y="920696"/>
                  </a:cubicBezTo>
                  <a:cubicBezTo>
                    <a:pt x="302604" y="922982"/>
                    <a:pt x="312510" y="879644"/>
                    <a:pt x="312320" y="851545"/>
                  </a:cubicBezTo>
                  <a:cubicBezTo>
                    <a:pt x="311272" y="694478"/>
                    <a:pt x="314225" y="537315"/>
                    <a:pt x="310224" y="380343"/>
                  </a:cubicBezTo>
                  <a:cubicBezTo>
                    <a:pt x="308129" y="297857"/>
                    <a:pt x="309843" y="215656"/>
                    <a:pt x="312415" y="133360"/>
                  </a:cubicBezTo>
                  <a:cubicBezTo>
                    <a:pt x="313748" y="91831"/>
                    <a:pt x="294698" y="70971"/>
                    <a:pt x="255265" y="66780"/>
                  </a:cubicBezTo>
                  <a:cubicBezTo>
                    <a:pt x="231643" y="64304"/>
                    <a:pt x="207830" y="62875"/>
                    <a:pt x="184113" y="62399"/>
                  </a:cubicBezTo>
                  <a:cubicBezTo>
                    <a:pt x="137250" y="61446"/>
                    <a:pt x="92387" y="70304"/>
                    <a:pt x="73528" y="119072"/>
                  </a:cubicBezTo>
                  <a:cubicBezTo>
                    <a:pt x="55240" y="166316"/>
                    <a:pt x="69527" y="210512"/>
                    <a:pt x="105817" y="245088"/>
                  </a:cubicBezTo>
                  <a:cubicBezTo>
                    <a:pt x="172683" y="308810"/>
                    <a:pt x="212498" y="386153"/>
                    <a:pt x="227357" y="476736"/>
                  </a:cubicBezTo>
                  <a:cubicBezTo>
                    <a:pt x="249550" y="612372"/>
                    <a:pt x="235072" y="749056"/>
                    <a:pt x="238215" y="885263"/>
                  </a:cubicBezTo>
                  <a:cubicBezTo>
                    <a:pt x="238691" y="906790"/>
                    <a:pt x="228595" y="923459"/>
                    <a:pt x="204687" y="922601"/>
                  </a:cubicBezTo>
                  <a:cubicBezTo>
                    <a:pt x="181827" y="921744"/>
                    <a:pt x="177636" y="903456"/>
                    <a:pt x="177636" y="884978"/>
                  </a:cubicBezTo>
                  <a:cubicBezTo>
                    <a:pt x="177255" y="796109"/>
                    <a:pt x="176588" y="707241"/>
                    <a:pt x="177255" y="618373"/>
                  </a:cubicBezTo>
                  <a:cubicBezTo>
                    <a:pt x="178303" y="486547"/>
                    <a:pt x="147728" y="368913"/>
                    <a:pt x="47715" y="273187"/>
                  </a:cubicBezTo>
                  <a:cubicBezTo>
                    <a:pt x="-2767" y="224800"/>
                    <a:pt x="-12388" y="157553"/>
                    <a:pt x="15044" y="92021"/>
                  </a:cubicBezTo>
                  <a:cubicBezTo>
                    <a:pt x="41048" y="30014"/>
                    <a:pt x="95245" y="4201"/>
                    <a:pt x="159729" y="867"/>
                  </a:cubicBezTo>
                  <a:cubicBezTo>
                    <a:pt x="194400" y="-943"/>
                    <a:pt x="229738" y="10"/>
                    <a:pt x="264218" y="4391"/>
                  </a:cubicBezTo>
                  <a:cubicBezTo>
                    <a:pt x="343181" y="14393"/>
                    <a:pt x="373470" y="50588"/>
                    <a:pt x="373756" y="132122"/>
                  </a:cubicBezTo>
                  <a:cubicBezTo>
                    <a:pt x="374232" y="254232"/>
                    <a:pt x="373851" y="376438"/>
                    <a:pt x="373851" y="498644"/>
                  </a:cubicBezTo>
                  <a:cubicBezTo>
                    <a:pt x="373756" y="498644"/>
                    <a:pt x="373565" y="498644"/>
                    <a:pt x="373470" y="498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DF71BBC5-27C8-4765-881D-948FD1E09BCF}"/>
                </a:ext>
              </a:extLst>
            </p:cNvPr>
            <p:cNvSpPr/>
            <p:nvPr/>
          </p:nvSpPr>
          <p:spPr>
            <a:xfrm>
              <a:off x="5107174" y="5326189"/>
              <a:ext cx="693646" cy="636259"/>
            </a:xfrm>
            <a:custGeom>
              <a:avLst/>
              <a:gdLst>
                <a:gd name="connsiteX0" fmla="*/ 212349 w 693646"/>
                <a:gd name="connsiteY0" fmla="*/ 636256 h 636259"/>
                <a:gd name="connsiteX1" fmla="*/ 137768 w 693646"/>
                <a:gd name="connsiteY1" fmla="*/ 600442 h 636259"/>
                <a:gd name="connsiteX2" fmla="*/ 2799 w 693646"/>
                <a:gd name="connsiteY2" fmla="*/ 335933 h 636259"/>
                <a:gd name="connsiteX3" fmla="*/ 19087 w 693646"/>
                <a:gd name="connsiteY3" fmla="*/ 291546 h 636259"/>
                <a:gd name="connsiteX4" fmla="*/ 61187 w 693646"/>
                <a:gd name="connsiteY4" fmla="*/ 319359 h 636259"/>
                <a:gd name="connsiteX5" fmla="*/ 134434 w 693646"/>
                <a:gd name="connsiteY5" fmla="*/ 489380 h 636259"/>
                <a:gd name="connsiteX6" fmla="*/ 322839 w 693646"/>
                <a:gd name="connsiteY6" fmla="*/ 493952 h 636259"/>
                <a:gd name="connsiteX7" fmla="*/ 439139 w 693646"/>
                <a:gd name="connsiteY7" fmla="*/ 276306 h 636259"/>
                <a:gd name="connsiteX8" fmla="*/ 586872 w 693646"/>
                <a:gd name="connsiteY8" fmla="*/ 50182 h 636259"/>
                <a:gd name="connsiteX9" fmla="*/ 647070 w 693646"/>
                <a:gd name="connsiteY9" fmla="*/ 4462 h 636259"/>
                <a:gd name="connsiteX10" fmla="*/ 688694 w 693646"/>
                <a:gd name="connsiteY10" fmla="*/ 14464 h 636259"/>
                <a:gd name="connsiteX11" fmla="*/ 681455 w 693646"/>
                <a:gd name="connsiteY11" fmla="*/ 52754 h 636259"/>
                <a:gd name="connsiteX12" fmla="*/ 435139 w 693646"/>
                <a:gd name="connsiteY12" fmla="*/ 425372 h 636259"/>
                <a:gd name="connsiteX13" fmla="*/ 351224 w 693646"/>
                <a:gd name="connsiteY13" fmla="*/ 563008 h 636259"/>
                <a:gd name="connsiteX14" fmla="*/ 212349 w 693646"/>
                <a:gd name="connsiteY14" fmla="*/ 636065 h 6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3646" h="636259">
                  <a:moveTo>
                    <a:pt x="212349" y="636256"/>
                  </a:moveTo>
                  <a:cubicBezTo>
                    <a:pt x="181774" y="636541"/>
                    <a:pt x="157580" y="622349"/>
                    <a:pt x="137768" y="600442"/>
                  </a:cubicBezTo>
                  <a:cubicBezTo>
                    <a:pt x="68902" y="524623"/>
                    <a:pt x="33660" y="431278"/>
                    <a:pt x="2799" y="335933"/>
                  </a:cubicBezTo>
                  <a:cubicBezTo>
                    <a:pt x="-2821" y="318692"/>
                    <a:pt x="-1201" y="298785"/>
                    <a:pt x="19087" y="291546"/>
                  </a:cubicBezTo>
                  <a:cubicBezTo>
                    <a:pt x="42613" y="283164"/>
                    <a:pt x="54329" y="300595"/>
                    <a:pt x="61187" y="319359"/>
                  </a:cubicBezTo>
                  <a:cubicBezTo>
                    <a:pt x="82428" y="377461"/>
                    <a:pt x="104717" y="434992"/>
                    <a:pt x="134434" y="489380"/>
                  </a:cubicBezTo>
                  <a:cubicBezTo>
                    <a:pt x="199871" y="609395"/>
                    <a:pt x="259212" y="587107"/>
                    <a:pt x="322839" y="493952"/>
                  </a:cubicBezTo>
                  <a:cubicBezTo>
                    <a:pt x="368940" y="426420"/>
                    <a:pt x="400277" y="348886"/>
                    <a:pt x="439139" y="276306"/>
                  </a:cubicBezTo>
                  <a:cubicBezTo>
                    <a:pt x="481716" y="196677"/>
                    <a:pt x="525150" y="117429"/>
                    <a:pt x="586872" y="50182"/>
                  </a:cubicBezTo>
                  <a:cubicBezTo>
                    <a:pt x="604208" y="31323"/>
                    <a:pt x="624019" y="15607"/>
                    <a:pt x="647070" y="4462"/>
                  </a:cubicBezTo>
                  <a:cubicBezTo>
                    <a:pt x="663358" y="-3348"/>
                    <a:pt x="678693" y="-1443"/>
                    <a:pt x="688694" y="14464"/>
                  </a:cubicBezTo>
                  <a:cubicBezTo>
                    <a:pt x="697457" y="28370"/>
                    <a:pt x="694314" y="43039"/>
                    <a:pt x="681455" y="52754"/>
                  </a:cubicBezTo>
                  <a:cubicBezTo>
                    <a:pt x="555439" y="148004"/>
                    <a:pt x="505719" y="293641"/>
                    <a:pt x="435139" y="425372"/>
                  </a:cubicBezTo>
                  <a:cubicBezTo>
                    <a:pt x="409707" y="472902"/>
                    <a:pt x="385990" y="521479"/>
                    <a:pt x="351224" y="563008"/>
                  </a:cubicBezTo>
                  <a:cubicBezTo>
                    <a:pt x="315314" y="606061"/>
                    <a:pt x="270261" y="633684"/>
                    <a:pt x="212349" y="6360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A7D23852-9480-48B0-A0CC-FF53B42E5D7D}"/>
                </a:ext>
              </a:extLst>
            </p:cNvPr>
            <p:cNvSpPr/>
            <p:nvPr/>
          </p:nvSpPr>
          <p:spPr>
            <a:xfrm>
              <a:off x="5605273" y="4954066"/>
              <a:ext cx="264299" cy="107222"/>
            </a:xfrm>
            <a:custGeom>
              <a:avLst/>
              <a:gdLst>
                <a:gd name="connsiteX0" fmla="*/ 476 w 264299"/>
                <a:gd name="connsiteY0" fmla="*/ 97312 h 107222"/>
                <a:gd name="connsiteX1" fmla="*/ 63055 w 264299"/>
                <a:gd name="connsiteY1" fmla="*/ 22160 h 107222"/>
                <a:gd name="connsiteX2" fmla="*/ 237172 w 264299"/>
                <a:gd name="connsiteY2" fmla="*/ 17207 h 107222"/>
                <a:gd name="connsiteX3" fmla="*/ 261938 w 264299"/>
                <a:gd name="connsiteY3" fmla="*/ 61689 h 107222"/>
                <a:gd name="connsiteX4" fmla="*/ 218122 w 264299"/>
                <a:gd name="connsiteY4" fmla="*/ 77119 h 107222"/>
                <a:gd name="connsiteX5" fmla="*/ 58007 w 264299"/>
                <a:gd name="connsiteY5" fmla="*/ 99408 h 107222"/>
                <a:gd name="connsiteX6" fmla="*/ 0 w 264299"/>
                <a:gd name="connsiteY6" fmla="*/ 96931 h 107222"/>
                <a:gd name="connsiteX7" fmla="*/ 381 w 264299"/>
                <a:gd name="connsiteY7" fmla="*/ 97407 h 1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99" h="107222">
                  <a:moveTo>
                    <a:pt x="476" y="97312"/>
                  </a:moveTo>
                  <a:cubicBezTo>
                    <a:pt x="762" y="55116"/>
                    <a:pt x="31337" y="37209"/>
                    <a:pt x="63055" y="22160"/>
                  </a:cubicBezTo>
                  <a:cubicBezTo>
                    <a:pt x="120015" y="-4986"/>
                    <a:pt x="178594" y="-7844"/>
                    <a:pt x="237172" y="17207"/>
                  </a:cubicBezTo>
                  <a:cubicBezTo>
                    <a:pt x="256222" y="25303"/>
                    <a:pt x="270034" y="39781"/>
                    <a:pt x="261938" y="61689"/>
                  </a:cubicBezTo>
                  <a:cubicBezTo>
                    <a:pt x="254603" y="81596"/>
                    <a:pt x="235744" y="84263"/>
                    <a:pt x="218122" y="77119"/>
                  </a:cubicBezTo>
                  <a:cubicBezTo>
                    <a:pt x="160115" y="53307"/>
                    <a:pt x="107252" y="62355"/>
                    <a:pt x="58007" y="99408"/>
                  </a:cubicBezTo>
                  <a:cubicBezTo>
                    <a:pt x="38005" y="114457"/>
                    <a:pt x="19050" y="104456"/>
                    <a:pt x="0" y="96931"/>
                  </a:cubicBezTo>
                  <a:cubicBezTo>
                    <a:pt x="0" y="96931"/>
                    <a:pt x="381" y="97407"/>
                    <a:pt x="381" y="974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0AF6F223-811C-4FB9-BB26-E1599049EAAB}"/>
              </a:ext>
            </a:extLst>
          </p:cNvPr>
          <p:cNvGrpSpPr/>
          <p:nvPr/>
        </p:nvGrpSpPr>
        <p:grpSpPr>
          <a:xfrm>
            <a:off x="9012322" y="4917653"/>
            <a:ext cx="465763" cy="1215745"/>
            <a:chOff x="9527902" y="-1427208"/>
            <a:chExt cx="465763" cy="1215745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D33076D8-463F-4DCC-99A2-C00B8717D8FA}"/>
                </a:ext>
              </a:extLst>
            </p:cNvPr>
            <p:cNvSpPr/>
            <p:nvPr/>
          </p:nvSpPr>
          <p:spPr>
            <a:xfrm>
              <a:off x="9669787" y="-1427208"/>
              <a:ext cx="308507" cy="592588"/>
            </a:xfrm>
            <a:custGeom>
              <a:avLst/>
              <a:gdLst>
                <a:gd name="connsiteX0" fmla="*/ 235965 w 308507"/>
                <a:gd name="connsiteY0" fmla="*/ 185847 h 592588"/>
                <a:gd name="connsiteX1" fmla="*/ 289019 w 308507"/>
                <a:gd name="connsiteY1" fmla="*/ 343200 h 592588"/>
                <a:gd name="connsiteX2" fmla="*/ 298735 w 308507"/>
                <a:gd name="connsiteY2" fmla="*/ 427496 h 592588"/>
                <a:gd name="connsiteX3" fmla="*/ 290258 w 308507"/>
                <a:gd name="connsiteY3" fmla="*/ 547226 h 592588"/>
                <a:gd name="connsiteX4" fmla="*/ 280733 w 308507"/>
                <a:gd name="connsiteY4" fmla="*/ 589136 h 592588"/>
                <a:gd name="connsiteX5" fmla="*/ 239299 w 308507"/>
                <a:gd name="connsiteY5" fmla="*/ 569133 h 592588"/>
                <a:gd name="connsiteX6" fmla="*/ 165766 w 308507"/>
                <a:gd name="connsiteY6" fmla="*/ 524842 h 592588"/>
                <a:gd name="connsiteX7" fmla="*/ 129285 w 308507"/>
                <a:gd name="connsiteY7" fmla="*/ 515317 h 592588"/>
                <a:gd name="connsiteX8" fmla="*/ 105092 w 308507"/>
                <a:gd name="connsiteY8" fmla="*/ 475217 h 592588"/>
                <a:gd name="connsiteX9" fmla="*/ 148240 w 308507"/>
                <a:gd name="connsiteY9" fmla="*/ 458262 h 592588"/>
                <a:gd name="connsiteX10" fmla="*/ 236536 w 308507"/>
                <a:gd name="connsiteY10" fmla="*/ 414733 h 592588"/>
                <a:gd name="connsiteX11" fmla="*/ 230916 w 308507"/>
                <a:gd name="connsiteY11" fmla="*/ 379110 h 592588"/>
                <a:gd name="connsiteX12" fmla="*/ 172910 w 308507"/>
                <a:gd name="connsiteY12" fmla="*/ 194801 h 592588"/>
                <a:gd name="connsiteX13" fmla="*/ 143763 w 308507"/>
                <a:gd name="connsiteY13" fmla="*/ 132983 h 592588"/>
                <a:gd name="connsiteX14" fmla="*/ 54419 w 308507"/>
                <a:gd name="connsiteY14" fmla="*/ 159463 h 592588"/>
                <a:gd name="connsiteX15" fmla="*/ 12032 w 308507"/>
                <a:gd name="connsiteY15" fmla="*/ 181942 h 592588"/>
                <a:gd name="connsiteX16" fmla="*/ 10032 w 308507"/>
                <a:gd name="connsiteY16" fmla="*/ 125173 h 592588"/>
                <a:gd name="connsiteX17" fmla="*/ 94138 w 308507"/>
                <a:gd name="connsiteY17" fmla="*/ 70023 h 592588"/>
                <a:gd name="connsiteX18" fmla="*/ 150145 w 308507"/>
                <a:gd name="connsiteY18" fmla="*/ 20017 h 592588"/>
                <a:gd name="connsiteX19" fmla="*/ 178720 w 308507"/>
                <a:gd name="connsiteY19" fmla="*/ 14 h 592588"/>
                <a:gd name="connsiteX20" fmla="*/ 202723 w 308507"/>
                <a:gd name="connsiteY20" fmla="*/ 18588 h 592588"/>
                <a:gd name="connsiteX21" fmla="*/ 235679 w 308507"/>
                <a:gd name="connsiteY21" fmla="*/ 185562 h 59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07" h="592588">
                  <a:moveTo>
                    <a:pt x="235965" y="185847"/>
                  </a:moveTo>
                  <a:cubicBezTo>
                    <a:pt x="246728" y="235568"/>
                    <a:pt x="229488" y="299195"/>
                    <a:pt x="289019" y="343200"/>
                  </a:cubicBezTo>
                  <a:cubicBezTo>
                    <a:pt x="314451" y="361965"/>
                    <a:pt x="311974" y="398350"/>
                    <a:pt x="298735" y="427496"/>
                  </a:cubicBezTo>
                  <a:cubicBezTo>
                    <a:pt x="280923" y="466835"/>
                    <a:pt x="275113" y="505697"/>
                    <a:pt x="290258" y="547226"/>
                  </a:cubicBezTo>
                  <a:cubicBezTo>
                    <a:pt x="295592" y="561894"/>
                    <a:pt x="299306" y="580278"/>
                    <a:pt x="280733" y="589136"/>
                  </a:cubicBezTo>
                  <a:cubicBezTo>
                    <a:pt x="260540" y="598851"/>
                    <a:pt x="245109" y="586755"/>
                    <a:pt x="239299" y="569133"/>
                  </a:cubicBezTo>
                  <a:cubicBezTo>
                    <a:pt x="227011" y="531795"/>
                    <a:pt x="200913" y="523318"/>
                    <a:pt x="165766" y="524842"/>
                  </a:cubicBezTo>
                  <a:cubicBezTo>
                    <a:pt x="153764" y="525414"/>
                    <a:pt x="141001" y="519984"/>
                    <a:pt x="129285" y="515317"/>
                  </a:cubicBezTo>
                  <a:cubicBezTo>
                    <a:pt x="111759" y="508269"/>
                    <a:pt x="98424" y="496076"/>
                    <a:pt x="105092" y="475217"/>
                  </a:cubicBezTo>
                  <a:cubicBezTo>
                    <a:pt x="112045" y="453786"/>
                    <a:pt x="129666" y="455214"/>
                    <a:pt x="148240" y="458262"/>
                  </a:cubicBezTo>
                  <a:cubicBezTo>
                    <a:pt x="205009" y="467787"/>
                    <a:pt x="225392" y="457024"/>
                    <a:pt x="236536" y="414733"/>
                  </a:cubicBezTo>
                  <a:cubicBezTo>
                    <a:pt x="239965" y="401684"/>
                    <a:pt x="241299" y="388349"/>
                    <a:pt x="230916" y="379110"/>
                  </a:cubicBezTo>
                  <a:cubicBezTo>
                    <a:pt x="174529" y="329103"/>
                    <a:pt x="176434" y="261190"/>
                    <a:pt x="172910" y="194801"/>
                  </a:cubicBezTo>
                  <a:cubicBezTo>
                    <a:pt x="171576" y="170226"/>
                    <a:pt x="178529" y="141651"/>
                    <a:pt x="143763" y="132983"/>
                  </a:cubicBezTo>
                  <a:cubicBezTo>
                    <a:pt x="108901" y="124316"/>
                    <a:pt x="77660" y="128983"/>
                    <a:pt x="54419" y="159463"/>
                  </a:cubicBezTo>
                  <a:cubicBezTo>
                    <a:pt x="43465" y="173846"/>
                    <a:pt x="35464" y="199468"/>
                    <a:pt x="12032" y="181942"/>
                  </a:cubicBezTo>
                  <a:cubicBezTo>
                    <a:pt x="-7399" y="167369"/>
                    <a:pt x="317" y="144032"/>
                    <a:pt x="10032" y="125173"/>
                  </a:cubicBezTo>
                  <a:cubicBezTo>
                    <a:pt x="27463" y="91359"/>
                    <a:pt x="58229" y="74405"/>
                    <a:pt x="94138" y="70023"/>
                  </a:cubicBezTo>
                  <a:cubicBezTo>
                    <a:pt x="126141" y="66118"/>
                    <a:pt x="147573" y="56593"/>
                    <a:pt x="150145" y="20017"/>
                  </a:cubicBezTo>
                  <a:cubicBezTo>
                    <a:pt x="151098" y="6777"/>
                    <a:pt x="164337" y="-367"/>
                    <a:pt x="178720" y="14"/>
                  </a:cubicBezTo>
                  <a:cubicBezTo>
                    <a:pt x="191197" y="395"/>
                    <a:pt x="204437" y="8396"/>
                    <a:pt x="202723" y="18588"/>
                  </a:cubicBezTo>
                  <a:cubicBezTo>
                    <a:pt x="192912" y="76691"/>
                    <a:pt x="246919" y="120696"/>
                    <a:pt x="235679" y="1855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CB2A48DA-4FE5-413C-8B7B-D384BA52879D}"/>
                </a:ext>
              </a:extLst>
            </p:cNvPr>
            <p:cNvSpPr/>
            <p:nvPr/>
          </p:nvSpPr>
          <p:spPr>
            <a:xfrm>
              <a:off x="9527902" y="-940787"/>
              <a:ext cx="79993" cy="557497"/>
            </a:xfrm>
            <a:custGeom>
              <a:avLst/>
              <a:gdLst>
                <a:gd name="connsiteX0" fmla="*/ 2660 w 79993"/>
                <a:gd name="connsiteY0" fmla="*/ 501908 h 557497"/>
                <a:gd name="connsiteX1" fmla="*/ 6471 w 79993"/>
                <a:gd name="connsiteY1" fmla="*/ 372558 h 557497"/>
                <a:gd name="connsiteX2" fmla="*/ 7899 w 79993"/>
                <a:gd name="connsiteY2" fmla="*/ 260354 h 557497"/>
                <a:gd name="connsiteX3" fmla="*/ 18567 w 79993"/>
                <a:gd name="connsiteY3" fmla="*/ 142339 h 557497"/>
                <a:gd name="connsiteX4" fmla="*/ 12281 w 79993"/>
                <a:gd name="connsiteY4" fmla="*/ 47756 h 557497"/>
                <a:gd name="connsiteX5" fmla="*/ 45427 w 79993"/>
                <a:gd name="connsiteY5" fmla="*/ 36 h 557497"/>
                <a:gd name="connsiteX6" fmla="*/ 78956 w 79993"/>
                <a:gd name="connsiteY6" fmla="*/ 45946 h 557497"/>
                <a:gd name="connsiteX7" fmla="*/ 71717 w 79993"/>
                <a:gd name="connsiteY7" fmla="*/ 282738 h 557497"/>
                <a:gd name="connsiteX8" fmla="*/ 58287 w 79993"/>
                <a:gd name="connsiteY8" fmla="*/ 408658 h 557497"/>
                <a:gd name="connsiteX9" fmla="*/ 48762 w 79993"/>
                <a:gd name="connsiteY9" fmla="*/ 495526 h 557497"/>
                <a:gd name="connsiteX10" fmla="*/ 28378 w 79993"/>
                <a:gd name="connsiteY10" fmla="*/ 557439 h 557497"/>
                <a:gd name="connsiteX11" fmla="*/ 2660 w 79993"/>
                <a:gd name="connsiteY11" fmla="*/ 501908 h 55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3" h="557497">
                  <a:moveTo>
                    <a:pt x="2660" y="501908"/>
                  </a:moveTo>
                  <a:cubicBezTo>
                    <a:pt x="9709" y="457045"/>
                    <a:pt x="-9341" y="407229"/>
                    <a:pt x="6471" y="372558"/>
                  </a:cubicBezTo>
                  <a:cubicBezTo>
                    <a:pt x="25711" y="330458"/>
                    <a:pt x="-483" y="297597"/>
                    <a:pt x="7899" y="260354"/>
                  </a:cubicBezTo>
                  <a:cubicBezTo>
                    <a:pt x="16472" y="222159"/>
                    <a:pt x="17710" y="181868"/>
                    <a:pt x="18567" y="142339"/>
                  </a:cubicBezTo>
                  <a:cubicBezTo>
                    <a:pt x="19234" y="110907"/>
                    <a:pt x="14757" y="79284"/>
                    <a:pt x="12281" y="47756"/>
                  </a:cubicBezTo>
                  <a:cubicBezTo>
                    <a:pt x="10185" y="22419"/>
                    <a:pt x="17519" y="1083"/>
                    <a:pt x="45427" y="36"/>
                  </a:cubicBezTo>
                  <a:cubicBezTo>
                    <a:pt x="74669" y="-1012"/>
                    <a:pt x="83242" y="21181"/>
                    <a:pt x="78956" y="45946"/>
                  </a:cubicBezTo>
                  <a:cubicBezTo>
                    <a:pt x="65335" y="124813"/>
                    <a:pt x="76384" y="204252"/>
                    <a:pt x="71717" y="282738"/>
                  </a:cubicBezTo>
                  <a:cubicBezTo>
                    <a:pt x="69240" y="323600"/>
                    <a:pt x="70193" y="367034"/>
                    <a:pt x="58287" y="408658"/>
                  </a:cubicBezTo>
                  <a:cubicBezTo>
                    <a:pt x="50571" y="435709"/>
                    <a:pt x="39617" y="463522"/>
                    <a:pt x="48762" y="495526"/>
                  </a:cubicBezTo>
                  <a:cubicBezTo>
                    <a:pt x="54572" y="515910"/>
                    <a:pt x="64192" y="555438"/>
                    <a:pt x="28378" y="557439"/>
                  </a:cubicBezTo>
                  <a:cubicBezTo>
                    <a:pt x="-5722" y="559248"/>
                    <a:pt x="14567" y="518672"/>
                    <a:pt x="2660" y="5019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AAEEE13F-FF71-4043-9026-C424F854FB2D}"/>
                </a:ext>
              </a:extLst>
            </p:cNvPr>
            <p:cNvSpPr/>
            <p:nvPr/>
          </p:nvSpPr>
          <p:spPr>
            <a:xfrm>
              <a:off x="9583874" y="-1426204"/>
              <a:ext cx="186914" cy="334879"/>
            </a:xfrm>
            <a:custGeom>
              <a:avLst/>
              <a:gdLst>
                <a:gd name="connsiteX0" fmla="*/ 60989 w 186914"/>
                <a:gd name="connsiteY0" fmla="*/ 304573 h 334879"/>
                <a:gd name="connsiteX1" fmla="*/ 696 w 186914"/>
                <a:gd name="connsiteY1" fmla="*/ 36540 h 334879"/>
                <a:gd name="connsiteX2" fmla="*/ 28890 w 186914"/>
                <a:gd name="connsiteY2" fmla="*/ 59 h 334879"/>
                <a:gd name="connsiteX3" fmla="*/ 60703 w 186914"/>
                <a:gd name="connsiteY3" fmla="*/ 33682 h 334879"/>
                <a:gd name="connsiteX4" fmla="*/ 62513 w 186914"/>
                <a:gd name="connsiteY4" fmla="*/ 152173 h 334879"/>
                <a:gd name="connsiteX5" fmla="*/ 152810 w 186914"/>
                <a:gd name="connsiteY5" fmla="*/ 273141 h 334879"/>
                <a:gd name="connsiteX6" fmla="*/ 185957 w 186914"/>
                <a:gd name="connsiteY6" fmla="*/ 310765 h 334879"/>
                <a:gd name="connsiteX7" fmla="*/ 135951 w 186914"/>
                <a:gd name="connsiteY7" fmla="*/ 332005 h 334879"/>
                <a:gd name="connsiteX8" fmla="*/ 60608 w 186914"/>
                <a:gd name="connsiteY8" fmla="*/ 304097 h 334879"/>
                <a:gd name="connsiteX9" fmla="*/ 60989 w 186914"/>
                <a:gd name="connsiteY9" fmla="*/ 304573 h 3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14" h="334879">
                  <a:moveTo>
                    <a:pt x="60989" y="304573"/>
                  </a:moveTo>
                  <a:cubicBezTo>
                    <a:pt x="-15592" y="227897"/>
                    <a:pt x="2410" y="129980"/>
                    <a:pt x="696" y="36540"/>
                  </a:cubicBezTo>
                  <a:cubicBezTo>
                    <a:pt x="315" y="16728"/>
                    <a:pt x="7363" y="1202"/>
                    <a:pt x="28890" y="59"/>
                  </a:cubicBezTo>
                  <a:cubicBezTo>
                    <a:pt x="50512" y="-1084"/>
                    <a:pt x="60037" y="14537"/>
                    <a:pt x="60703" y="33682"/>
                  </a:cubicBezTo>
                  <a:cubicBezTo>
                    <a:pt x="62227" y="73116"/>
                    <a:pt x="61370" y="112644"/>
                    <a:pt x="62513" y="152173"/>
                  </a:cubicBezTo>
                  <a:cubicBezTo>
                    <a:pt x="64513" y="223420"/>
                    <a:pt x="84135" y="249995"/>
                    <a:pt x="152810" y="273141"/>
                  </a:cubicBezTo>
                  <a:cubicBezTo>
                    <a:pt x="172146" y="279618"/>
                    <a:pt x="191481" y="286666"/>
                    <a:pt x="185957" y="310765"/>
                  </a:cubicBezTo>
                  <a:cubicBezTo>
                    <a:pt x="179861" y="337339"/>
                    <a:pt x="156239" y="337530"/>
                    <a:pt x="135951" y="332005"/>
                  </a:cubicBezTo>
                  <a:cubicBezTo>
                    <a:pt x="110233" y="325052"/>
                    <a:pt x="85659" y="313622"/>
                    <a:pt x="60608" y="304097"/>
                  </a:cubicBezTo>
                  <a:lnTo>
                    <a:pt x="60989" y="30457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4A21A407-71AD-4325-B604-113E05B861A6}"/>
                </a:ext>
              </a:extLst>
            </p:cNvPr>
            <p:cNvSpPr/>
            <p:nvPr/>
          </p:nvSpPr>
          <p:spPr>
            <a:xfrm>
              <a:off x="9897514" y="-807658"/>
              <a:ext cx="96151" cy="297277"/>
            </a:xfrm>
            <a:custGeom>
              <a:avLst/>
              <a:gdLst>
                <a:gd name="connsiteX0" fmla="*/ 80914 w 96151"/>
                <a:gd name="connsiteY0" fmla="*/ 122462 h 297277"/>
                <a:gd name="connsiteX1" fmla="*/ 94439 w 96151"/>
                <a:gd name="connsiteY1" fmla="*/ 254193 h 297277"/>
                <a:gd name="connsiteX2" fmla="*/ 64054 w 96151"/>
                <a:gd name="connsiteY2" fmla="*/ 297151 h 297277"/>
                <a:gd name="connsiteX3" fmla="*/ 26145 w 96151"/>
                <a:gd name="connsiteY3" fmla="*/ 259241 h 297277"/>
                <a:gd name="connsiteX4" fmla="*/ 3666 w 96151"/>
                <a:gd name="connsiteY4" fmla="*/ 76457 h 297277"/>
                <a:gd name="connsiteX5" fmla="*/ 47 w 96151"/>
                <a:gd name="connsiteY5" fmla="*/ 43500 h 297277"/>
                <a:gd name="connsiteX6" fmla="*/ 34432 w 96151"/>
                <a:gd name="connsiteY6" fmla="*/ 352 h 297277"/>
                <a:gd name="connsiteX7" fmla="*/ 80438 w 96151"/>
                <a:gd name="connsiteY7" fmla="*/ 37118 h 297277"/>
                <a:gd name="connsiteX8" fmla="*/ 81009 w 96151"/>
                <a:gd name="connsiteY8" fmla="*/ 122367 h 29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51" h="297277">
                  <a:moveTo>
                    <a:pt x="80914" y="122462"/>
                  </a:moveTo>
                  <a:cubicBezTo>
                    <a:pt x="81676" y="166753"/>
                    <a:pt x="83200" y="210759"/>
                    <a:pt x="94439" y="254193"/>
                  </a:cubicBezTo>
                  <a:cubicBezTo>
                    <a:pt x="100535" y="277815"/>
                    <a:pt x="90343" y="295436"/>
                    <a:pt x="64054" y="297151"/>
                  </a:cubicBezTo>
                  <a:cubicBezTo>
                    <a:pt x="38337" y="298865"/>
                    <a:pt x="24716" y="283054"/>
                    <a:pt x="26145" y="259241"/>
                  </a:cubicBezTo>
                  <a:cubicBezTo>
                    <a:pt x="29765" y="196757"/>
                    <a:pt x="14524" y="136940"/>
                    <a:pt x="3666" y="76457"/>
                  </a:cubicBezTo>
                  <a:cubicBezTo>
                    <a:pt x="1666" y="65598"/>
                    <a:pt x="427" y="54549"/>
                    <a:pt x="47" y="43500"/>
                  </a:cubicBezTo>
                  <a:cubicBezTo>
                    <a:pt x="-811" y="19592"/>
                    <a:pt x="10143" y="3019"/>
                    <a:pt x="34432" y="352"/>
                  </a:cubicBezTo>
                  <a:cubicBezTo>
                    <a:pt x="60435" y="-2410"/>
                    <a:pt x="78152" y="11210"/>
                    <a:pt x="80438" y="37118"/>
                  </a:cubicBezTo>
                  <a:cubicBezTo>
                    <a:pt x="82914" y="65312"/>
                    <a:pt x="81009" y="93887"/>
                    <a:pt x="81009" y="1223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6D7D34F2-565B-4EC7-BA4C-C0F751AA4D1E}"/>
                </a:ext>
              </a:extLst>
            </p:cNvPr>
            <p:cNvSpPr/>
            <p:nvPr/>
          </p:nvSpPr>
          <p:spPr>
            <a:xfrm>
              <a:off x="9804625" y="-825778"/>
              <a:ext cx="78520" cy="321538"/>
            </a:xfrm>
            <a:custGeom>
              <a:avLst/>
              <a:gdLst>
                <a:gd name="connsiteX0" fmla="*/ 10069 w 78520"/>
                <a:gd name="connsiteY0" fmla="*/ 187445 h 321538"/>
                <a:gd name="connsiteX1" fmla="*/ 2925 w 78520"/>
                <a:gd name="connsiteY1" fmla="*/ 59619 h 321538"/>
                <a:gd name="connsiteX2" fmla="*/ 14069 w 78520"/>
                <a:gd name="connsiteY2" fmla="*/ 6946 h 321538"/>
                <a:gd name="connsiteX3" fmla="*/ 49502 w 78520"/>
                <a:gd name="connsiteY3" fmla="*/ 5517 h 321538"/>
                <a:gd name="connsiteX4" fmla="*/ 67790 w 78520"/>
                <a:gd name="connsiteY4" fmla="*/ 55809 h 321538"/>
                <a:gd name="connsiteX5" fmla="*/ 76648 w 78520"/>
                <a:gd name="connsiteY5" fmla="*/ 263645 h 321538"/>
                <a:gd name="connsiteX6" fmla="*/ 47026 w 78520"/>
                <a:gd name="connsiteY6" fmla="*/ 321366 h 321538"/>
                <a:gd name="connsiteX7" fmla="*/ 9878 w 78520"/>
                <a:gd name="connsiteY7" fmla="*/ 268312 h 321538"/>
                <a:gd name="connsiteX8" fmla="*/ 9878 w 78520"/>
                <a:gd name="connsiteY8" fmla="*/ 187445 h 3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20" h="321538">
                  <a:moveTo>
                    <a:pt x="10069" y="187445"/>
                  </a:moveTo>
                  <a:cubicBezTo>
                    <a:pt x="10926" y="144678"/>
                    <a:pt x="12259" y="101910"/>
                    <a:pt x="2925" y="59619"/>
                  </a:cubicBezTo>
                  <a:cubicBezTo>
                    <a:pt x="-1171" y="40950"/>
                    <a:pt x="-3552" y="21138"/>
                    <a:pt x="14069" y="6946"/>
                  </a:cubicBezTo>
                  <a:cubicBezTo>
                    <a:pt x="25023" y="-1912"/>
                    <a:pt x="37596" y="-2198"/>
                    <a:pt x="49502" y="5517"/>
                  </a:cubicBezTo>
                  <a:cubicBezTo>
                    <a:pt x="68076" y="17519"/>
                    <a:pt x="71600" y="35997"/>
                    <a:pt x="67790" y="55809"/>
                  </a:cubicBezTo>
                  <a:cubicBezTo>
                    <a:pt x="54265" y="125913"/>
                    <a:pt x="67409" y="194779"/>
                    <a:pt x="76648" y="263645"/>
                  </a:cubicBezTo>
                  <a:cubicBezTo>
                    <a:pt x="80363" y="290982"/>
                    <a:pt x="81982" y="318699"/>
                    <a:pt x="47026" y="321366"/>
                  </a:cubicBezTo>
                  <a:cubicBezTo>
                    <a:pt x="11307" y="324033"/>
                    <a:pt x="9592" y="295268"/>
                    <a:pt x="9878" y="268312"/>
                  </a:cubicBezTo>
                  <a:cubicBezTo>
                    <a:pt x="10164" y="241356"/>
                    <a:pt x="9878" y="214401"/>
                    <a:pt x="9878" y="1874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F22B5BE0-CD3C-4749-BC6A-D75052EAA76F}"/>
                </a:ext>
              </a:extLst>
            </p:cNvPr>
            <p:cNvSpPr/>
            <p:nvPr/>
          </p:nvSpPr>
          <p:spPr>
            <a:xfrm>
              <a:off x="9703753" y="-839105"/>
              <a:ext cx="77424" cy="318780"/>
            </a:xfrm>
            <a:custGeom>
              <a:avLst/>
              <a:gdLst>
                <a:gd name="connsiteX0" fmla="*/ 66554 w 77424"/>
                <a:gd name="connsiteY0" fmla="*/ 130668 h 318780"/>
                <a:gd name="connsiteX1" fmla="*/ 75031 w 77424"/>
                <a:gd name="connsiteY1" fmla="*/ 258303 h 318780"/>
                <a:gd name="connsiteX2" fmla="*/ 59029 w 77424"/>
                <a:gd name="connsiteY2" fmla="*/ 313643 h 318780"/>
                <a:gd name="connsiteX3" fmla="*/ 23310 w 77424"/>
                <a:gd name="connsiteY3" fmla="*/ 312310 h 318780"/>
                <a:gd name="connsiteX4" fmla="*/ 9594 w 77424"/>
                <a:gd name="connsiteY4" fmla="*/ 260589 h 318780"/>
                <a:gd name="connsiteX5" fmla="*/ 1688 w 77424"/>
                <a:gd name="connsiteY5" fmla="*/ 52658 h 318780"/>
                <a:gd name="connsiteX6" fmla="*/ 30835 w 77424"/>
                <a:gd name="connsiteY6" fmla="*/ 80 h 318780"/>
                <a:gd name="connsiteX7" fmla="*/ 66554 w 77424"/>
                <a:gd name="connsiteY7" fmla="*/ 49801 h 318780"/>
                <a:gd name="connsiteX8" fmla="*/ 66554 w 77424"/>
                <a:gd name="connsiteY8" fmla="*/ 130573 h 31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24" h="318780">
                  <a:moveTo>
                    <a:pt x="66554" y="130668"/>
                  </a:moveTo>
                  <a:cubicBezTo>
                    <a:pt x="65220" y="173435"/>
                    <a:pt x="67030" y="216012"/>
                    <a:pt x="75031" y="258303"/>
                  </a:cubicBezTo>
                  <a:cubicBezTo>
                    <a:pt x="78841" y="278306"/>
                    <a:pt x="80841" y="300213"/>
                    <a:pt x="59029" y="313643"/>
                  </a:cubicBezTo>
                  <a:cubicBezTo>
                    <a:pt x="47218" y="320882"/>
                    <a:pt x="34645" y="320501"/>
                    <a:pt x="23310" y="312310"/>
                  </a:cubicBezTo>
                  <a:cubicBezTo>
                    <a:pt x="4831" y="298975"/>
                    <a:pt x="6260" y="279925"/>
                    <a:pt x="9594" y="260589"/>
                  </a:cubicBezTo>
                  <a:cubicBezTo>
                    <a:pt x="21500" y="190771"/>
                    <a:pt x="11690" y="121619"/>
                    <a:pt x="1688" y="52658"/>
                  </a:cubicBezTo>
                  <a:cubicBezTo>
                    <a:pt x="-2122" y="26274"/>
                    <a:pt x="-2122" y="1795"/>
                    <a:pt x="30835" y="80"/>
                  </a:cubicBezTo>
                  <a:cubicBezTo>
                    <a:pt x="63791" y="-1634"/>
                    <a:pt x="66649" y="24369"/>
                    <a:pt x="66554" y="49801"/>
                  </a:cubicBezTo>
                  <a:cubicBezTo>
                    <a:pt x="66458" y="76757"/>
                    <a:pt x="66554" y="103617"/>
                    <a:pt x="66554" y="130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C99C4F72-D716-4E81-A2F9-65E8F4C1793B}"/>
                </a:ext>
              </a:extLst>
            </p:cNvPr>
            <p:cNvSpPr/>
            <p:nvPr/>
          </p:nvSpPr>
          <p:spPr>
            <a:xfrm>
              <a:off x="9615327" y="-864963"/>
              <a:ext cx="72287" cy="317029"/>
            </a:xfrm>
            <a:custGeom>
              <a:avLst/>
              <a:gdLst>
                <a:gd name="connsiteX0" fmla="*/ 71541 w 72287"/>
                <a:gd name="connsiteY0" fmla="*/ 267588 h 317029"/>
                <a:gd name="connsiteX1" fmla="*/ 37060 w 72287"/>
                <a:gd name="connsiteY1" fmla="*/ 317022 h 317029"/>
                <a:gd name="connsiteX2" fmla="*/ 4103 w 72287"/>
                <a:gd name="connsiteY2" fmla="*/ 269873 h 317029"/>
                <a:gd name="connsiteX3" fmla="*/ 1055 w 72287"/>
                <a:gd name="connsiteY3" fmla="*/ 47560 h 317029"/>
                <a:gd name="connsiteX4" fmla="*/ 33155 w 72287"/>
                <a:gd name="connsiteY4" fmla="*/ 30 h 317029"/>
                <a:gd name="connsiteX5" fmla="*/ 67730 w 72287"/>
                <a:gd name="connsiteY5" fmla="*/ 45560 h 317029"/>
                <a:gd name="connsiteX6" fmla="*/ 60587 w 72287"/>
                <a:gd name="connsiteY6" fmla="*/ 159002 h 317029"/>
                <a:gd name="connsiteX7" fmla="*/ 71445 w 72287"/>
                <a:gd name="connsiteY7" fmla="*/ 267588 h 31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87" h="317029">
                  <a:moveTo>
                    <a:pt x="71541" y="267588"/>
                  </a:moveTo>
                  <a:cubicBezTo>
                    <a:pt x="74683" y="294162"/>
                    <a:pt x="68778" y="317498"/>
                    <a:pt x="37060" y="317022"/>
                  </a:cubicBezTo>
                  <a:cubicBezTo>
                    <a:pt x="8390" y="316641"/>
                    <a:pt x="1818" y="295115"/>
                    <a:pt x="4103" y="269873"/>
                  </a:cubicBezTo>
                  <a:cubicBezTo>
                    <a:pt x="10961" y="195674"/>
                    <a:pt x="13533" y="121569"/>
                    <a:pt x="1055" y="47560"/>
                  </a:cubicBezTo>
                  <a:cubicBezTo>
                    <a:pt x="-3136" y="22604"/>
                    <a:pt x="4675" y="887"/>
                    <a:pt x="33155" y="30"/>
                  </a:cubicBezTo>
                  <a:cubicBezTo>
                    <a:pt x="61920" y="-922"/>
                    <a:pt x="71064" y="20795"/>
                    <a:pt x="67730" y="45560"/>
                  </a:cubicBezTo>
                  <a:cubicBezTo>
                    <a:pt x="62682" y="83279"/>
                    <a:pt x="58110" y="120998"/>
                    <a:pt x="60587" y="159002"/>
                  </a:cubicBezTo>
                  <a:cubicBezTo>
                    <a:pt x="62968" y="195293"/>
                    <a:pt x="67730" y="231392"/>
                    <a:pt x="71445" y="2675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6845ABC4-68E7-4A5D-82B2-2A75B75F9EA0}"/>
                </a:ext>
              </a:extLst>
            </p:cNvPr>
            <p:cNvSpPr/>
            <p:nvPr/>
          </p:nvSpPr>
          <p:spPr>
            <a:xfrm>
              <a:off x="9924096" y="-500232"/>
              <a:ext cx="66142" cy="288769"/>
            </a:xfrm>
            <a:custGeom>
              <a:avLst/>
              <a:gdLst>
                <a:gd name="connsiteX0" fmla="*/ 56237 w 66142"/>
                <a:gd name="connsiteY0" fmla="*/ 78212 h 288769"/>
                <a:gd name="connsiteX1" fmla="*/ 66047 w 66142"/>
                <a:gd name="connsiteY1" fmla="*/ 245947 h 288769"/>
                <a:gd name="connsiteX2" fmla="*/ 47093 w 66142"/>
                <a:gd name="connsiteY2" fmla="*/ 288619 h 288769"/>
                <a:gd name="connsiteX3" fmla="*/ 22518 w 66142"/>
                <a:gd name="connsiteY3" fmla="*/ 246804 h 288769"/>
                <a:gd name="connsiteX4" fmla="*/ 3373 w 66142"/>
                <a:gd name="connsiteY4" fmla="*/ 59162 h 288769"/>
                <a:gd name="connsiteX5" fmla="*/ 12421 w 66142"/>
                <a:gd name="connsiteY5" fmla="*/ 6488 h 288769"/>
                <a:gd name="connsiteX6" fmla="*/ 43664 w 66142"/>
                <a:gd name="connsiteY6" fmla="*/ 3917 h 288769"/>
                <a:gd name="connsiteX7" fmla="*/ 57475 w 66142"/>
                <a:gd name="connsiteY7" fmla="*/ 59257 h 288769"/>
                <a:gd name="connsiteX8" fmla="*/ 56237 w 66142"/>
                <a:gd name="connsiteY8" fmla="*/ 78212 h 28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42" h="288769">
                  <a:moveTo>
                    <a:pt x="56237" y="78212"/>
                  </a:moveTo>
                  <a:cubicBezTo>
                    <a:pt x="47473" y="134885"/>
                    <a:pt x="66905" y="189845"/>
                    <a:pt x="66047" y="245947"/>
                  </a:cubicBezTo>
                  <a:cubicBezTo>
                    <a:pt x="65762" y="262711"/>
                    <a:pt x="69667" y="286714"/>
                    <a:pt x="47093" y="288619"/>
                  </a:cubicBezTo>
                  <a:cubicBezTo>
                    <a:pt x="18804" y="291000"/>
                    <a:pt x="24328" y="264521"/>
                    <a:pt x="22518" y="246804"/>
                  </a:cubicBezTo>
                  <a:cubicBezTo>
                    <a:pt x="15946" y="184320"/>
                    <a:pt x="9850" y="121741"/>
                    <a:pt x="3373" y="59162"/>
                  </a:cubicBezTo>
                  <a:cubicBezTo>
                    <a:pt x="1468" y="40683"/>
                    <a:pt x="-6724" y="21252"/>
                    <a:pt x="12421" y="6488"/>
                  </a:cubicBezTo>
                  <a:cubicBezTo>
                    <a:pt x="22137" y="-1036"/>
                    <a:pt x="33186" y="-2179"/>
                    <a:pt x="43664" y="3917"/>
                  </a:cubicBezTo>
                  <a:cubicBezTo>
                    <a:pt x="67000" y="17347"/>
                    <a:pt x="59094" y="39254"/>
                    <a:pt x="57475" y="59257"/>
                  </a:cubicBezTo>
                  <a:cubicBezTo>
                    <a:pt x="56998" y="65543"/>
                    <a:pt x="56618" y="71925"/>
                    <a:pt x="56237" y="782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E3B01969-2DA5-4EC1-9D92-3F039EAA9F2B}"/>
                </a:ext>
              </a:extLst>
            </p:cNvPr>
            <p:cNvSpPr/>
            <p:nvPr/>
          </p:nvSpPr>
          <p:spPr>
            <a:xfrm>
              <a:off x="9553276" y="-1130681"/>
              <a:ext cx="100116" cy="180971"/>
            </a:xfrm>
            <a:custGeom>
              <a:avLst/>
              <a:gdLst>
                <a:gd name="connsiteX0" fmla="*/ 91206 w 100116"/>
                <a:gd name="connsiteY0" fmla="*/ 8573 h 180971"/>
                <a:gd name="connsiteX1" fmla="*/ 49677 w 100116"/>
                <a:gd name="connsiteY1" fmla="*/ 169927 h 180971"/>
                <a:gd name="connsiteX2" fmla="*/ 20816 w 100116"/>
                <a:gd name="connsiteY2" fmla="*/ 179261 h 180971"/>
                <a:gd name="connsiteX3" fmla="*/ 147 w 100116"/>
                <a:gd name="connsiteY3" fmla="*/ 150496 h 180971"/>
                <a:gd name="connsiteX4" fmla="*/ 21863 w 100116"/>
                <a:gd name="connsiteY4" fmla="*/ 84488 h 180971"/>
                <a:gd name="connsiteX5" fmla="*/ 36913 w 100116"/>
                <a:gd name="connsiteY5" fmla="*/ 41530 h 180971"/>
                <a:gd name="connsiteX6" fmla="*/ 91682 w 100116"/>
                <a:gd name="connsiteY6" fmla="*/ 8954 h 180971"/>
                <a:gd name="connsiteX7" fmla="*/ 91301 w 100116"/>
                <a:gd name="connsiteY7" fmla="*/ 8478 h 18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16" h="180971">
                  <a:moveTo>
                    <a:pt x="91206" y="8573"/>
                  </a:moveTo>
                  <a:cubicBezTo>
                    <a:pt x="120638" y="73343"/>
                    <a:pt x="69394" y="117730"/>
                    <a:pt x="49677" y="169927"/>
                  </a:cubicBezTo>
                  <a:cubicBezTo>
                    <a:pt x="45486" y="180976"/>
                    <a:pt x="32531" y="182976"/>
                    <a:pt x="20816" y="179261"/>
                  </a:cubicBezTo>
                  <a:cubicBezTo>
                    <a:pt x="6909" y="174880"/>
                    <a:pt x="813" y="163736"/>
                    <a:pt x="147" y="150496"/>
                  </a:cubicBezTo>
                  <a:cubicBezTo>
                    <a:pt x="-1282" y="125921"/>
                    <a:pt x="7862" y="104204"/>
                    <a:pt x="21863" y="84488"/>
                  </a:cubicBezTo>
                  <a:cubicBezTo>
                    <a:pt x="31103" y="71534"/>
                    <a:pt x="37294" y="59246"/>
                    <a:pt x="36913" y="41530"/>
                  </a:cubicBezTo>
                  <a:cubicBezTo>
                    <a:pt x="35961" y="-2476"/>
                    <a:pt x="47296" y="-8191"/>
                    <a:pt x="91682" y="8954"/>
                  </a:cubicBezTo>
                  <a:cubicBezTo>
                    <a:pt x="91682" y="8954"/>
                    <a:pt x="91301" y="8478"/>
                    <a:pt x="91301" y="84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CD3D5577-96BD-4FEE-A1E2-1C4E33D4A4BD}"/>
              </a:ext>
            </a:extLst>
          </p:cNvPr>
          <p:cNvGrpSpPr/>
          <p:nvPr/>
        </p:nvGrpSpPr>
        <p:grpSpPr>
          <a:xfrm>
            <a:off x="5402425" y="6415927"/>
            <a:ext cx="1471001" cy="443098"/>
            <a:chOff x="5514407" y="6405982"/>
            <a:chExt cx="1471001" cy="443098"/>
          </a:xfrm>
        </p:grpSpPr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8D34CA0A-E1A3-47FC-A0DB-2C947A32802B}"/>
                </a:ext>
              </a:extLst>
            </p:cNvPr>
            <p:cNvSpPr/>
            <p:nvPr/>
          </p:nvSpPr>
          <p:spPr>
            <a:xfrm>
              <a:off x="5808335" y="6405982"/>
              <a:ext cx="236934" cy="443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BF32BAEB-E95C-4852-B61A-157E878FFF71}"/>
                </a:ext>
              </a:extLst>
            </p:cNvPr>
            <p:cNvSpPr/>
            <p:nvPr/>
          </p:nvSpPr>
          <p:spPr>
            <a:xfrm>
              <a:off x="5514407" y="6606000"/>
              <a:ext cx="236934" cy="243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id="{5BA03175-D874-4098-981F-595B7BF9672F}"/>
                </a:ext>
              </a:extLst>
            </p:cNvPr>
            <p:cNvGrpSpPr/>
            <p:nvPr/>
          </p:nvGrpSpPr>
          <p:grpSpPr>
            <a:xfrm flipH="1">
              <a:off x="6391807" y="6405982"/>
              <a:ext cx="593601" cy="443097"/>
              <a:chOff x="6764459" y="6425070"/>
              <a:chExt cx="530862" cy="443098"/>
            </a:xfrm>
          </p:grpSpPr>
          <p:sp>
            <p:nvSpPr>
              <p:cNvPr id="100" name="Rectángulo 99">
                <a:extLst>
                  <a:ext uri="{FF2B5EF4-FFF2-40B4-BE49-F238E27FC236}">
                    <a16:creationId xmlns:a16="http://schemas.microsoft.com/office/drawing/2014/main" id="{E2F1B794-6DC4-4AB3-AB0E-D9C75F68444A}"/>
                  </a:ext>
                </a:extLst>
              </p:cNvPr>
              <p:cNvSpPr/>
              <p:nvPr/>
            </p:nvSpPr>
            <p:spPr>
              <a:xfrm>
                <a:off x="7058387" y="6425070"/>
                <a:ext cx="236934" cy="4430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Rectángulo 100">
                <a:extLst>
                  <a:ext uri="{FF2B5EF4-FFF2-40B4-BE49-F238E27FC236}">
                    <a16:creationId xmlns:a16="http://schemas.microsoft.com/office/drawing/2014/main" id="{B52F0564-0A32-4639-8D64-6372E75BDCE6}"/>
                  </a:ext>
                </a:extLst>
              </p:cNvPr>
              <p:cNvSpPr/>
              <p:nvPr/>
            </p:nvSpPr>
            <p:spPr>
              <a:xfrm>
                <a:off x="6764459" y="6625088"/>
                <a:ext cx="236934" cy="243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02" name="Triángulo rectángulo 101">
            <a:extLst>
              <a:ext uri="{FF2B5EF4-FFF2-40B4-BE49-F238E27FC236}">
                <a16:creationId xmlns:a16="http://schemas.microsoft.com/office/drawing/2014/main" id="{6E3D79DA-EE23-42EE-8CDF-F3C127A3590A}"/>
              </a:ext>
            </a:extLst>
          </p:cNvPr>
          <p:cNvSpPr/>
          <p:nvPr/>
        </p:nvSpPr>
        <p:spPr>
          <a:xfrm flipH="1">
            <a:off x="5639359" y="6623210"/>
            <a:ext cx="6545681" cy="243078"/>
          </a:xfrm>
          <a:prstGeom prst="rtTriangle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3" name="Triángulo rectángulo 102">
            <a:extLst>
              <a:ext uri="{FF2B5EF4-FFF2-40B4-BE49-F238E27FC236}">
                <a16:creationId xmlns:a16="http://schemas.microsoft.com/office/drawing/2014/main" id="{5A265163-650D-4A3A-9C63-134FA35AC049}"/>
              </a:ext>
            </a:extLst>
          </p:cNvPr>
          <p:cNvSpPr/>
          <p:nvPr/>
        </p:nvSpPr>
        <p:spPr>
          <a:xfrm>
            <a:off x="0" y="6575659"/>
            <a:ext cx="6216096" cy="285358"/>
          </a:xfrm>
          <a:prstGeom prst="rtTriangle">
            <a:avLst/>
          </a:prstGeom>
          <a:solidFill>
            <a:srgbClr val="FF5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104" name="Gráfico 103">
            <a:extLst>
              <a:ext uri="{FF2B5EF4-FFF2-40B4-BE49-F238E27FC236}">
                <a16:creationId xmlns:a16="http://schemas.microsoft.com/office/drawing/2014/main" id="{E457AE8C-C540-49C7-9ACF-FCC083707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5399" y="6335238"/>
            <a:ext cx="249456" cy="498912"/>
          </a:xfrm>
          <a:prstGeom prst="rect">
            <a:avLst/>
          </a:prstGeom>
        </p:spPr>
      </p:pic>
      <p:sp>
        <p:nvSpPr>
          <p:cNvPr id="105" name="Triángulo rectángulo 104">
            <a:extLst>
              <a:ext uri="{FF2B5EF4-FFF2-40B4-BE49-F238E27FC236}">
                <a16:creationId xmlns:a16="http://schemas.microsoft.com/office/drawing/2014/main" id="{924509CD-4E86-4E61-B12D-03D8DC90B880}"/>
              </a:ext>
            </a:extLst>
          </p:cNvPr>
          <p:cNvSpPr/>
          <p:nvPr/>
        </p:nvSpPr>
        <p:spPr>
          <a:xfrm rot="10800000" flipH="1">
            <a:off x="0" y="-10686"/>
            <a:ext cx="994787" cy="404646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2FEA48E7-7EB5-4D26-99EB-61B9A7B88332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Gráfico 106">
            <a:extLst>
              <a:ext uri="{FF2B5EF4-FFF2-40B4-BE49-F238E27FC236}">
                <a16:creationId xmlns:a16="http://schemas.microsoft.com/office/drawing/2014/main" id="{2BD8C32E-6E49-4378-9675-AFEE1C9BE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108" name="Rectángulo 107">
            <a:extLst>
              <a:ext uri="{FF2B5EF4-FFF2-40B4-BE49-F238E27FC236}">
                <a16:creationId xmlns:a16="http://schemas.microsoft.com/office/drawing/2014/main" id="{CE0C1A37-8985-404A-BA27-5CFA42BFD995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95848" y="423483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333516" y="432461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222326" y="439020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80883" y="559161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87135" y="429807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73033" y="537861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810479" y="554898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432040" y="544305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656493" y="548532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83357" y="552043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97403" y="442858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86997" y="529041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95734" y="552041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200940" y="549451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320544" y="431459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249903" y="97745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95392" y="204687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215412" y="438617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76423" y="105687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221350" y="315331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504716" y="98915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72127" y="95342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228421" y="96394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61987" y="96465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95382" y="96395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929412" y="96465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655541" y="96423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96235" y="198160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97296" y="201935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845408" y="201732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602326" y="201760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98962" y="204318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445500" y="200909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343879" y="201941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75628" y="201846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88200" y="317827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807663" y="327479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70942" y="319446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106966" y="317095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836960" y="440253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99583" y="318616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63240" y="321481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242211" y="317717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725611" y="444020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405764" y="320326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61145" y="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AE41039-6414-4A01-ACB8-24CBFDE7CE88}"/>
              </a:ext>
            </a:extLst>
          </p:cNvPr>
          <p:cNvSpPr/>
          <p:nvPr/>
        </p:nvSpPr>
        <p:spPr>
          <a:xfrm>
            <a:off x="4797065" y="1137960"/>
            <a:ext cx="2675368" cy="5515837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E7704E-4395-4425-B8AF-C89471FE7AD5}"/>
              </a:ext>
            </a:extLst>
          </p:cNvPr>
          <p:cNvCxnSpPr/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3FC250E-57E7-4270-999E-3068D63CC808}"/>
              </a:ext>
            </a:extLst>
          </p:cNvPr>
          <p:cNvCxnSpPr/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61D502-08DD-4E40-8E15-166496E44360}"/>
              </a:ext>
            </a:extLst>
          </p:cNvPr>
          <p:cNvCxnSpPr/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AD6798-1A20-48B4-9675-615EBB87018B}"/>
              </a:ext>
            </a:extLst>
          </p:cNvPr>
          <p:cNvCxnSpPr/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164D19-5945-4932-8DA8-4790C6131A43}"/>
              </a:ext>
            </a:extLst>
          </p:cNvPr>
          <p:cNvCxnSpPr/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474315-128E-47C4-8758-90DEF3EB7A8F}"/>
              </a:ext>
            </a:extLst>
          </p:cNvPr>
          <p:cNvSpPr txBox="1"/>
          <p:nvPr/>
        </p:nvSpPr>
        <p:spPr>
          <a:xfrm>
            <a:off x="7942500" y="1832939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BDA5D2-C279-4187-9DBB-1151F87ED628}"/>
              </a:ext>
            </a:extLst>
          </p:cNvPr>
          <p:cNvSpPr txBox="1"/>
          <p:nvPr/>
        </p:nvSpPr>
        <p:spPr>
          <a:xfrm>
            <a:off x="7942500" y="272060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1F5FD6-C142-41D3-B8C9-C4C1C86FF90A}"/>
              </a:ext>
            </a:extLst>
          </p:cNvPr>
          <p:cNvSpPr txBox="1"/>
          <p:nvPr/>
        </p:nvSpPr>
        <p:spPr>
          <a:xfrm>
            <a:off x="7942500" y="4495931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46E979-A7E8-40AC-840F-F6134D493166}"/>
              </a:ext>
            </a:extLst>
          </p:cNvPr>
          <p:cNvSpPr txBox="1"/>
          <p:nvPr/>
        </p:nvSpPr>
        <p:spPr>
          <a:xfrm>
            <a:off x="7942500" y="3608267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B05F7A-F7CC-4530-85B0-35F44F6127B3}"/>
              </a:ext>
            </a:extLst>
          </p:cNvPr>
          <p:cNvSpPr txBox="1"/>
          <p:nvPr/>
        </p:nvSpPr>
        <p:spPr>
          <a:xfrm>
            <a:off x="7942500" y="538359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FF491BE-2837-4D3A-930B-C69037F8A27F}"/>
              </a:ext>
            </a:extLst>
          </p:cNvPr>
          <p:cNvCxnSpPr/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ED371-A860-4F65-8097-23373940B2F6}"/>
              </a:ext>
            </a:extLst>
          </p:cNvPr>
          <p:cNvCxnSpPr/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0E812E1-0F90-49E8-88DB-95867657C7FC}"/>
              </a:ext>
            </a:extLst>
          </p:cNvPr>
          <p:cNvCxnSpPr/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C32B6B-DAC3-441C-BBD9-F37D33D529DB}"/>
              </a:ext>
            </a:extLst>
          </p:cNvPr>
          <p:cNvCxnSpPr/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7CB724-5F04-4905-83ED-A42540AA5455}"/>
              </a:ext>
            </a:extLst>
          </p:cNvPr>
          <p:cNvCxnSpPr/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E771399-643A-4B87-BD23-062D2CF98CDB}"/>
              </a:ext>
            </a:extLst>
          </p:cNvPr>
          <p:cNvSpPr txBox="1"/>
          <p:nvPr/>
        </p:nvSpPr>
        <p:spPr>
          <a:xfrm flipH="1">
            <a:off x="1067761" y="1832939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0A5116-356C-4C6A-8190-ADCBDDD979AF}"/>
              </a:ext>
            </a:extLst>
          </p:cNvPr>
          <p:cNvSpPr txBox="1"/>
          <p:nvPr/>
        </p:nvSpPr>
        <p:spPr>
          <a:xfrm flipH="1">
            <a:off x="1067761" y="272060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F0AEB7-1E8D-4558-9F09-F61564B29F6B}"/>
              </a:ext>
            </a:extLst>
          </p:cNvPr>
          <p:cNvSpPr txBox="1"/>
          <p:nvPr/>
        </p:nvSpPr>
        <p:spPr>
          <a:xfrm flipH="1">
            <a:off x="1067761" y="4495931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1F5CDC-1805-4810-B401-D5BD7F27AD00}"/>
              </a:ext>
            </a:extLst>
          </p:cNvPr>
          <p:cNvSpPr txBox="1"/>
          <p:nvPr/>
        </p:nvSpPr>
        <p:spPr>
          <a:xfrm flipH="1">
            <a:off x="1067761" y="3608267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007C3F-B90C-4911-AA89-408E2DDFEB33}"/>
              </a:ext>
            </a:extLst>
          </p:cNvPr>
          <p:cNvSpPr txBox="1"/>
          <p:nvPr/>
        </p:nvSpPr>
        <p:spPr>
          <a:xfrm flipH="1">
            <a:off x="1067761" y="538359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64B7E7BA-6B70-4D78-92A2-DA2792BAC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39178"/>
            <a:ext cx="11573197" cy="724247"/>
          </a:xfrm>
        </p:spPr>
        <p:txBody>
          <a:bodyPr/>
          <a:lstStyle/>
          <a:p>
            <a:r>
              <a:rPr lang="fa-IR" sz="4400" u="sng" dirty="0">
                <a:solidFill>
                  <a:srgbClr val="FF5E25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400" u="sng" dirty="0">
              <a:solidFill>
                <a:srgbClr val="FF5E25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B6C928-1804-4A57-BD2B-5FF3D3E4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757" y="1398833"/>
            <a:ext cx="2209068" cy="5275385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8E228AC5-403A-4774-97FA-91BB037E525F}"/>
              </a:ext>
            </a:extLst>
          </p:cNvPr>
          <p:cNvGrpSpPr/>
          <p:nvPr/>
        </p:nvGrpSpPr>
        <p:grpSpPr>
          <a:xfrm flipH="1">
            <a:off x="-1" y="6518491"/>
            <a:ext cx="12192000" cy="361950"/>
            <a:chOff x="0" y="6605081"/>
            <a:chExt cx="12019426" cy="252919"/>
          </a:xfrm>
        </p:grpSpPr>
        <p:sp>
          <p:nvSpPr>
            <p:cNvPr id="32" name="Trapecio 31">
              <a:extLst>
                <a:ext uri="{FF2B5EF4-FFF2-40B4-BE49-F238E27FC236}">
                  <a16:creationId xmlns:a16="http://schemas.microsoft.com/office/drawing/2014/main" id="{3FABA55F-8AFB-455B-87D4-26B13F4E9D35}"/>
                </a:ext>
              </a:extLst>
            </p:cNvPr>
            <p:cNvSpPr/>
            <p:nvPr/>
          </p:nvSpPr>
          <p:spPr>
            <a:xfrm>
              <a:off x="909536" y="6753497"/>
              <a:ext cx="11109890" cy="104502"/>
            </a:xfrm>
            <a:prstGeom prst="trapezoid">
              <a:avLst/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3" name="Trapecio 32">
              <a:extLst>
                <a:ext uri="{FF2B5EF4-FFF2-40B4-BE49-F238E27FC236}">
                  <a16:creationId xmlns:a16="http://schemas.microsoft.com/office/drawing/2014/main" id="{613E7726-1376-4E43-A80B-4492FC31C42D}"/>
                </a:ext>
              </a:extLst>
            </p:cNvPr>
            <p:cNvSpPr/>
            <p:nvPr/>
          </p:nvSpPr>
          <p:spPr>
            <a:xfrm>
              <a:off x="0" y="6605081"/>
              <a:ext cx="1198390" cy="252919"/>
            </a:xfrm>
            <a:prstGeom prst="trapezoid">
              <a:avLst/>
            </a:prstGeom>
            <a:solidFill>
              <a:srgbClr val="FF5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FE3F70C-FE1D-4759-9685-81AF9DBFF8B4}"/>
              </a:ext>
            </a:extLst>
          </p:cNvPr>
          <p:cNvSpPr/>
          <p:nvPr/>
        </p:nvSpPr>
        <p:spPr>
          <a:xfrm>
            <a:off x="11394890" y="5768729"/>
            <a:ext cx="378621" cy="749762"/>
          </a:xfrm>
          <a:custGeom>
            <a:avLst/>
            <a:gdLst>
              <a:gd name="connsiteX0" fmla="*/ 1711 w 378621"/>
              <a:gd name="connsiteY0" fmla="*/ 525418 h 749762"/>
              <a:gd name="connsiteX1" fmla="*/ 3170 w 378621"/>
              <a:gd name="connsiteY1" fmla="*/ 504841 h 749762"/>
              <a:gd name="connsiteX2" fmla="*/ 24303 w 378621"/>
              <a:gd name="connsiteY2" fmla="*/ 309369 h 749762"/>
              <a:gd name="connsiteX3" fmla="*/ 15127 w 378621"/>
              <a:gd name="connsiteY3" fmla="*/ 280521 h 749762"/>
              <a:gd name="connsiteX4" fmla="*/ 40916 w 378621"/>
              <a:gd name="connsiteY4" fmla="*/ 127938 h 749762"/>
              <a:gd name="connsiteX5" fmla="*/ 94303 w 378621"/>
              <a:gd name="connsiteY5" fmla="*/ 22208 h 749762"/>
              <a:gd name="connsiteX6" fmla="*/ 115087 w 378621"/>
              <a:gd name="connsiteY6" fmla="*/ 33 h 749762"/>
              <a:gd name="connsiteX7" fmla="*/ 137888 w 378621"/>
              <a:gd name="connsiteY7" fmla="*/ 24154 h 749762"/>
              <a:gd name="connsiteX8" fmla="*/ 86378 w 378621"/>
              <a:gd name="connsiteY8" fmla="*/ 146498 h 749762"/>
              <a:gd name="connsiteX9" fmla="*/ 46199 w 378621"/>
              <a:gd name="connsiteY9" fmla="*/ 212814 h 749762"/>
              <a:gd name="connsiteX10" fmla="*/ 78593 w 378621"/>
              <a:gd name="connsiteY10" fmla="*/ 285109 h 749762"/>
              <a:gd name="connsiteX11" fmla="*/ 160619 w 378621"/>
              <a:gd name="connsiteY11" fmla="*/ 286777 h 749762"/>
              <a:gd name="connsiteX12" fmla="*/ 214284 w 378621"/>
              <a:gd name="connsiteY12" fmla="*/ 286082 h 749762"/>
              <a:gd name="connsiteX13" fmla="*/ 318415 w 378621"/>
              <a:gd name="connsiteY13" fmla="*/ 263976 h 749762"/>
              <a:gd name="connsiteX14" fmla="*/ 304304 w 378621"/>
              <a:gd name="connsiteY14" fmla="*/ 161027 h 749762"/>
              <a:gd name="connsiteX15" fmla="*/ 239656 w 378621"/>
              <a:gd name="connsiteY15" fmla="*/ 32982 h 749762"/>
              <a:gd name="connsiteX16" fmla="*/ 260580 w 378621"/>
              <a:gd name="connsiteY16" fmla="*/ 33 h 749762"/>
              <a:gd name="connsiteX17" fmla="*/ 283589 w 378621"/>
              <a:gd name="connsiteY17" fmla="*/ 30619 h 749762"/>
              <a:gd name="connsiteX18" fmla="*/ 325436 w 378621"/>
              <a:gd name="connsiteY18" fmla="*/ 117928 h 749762"/>
              <a:gd name="connsiteX19" fmla="*/ 352268 w 378621"/>
              <a:gd name="connsiteY19" fmla="*/ 296995 h 749762"/>
              <a:gd name="connsiteX20" fmla="*/ 347263 w 378621"/>
              <a:gd name="connsiteY20" fmla="*/ 326817 h 749762"/>
              <a:gd name="connsiteX21" fmla="*/ 347472 w 378621"/>
              <a:gd name="connsiteY21" fmla="*/ 419757 h 749762"/>
              <a:gd name="connsiteX22" fmla="*/ 358872 w 378621"/>
              <a:gd name="connsiteY22" fmla="*/ 461882 h 749762"/>
              <a:gd name="connsiteX23" fmla="*/ 337114 w 378621"/>
              <a:gd name="connsiteY23" fmla="*/ 615994 h 749762"/>
              <a:gd name="connsiteX24" fmla="*/ 283936 w 378621"/>
              <a:gd name="connsiteY24" fmla="*/ 726799 h 749762"/>
              <a:gd name="connsiteX25" fmla="*/ 264751 w 378621"/>
              <a:gd name="connsiteY25" fmla="*/ 749669 h 749762"/>
              <a:gd name="connsiteX26" fmla="*/ 240073 w 378621"/>
              <a:gd name="connsiteY26" fmla="*/ 727563 h 749762"/>
              <a:gd name="connsiteX27" fmla="*/ 296657 w 378621"/>
              <a:gd name="connsiteY27" fmla="*/ 592846 h 749762"/>
              <a:gd name="connsiteX28" fmla="*/ 330580 w 378621"/>
              <a:gd name="connsiteY28" fmla="*/ 511515 h 749762"/>
              <a:gd name="connsiteX29" fmla="*/ 217968 w 378621"/>
              <a:gd name="connsiteY29" fmla="*/ 459379 h 749762"/>
              <a:gd name="connsiteX30" fmla="*/ 158047 w 378621"/>
              <a:gd name="connsiteY30" fmla="*/ 459518 h 749762"/>
              <a:gd name="connsiteX31" fmla="*/ 63717 w 378621"/>
              <a:gd name="connsiteY31" fmla="*/ 475993 h 749762"/>
              <a:gd name="connsiteX32" fmla="*/ 59755 w 378621"/>
              <a:gd name="connsiteY32" fmla="*/ 569211 h 749762"/>
              <a:gd name="connsiteX33" fmla="*/ 94789 w 378621"/>
              <a:gd name="connsiteY33" fmla="*/ 607513 h 749762"/>
              <a:gd name="connsiteX34" fmla="*/ 138444 w 378621"/>
              <a:gd name="connsiteY34" fmla="*/ 726938 h 749762"/>
              <a:gd name="connsiteX35" fmla="*/ 118911 w 378621"/>
              <a:gd name="connsiteY35" fmla="*/ 749738 h 749762"/>
              <a:gd name="connsiteX36" fmla="*/ 94372 w 378621"/>
              <a:gd name="connsiteY36" fmla="*/ 727911 h 749762"/>
              <a:gd name="connsiteX37" fmla="*/ 37997 w 378621"/>
              <a:gd name="connsiteY37" fmla="*/ 615785 h 749762"/>
              <a:gd name="connsiteX38" fmla="*/ 1572 w 378621"/>
              <a:gd name="connsiteY38" fmla="*/ 525557 h 749762"/>
              <a:gd name="connsiteX39" fmla="*/ 61145 w 378621"/>
              <a:gd name="connsiteY39" fmla="*/ 377701 h 749762"/>
              <a:gd name="connsiteX40" fmla="*/ 84293 w 378621"/>
              <a:gd name="connsiteY40" fmla="*/ 408565 h 749762"/>
              <a:gd name="connsiteX41" fmla="*/ 175217 w 378621"/>
              <a:gd name="connsiteY41" fmla="*/ 416420 h 749762"/>
              <a:gd name="connsiteX42" fmla="*/ 201910 w 378621"/>
              <a:gd name="connsiteY42" fmla="*/ 416420 h 749762"/>
              <a:gd name="connsiteX43" fmla="*/ 282546 w 378621"/>
              <a:gd name="connsiteY43" fmla="*/ 406271 h 749762"/>
              <a:gd name="connsiteX44" fmla="*/ 307710 w 378621"/>
              <a:gd name="connsiteY44" fmla="*/ 372974 h 749762"/>
              <a:gd name="connsiteX45" fmla="*/ 282407 w 378621"/>
              <a:gd name="connsiteY45" fmla="*/ 340024 h 749762"/>
              <a:gd name="connsiteX46" fmla="*/ 116825 w 378621"/>
              <a:gd name="connsiteY46" fmla="*/ 341623 h 749762"/>
              <a:gd name="connsiteX47" fmla="*/ 96319 w 378621"/>
              <a:gd name="connsiteY47" fmla="*/ 340233 h 749762"/>
              <a:gd name="connsiteX48" fmla="*/ 61006 w 378621"/>
              <a:gd name="connsiteY48" fmla="*/ 377701 h 7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8621" h="749762">
                <a:moveTo>
                  <a:pt x="1711" y="525418"/>
                </a:moveTo>
                <a:cubicBezTo>
                  <a:pt x="2058" y="518466"/>
                  <a:pt x="-27" y="510055"/>
                  <a:pt x="3170" y="504841"/>
                </a:cubicBezTo>
                <a:cubicBezTo>
                  <a:pt x="41125" y="442905"/>
                  <a:pt x="-166" y="372626"/>
                  <a:pt x="24303" y="309369"/>
                </a:cubicBezTo>
                <a:cubicBezTo>
                  <a:pt x="28543" y="298525"/>
                  <a:pt x="19645" y="289766"/>
                  <a:pt x="15127" y="280521"/>
                </a:cubicBezTo>
                <a:cubicBezTo>
                  <a:pt x="-11288" y="226648"/>
                  <a:pt x="-3364" y="167839"/>
                  <a:pt x="40916" y="127938"/>
                </a:cubicBezTo>
                <a:cubicBezTo>
                  <a:pt x="73379" y="98742"/>
                  <a:pt x="100351" y="69964"/>
                  <a:pt x="94303" y="22208"/>
                </a:cubicBezTo>
                <a:cubicBezTo>
                  <a:pt x="92635" y="9070"/>
                  <a:pt x="100629" y="241"/>
                  <a:pt x="115087" y="33"/>
                </a:cubicBezTo>
                <a:cubicBezTo>
                  <a:pt x="131354" y="-245"/>
                  <a:pt x="136498" y="9070"/>
                  <a:pt x="137888" y="24154"/>
                </a:cubicBezTo>
                <a:cubicBezTo>
                  <a:pt x="142545" y="74343"/>
                  <a:pt x="125584" y="114939"/>
                  <a:pt x="86378" y="146498"/>
                </a:cubicBezTo>
                <a:cubicBezTo>
                  <a:pt x="65038" y="163668"/>
                  <a:pt x="48563" y="183897"/>
                  <a:pt x="46199" y="212814"/>
                </a:cubicBezTo>
                <a:cubicBezTo>
                  <a:pt x="43766" y="242983"/>
                  <a:pt x="53359" y="268495"/>
                  <a:pt x="78593" y="285109"/>
                </a:cubicBezTo>
                <a:cubicBezTo>
                  <a:pt x="104730" y="302348"/>
                  <a:pt x="134412" y="304225"/>
                  <a:pt x="160619" y="286777"/>
                </a:cubicBezTo>
                <a:cubicBezTo>
                  <a:pt x="180222" y="273778"/>
                  <a:pt x="194681" y="274612"/>
                  <a:pt x="214284" y="286082"/>
                </a:cubicBezTo>
                <a:cubicBezTo>
                  <a:pt x="253072" y="308743"/>
                  <a:pt x="293251" y="298942"/>
                  <a:pt x="318415" y="263976"/>
                </a:cubicBezTo>
                <a:cubicBezTo>
                  <a:pt x="341146" y="232348"/>
                  <a:pt x="337740" y="188345"/>
                  <a:pt x="304304" y="161027"/>
                </a:cubicBezTo>
                <a:cubicBezTo>
                  <a:pt x="262943" y="127104"/>
                  <a:pt x="238822" y="86925"/>
                  <a:pt x="239656" y="32982"/>
                </a:cubicBezTo>
                <a:cubicBezTo>
                  <a:pt x="239865" y="17898"/>
                  <a:pt x="238405" y="867"/>
                  <a:pt x="260580" y="33"/>
                </a:cubicBezTo>
                <a:cubicBezTo>
                  <a:pt x="282199" y="-801"/>
                  <a:pt x="284701" y="14422"/>
                  <a:pt x="283589" y="30619"/>
                </a:cubicBezTo>
                <a:cubicBezTo>
                  <a:pt x="281017" y="67878"/>
                  <a:pt x="299855" y="94015"/>
                  <a:pt x="325436" y="117928"/>
                </a:cubicBezTo>
                <a:cubicBezTo>
                  <a:pt x="386747" y="175207"/>
                  <a:pt x="393699" y="222546"/>
                  <a:pt x="352268" y="296995"/>
                </a:cubicBezTo>
                <a:cubicBezTo>
                  <a:pt x="346707" y="306936"/>
                  <a:pt x="344900" y="316459"/>
                  <a:pt x="347263" y="326817"/>
                </a:cubicBezTo>
                <a:cubicBezTo>
                  <a:pt x="354284" y="357820"/>
                  <a:pt x="355049" y="388684"/>
                  <a:pt x="347472" y="419757"/>
                </a:cubicBezTo>
                <a:cubicBezTo>
                  <a:pt x="343579" y="435745"/>
                  <a:pt x="351017" y="448466"/>
                  <a:pt x="358872" y="461882"/>
                </a:cubicBezTo>
                <a:cubicBezTo>
                  <a:pt x="390918" y="516728"/>
                  <a:pt x="384175" y="572617"/>
                  <a:pt x="337114" y="615994"/>
                </a:cubicBezTo>
                <a:cubicBezTo>
                  <a:pt x="303817" y="646580"/>
                  <a:pt x="279696" y="679251"/>
                  <a:pt x="283936" y="726799"/>
                </a:cubicBezTo>
                <a:cubicBezTo>
                  <a:pt x="285188" y="740632"/>
                  <a:pt x="279696" y="748904"/>
                  <a:pt x="264751" y="749669"/>
                </a:cubicBezTo>
                <a:cubicBezTo>
                  <a:pt x="248971" y="750503"/>
                  <a:pt x="241185" y="743204"/>
                  <a:pt x="240073" y="727563"/>
                </a:cubicBezTo>
                <a:cubicBezTo>
                  <a:pt x="236250" y="673065"/>
                  <a:pt x="252377" y="627186"/>
                  <a:pt x="296657" y="592846"/>
                </a:cubicBezTo>
                <a:cubicBezTo>
                  <a:pt x="323142" y="572270"/>
                  <a:pt x="338366" y="546550"/>
                  <a:pt x="330580" y="511515"/>
                </a:cubicBezTo>
                <a:cubicBezTo>
                  <a:pt x="318832" y="458893"/>
                  <a:pt x="264473" y="432408"/>
                  <a:pt x="217968" y="459379"/>
                </a:cubicBezTo>
                <a:cubicBezTo>
                  <a:pt x="196071" y="472100"/>
                  <a:pt x="180083" y="473491"/>
                  <a:pt x="158047" y="459518"/>
                </a:cubicBezTo>
                <a:cubicBezTo>
                  <a:pt x="126349" y="439568"/>
                  <a:pt x="88047" y="448327"/>
                  <a:pt x="63717" y="475993"/>
                </a:cubicBezTo>
                <a:cubicBezTo>
                  <a:pt x="41820" y="500810"/>
                  <a:pt x="39387" y="540780"/>
                  <a:pt x="59755" y="569211"/>
                </a:cubicBezTo>
                <a:cubicBezTo>
                  <a:pt x="69765" y="583183"/>
                  <a:pt x="81999" y="595904"/>
                  <a:pt x="94789" y="607513"/>
                </a:cubicBezTo>
                <a:cubicBezTo>
                  <a:pt x="130450" y="639907"/>
                  <a:pt x="141294" y="680572"/>
                  <a:pt x="138444" y="726938"/>
                </a:cubicBezTo>
                <a:cubicBezTo>
                  <a:pt x="137610" y="740562"/>
                  <a:pt x="133995" y="749252"/>
                  <a:pt x="118911" y="749738"/>
                </a:cubicBezTo>
                <a:cubicBezTo>
                  <a:pt x="103548" y="750225"/>
                  <a:pt x="92217" y="743482"/>
                  <a:pt x="94372" y="727911"/>
                </a:cubicBezTo>
                <a:cubicBezTo>
                  <a:pt x="101254" y="677027"/>
                  <a:pt x="71711" y="646093"/>
                  <a:pt x="37997" y="615785"/>
                </a:cubicBezTo>
                <a:cubicBezTo>
                  <a:pt x="11651" y="592081"/>
                  <a:pt x="-861" y="561495"/>
                  <a:pt x="1572" y="525557"/>
                </a:cubicBezTo>
                <a:close/>
                <a:moveTo>
                  <a:pt x="61145" y="377701"/>
                </a:moveTo>
                <a:cubicBezTo>
                  <a:pt x="65941" y="386807"/>
                  <a:pt x="48841" y="417393"/>
                  <a:pt x="84293" y="408565"/>
                </a:cubicBezTo>
                <a:cubicBezTo>
                  <a:pt x="116061" y="400640"/>
                  <a:pt x="145882" y="402726"/>
                  <a:pt x="175217" y="416420"/>
                </a:cubicBezTo>
                <a:cubicBezTo>
                  <a:pt x="184184" y="420591"/>
                  <a:pt x="193082" y="420521"/>
                  <a:pt x="201910" y="416420"/>
                </a:cubicBezTo>
                <a:cubicBezTo>
                  <a:pt x="227700" y="404255"/>
                  <a:pt x="253906" y="400293"/>
                  <a:pt x="282546" y="406271"/>
                </a:cubicBezTo>
                <a:cubicBezTo>
                  <a:pt x="310421" y="412110"/>
                  <a:pt x="307988" y="389866"/>
                  <a:pt x="307710" y="372974"/>
                </a:cubicBezTo>
                <a:cubicBezTo>
                  <a:pt x="307502" y="356708"/>
                  <a:pt x="312367" y="337591"/>
                  <a:pt x="282407" y="340024"/>
                </a:cubicBezTo>
                <a:cubicBezTo>
                  <a:pt x="227422" y="344473"/>
                  <a:pt x="172019" y="323272"/>
                  <a:pt x="116825" y="341623"/>
                </a:cubicBezTo>
                <a:cubicBezTo>
                  <a:pt x="110778" y="343639"/>
                  <a:pt x="102645" y="342457"/>
                  <a:pt x="96319" y="340233"/>
                </a:cubicBezTo>
                <a:cubicBezTo>
                  <a:pt x="63369" y="328833"/>
                  <a:pt x="57947" y="346698"/>
                  <a:pt x="61006" y="377701"/>
                </a:cubicBezTo>
                <a:close/>
              </a:path>
            </a:pathLst>
          </a:custGeom>
          <a:solidFill>
            <a:srgbClr val="EF9825"/>
          </a:solidFill>
          <a:ln w="694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9B93A140-3867-40EF-89D4-132E73BB5410}"/>
              </a:ext>
            </a:extLst>
          </p:cNvPr>
          <p:cNvSpPr/>
          <p:nvPr/>
        </p:nvSpPr>
        <p:spPr>
          <a:xfrm>
            <a:off x="5113055" y="3546088"/>
            <a:ext cx="1965204" cy="333435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C27BCE23-ACA1-4597-8B70-465EF6D774F0}"/>
              </a:ext>
            </a:extLst>
          </p:cNvPr>
          <p:cNvSpPr/>
          <p:nvPr/>
        </p:nvSpPr>
        <p:spPr>
          <a:xfrm rot="5400000" flipH="1">
            <a:off x="8363980" y="1470697"/>
            <a:ext cx="1874520" cy="3959352"/>
          </a:xfrm>
          <a:prstGeom prst="round2SameRect">
            <a:avLst>
              <a:gd name="adj1" fmla="val 784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058" y="178308"/>
            <a:ext cx="11573197" cy="724247"/>
          </a:xfrm>
        </p:spPr>
        <p:txBody>
          <a:bodyPr/>
          <a:lstStyle/>
          <a:p>
            <a:r>
              <a:rPr lang="fa-IR" sz="4800" u="sng" dirty="0">
                <a:solidFill>
                  <a:srgbClr val="EF9825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4800" u="sng" dirty="0">
              <a:solidFill>
                <a:srgbClr val="EF9825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2CFF6D3-66C4-4A94-8EA5-899EBBCD9B1C}"/>
              </a:ext>
            </a:extLst>
          </p:cNvPr>
          <p:cNvSpPr/>
          <p:nvPr/>
        </p:nvSpPr>
        <p:spPr>
          <a:xfrm rot="16200000">
            <a:off x="1941529" y="1464167"/>
            <a:ext cx="1874520" cy="3959352"/>
          </a:xfrm>
          <a:prstGeom prst="round2SameRect">
            <a:avLst>
              <a:gd name="adj1" fmla="val 784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FAE5C-9E24-4E33-91AD-7A65D21422C0}"/>
              </a:ext>
            </a:extLst>
          </p:cNvPr>
          <p:cNvSpPr txBox="1"/>
          <p:nvPr/>
        </p:nvSpPr>
        <p:spPr>
          <a:xfrm>
            <a:off x="2904652" y="1693159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b="1" dirty="0">
                <a:solidFill>
                  <a:schemeClr val="accent1"/>
                </a:solidFill>
                <a:cs typeface="B Nazanin" panose="00000400000000000000" pitchFamily="2" charset="-78"/>
              </a:rPr>
              <a:t>بالا</a:t>
            </a:r>
            <a:endParaRPr lang="en-US" altLang="ko-KR" sz="5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DA3BB-07CB-49CB-B110-E5C9C9C2B794}"/>
              </a:ext>
            </a:extLst>
          </p:cNvPr>
          <p:cNvSpPr txBox="1"/>
          <p:nvPr/>
        </p:nvSpPr>
        <p:spPr>
          <a:xfrm>
            <a:off x="8759009" y="1574722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b="1" dirty="0">
                <a:solidFill>
                  <a:schemeClr val="accent2"/>
                </a:solidFill>
                <a:cs typeface="B Nazanin" panose="00000400000000000000" pitchFamily="2" charset="-78"/>
              </a:rPr>
              <a:t>پایین</a:t>
            </a:r>
            <a:endParaRPr lang="en-US" altLang="ko-KR" sz="5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F8D53E-234E-4F1A-B1F0-3F98CFA50169}"/>
              </a:ext>
            </a:extLst>
          </p:cNvPr>
          <p:cNvGrpSpPr/>
          <p:nvPr/>
        </p:nvGrpSpPr>
        <p:grpSpPr>
          <a:xfrm>
            <a:off x="1103640" y="2659540"/>
            <a:ext cx="3602026" cy="1283987"/>
            <a:chOff x="215741" y="3160676"/>
            <a:chExt cx="2916101" cy="12839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9D9016-5EF2-4EE0-8743-1C874017EF67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</a:t>
              </a:r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 A 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08E5EF-115B-4581-90B0-1E4456085CB8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معتقدم که این الگو به زمان شما خواهد رسید.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معتقدم که این الگو به زمان شما خواهد رسید.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981D8-35FD-44D3-9077-F5641E1DFADD}"/>
              </a:ext>
            </a:extLst>
          </p:cNvPr>
          <p:cNvGrpSpPr/>
          <p:nvPr/>
        </p:nvGrpSpPr>
        <p:grpSpPr>
          <a:xfrm>
            <a:off x="7463437" y="2659540"/>
            <a:ext cx="3638572" cy="1283987"/>
            <a:chOff x="215740" y="3160676"/>
            <a:chExt cx="2945688" cy="12839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19432-AC62-4F7D-9002-93E103A877BF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</a:t>
              </a:r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BA89AA-C624-4F1B-9CD0-778E89D57C0B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معتقدم که این الگو به زمان شما خواهد رسید.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معتقدم که این الگو به زمان شما خواهد رسید.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162641-E05D-47D7-9597-3ED127C94435}"/>
              </a:ext>
            </a:extLst>
          </p:cNvPr>
          <p:cNvGrpSpPr/>
          <p:nvPr/>
        </p:nvGrpSpPr>
        <p:grpSpPr>
          <a:xfrm>
            <a:off x="899112" y="4842617"/>
            <a:ext cx="3806553" cy="1129161"/>
            <a:chOff x="179511" y="5240233"/>
            <a:chExt cx="4212145" cy="11291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DB75C9-7C0E-406E-A54E-02C202B24F09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4D398B-333C-47F0-9D2A-B5F9E3CABEC2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مطالب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C36E4E-1E87-4B85-BD6B-971B98834972}"/>
              </a:ext>
            </a:extLst>
          </p:cNvPr>
          <p:cNvGrpSpPr/>
          <p:nvPr/>
        </p:nvGrpSpPr>
        <p:grpSpPr>
          <a:xfrm>
            <a:off x="7214840" y="4864359"/>
            <a:ext cx="4054565" cy="1129161"/>
            <a:chOff x="4561583" y="5246956"/>
            <a:chExt cx="4321203" cy="1129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51A6AA-7E21-48EE-B3A1-DAC83FDE5745}"/>
                </a:ext>
              </a:extLst>
            </p:cNvPr>
            <p:cNvSpPr txBox="1"/>
            <p:nvPr/>
          </p:nvSpPr>
          <p:spPr>
            <a:xfrm>
              <a:off x="4561583" y="5475871"/>
              <a:ext cx="432120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5B8F69-7AFE-49F8-A4D0-6E1585BB600C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مطالب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157C877-719D-4E48-9C5D-7CE363CC4D31}"/>
              </a:ext>
            </a:extLst>
          </p:cNvPr>
          <p:cNvGrpSpPr/>
          <p:nvPr/>
        </p:nvGrpSpPr>
        <p:grpSpPr>
          <a:xfrm flipH="1">
            <a:off x="130629" y="6498395"/>
            <a:ext cx="12061370" cy="361950"/>
            <a:chOff x="0" y="6605081"/>
            <a:chExt cx="12019426" cy="252919"/>
          </a:xfrm>
        </p:grpSpPr>
        <p:sp>
          <p:nvSpPr>
            <p:cNvPr id="29" name="Trapecio 28">
              <a:extLst>
                <a:ext uri="{FF2B5EF4-FFF2-40B4-BE49-F238E27FC236}">
                  <a16:creationId xmlns:a16="http://schemas.microsoft.com/office/drawing/2014/main" id="{045F25DE-410D-4F5A-B001-CD3FAF8E225F}"/>
                </a:ext>
              </a:extLst>
            </p:cNvPr>
            <p:cNvSpPr/>
            <p:nvPr/>
          </p:nvSpPr>
          <p:spPr>
            <a:xfrm>
              <a:off x="909536" y="6753497"/>
              <a:ext cx="11109890" cy="104502"/>
            </a:xfrm>
            <a:prstGeom prst="trapezoid">
              <a:avLst/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Trapecio 29">
              <a:extLst>
                <a:ext uri="{FF2B5EF4-FFF2-40B4-BE49-F238E27FC236}">
                  <a16:creationId xmlns:a16="http://schemas.microsoft.com/office/drawing/2014/main" id="{0D0E91C3-4D24-48F0-A111-4E1943E88ACF}"/>
                </a:ext>
              </a:extLst>
            </p:cNvPr>
            <p:cNvSpPr/>
            <p:nvPr/>
          </p:nvSpPr>
          <p:spPr>
            <a:xfrm>
              <a:off x="0" y="6605081"/>
              <a:ext cx="1198390" cy="252919"/>
            </a:xfrm>
            <a:prstGeom prst="trapezoid">
              <a:avLst/>
            </a:prstGeom>
            <a:solidFill>
              <a:srgbClr val="FF5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865C513D-A22A-413B-8381-5ABE5F52D70E}"/>
              </a:ext>
            </a:extLst>
          </p:cNvPr>
          <p:cNvSpPr/>
          <p:nvPr/>
        </p:nvSpPr>
        <p:spPr>
          <a:xfrm>
            <a:off x="11394890" y="5768729"/>
            <a:ext cx="378621" cy="749762"/>
          </a:xfrm>
          <a:custGeom>
            <a:avLst/>
            <a:gdLst>
              <a:gd name="connsiteX0" fmla="*/ 1711 w 378621"/>
              <a:gd name="connsiteY0" fmla="*/ 525418 h 749762"/>
              <a:gd name="connsiteX1" fmla="*/ 3170 w 378621"/>
              <a:gd name="connsiteY1" fmla="*/ 504841 h 749762"/>
              <a:gd name="connsiteX2" fmla="*/ 24303 w 378621"/>
              <a:gd name="connsiteY2" fmla="*/ 309369 h 749762"/>
              <a:gd name="connsiteX3" fmla="*/ 15127 w 378621"/>
              <a:gd name="connsiteY3" fmla="*/ 280521 h 749762"/>
              <a:gd name="connsiteX4" fmla="*/ 40916 w 378621"/>
              <a:gd name="connsiteY4" fmla="*/ 127938 h 749762"/>
              <a:gd name="connsiteX5" fmla="*/ 94303 w 378621"/>
              <a:gd name="connsiteY5" fmla="*/ 22208 h 749762"/>
              <a:gd name="connsiteX6" fmla="*/ 115087 w 378621"/>
              <a:gd name="connsiteY6" fmla="*/ 33 h 749762"/>
              <a:gd name="connsiteX7" fmla="*/ 137888 w 378621"/>
              <a:gd name="connsiteY7" fmla="*/ 24154 h 749762"/>
              <a:gd name="connsiteX8" fmla="*/ 86378 w 378621"/>
              <a:gd name="connsiteY8" fmla="*/ 146498 h 749762"/>
              <a:gd name="connsiteX9" fmla="*/ 46199 w 378621"/>
              <a:gd name="connsiteY9" fmla="*/ 212814 h 749762"/>
              <a:gd name="connsiteX10" fmla="*/ 78593 w 378621"/>
              <a:gd name="connsiteY10" fmla="*/ 285109 h 749762"/>
              <a:gd name="connsiteX11" fmla="*/ 160619 w 378621"/>
              <a:gd name="connsiteY11" fmla="*/ 286777 h 749762"/>
              <a:gd name="connsiteX12" fmla="*/ 214284 w 378621"/>
              <a:gd name="connsiteY12" fmla="*/ 286082 h 749762"/>
              <a:gd name="connsiteX13" fmla="*/ 318415 w 378621"/>
              <a:gd name="connsiteY13" fmla="*/ 263976 h 749762"/>
              <a:gd name="connsiteX14" fmla="*/ 304304 w 378621"/>
              <a:gd name="connsiteY14" fmla="*/ 161027 h 749762"/>
              <a:gd name="connsiteX15" fmla="*/ 239656 w 378621"/>
              <a:gd name="connsiteY15" fmla="*/ 32982 h 749762"/>
              <a:gd name="connsiteX16" fmla="*/ 260580 w 378621"/>
              <a:gd name="connsiteY16" fmla="*/ 33 h 749762"/>
              <a:gd name="connsiteX17" fmla="*/ 283589 w 378621"/>
              <a:gd name="connsiteY17" fmla="*/ 30619 h 749762"/>
              <a:gd name="connsiteX18" fmla="*/ 325436 w 378621"/>
              <a:gd name="connsiteY18" fmla="*/ 117928 h 749762"/>
              <a:gd name="connsiteX19" fmla="*/ 352268 w 378621"/>
              <a:gd name="connsiteY19" fmla="*/ 296995 h 749762"/>
              <a:gd name="connsiteX20" fmla="*/ 347263 w 378621"/>
              <a:gd name="connsiteY20" fmla="*/ 326817 h 749762"/>
              <a:gd name="connsiteX21" fmla="*/ 347472 w 378621"/>
              <a:gd name="connsiteY21" fmla="*/ 419757 h 749762"/>
              <a:gd name="connsiteX22" fmla="*/ 358872 w 378621"/>
              <a:gd name="connsiteY22" fmla="*/ 461882 h 749762"/>
              <a:gd name="connsiteX23" fmla="*/ 337114 w 378621"/>
              <a:gd name="connsiteY23" fmla="*/ 615994 h 749762"/>
              <a:gd name="connsiteX24" fmla="*/ 283936 w 378621"/>
              <a:gd name="connsiteY24" fmla="*/ 726799 h 749762"/>
              <a:gd name="connsiteX25" fmla="*/ 264751 w 378621"/>
              <a:gd name="connsiteY25" fmla="*/ 749669 h 749762"/>
              <a:gd name="connsiteX26" fmla="*/ 240073 w 378621"/>
              <a:gd name="connsiteY26" fmla="*/ 727563 h 749762"/>
              <a:gd name="connsiteX27" fmla="*/ 296657 w 378621"/>
              <a:gd name="connsiteY27" fmla="*/ 592846 h 749762"/>
              <a:gd name="connsiteX28" fmla="*/ 330580 w 378621"/>
              <a:gd name="connsiteY28" fmla="*/ 511515 h 749762"/>
              <a:gd name="connsiteX29" fmla="*/ 217968 w 378621"/>
              <a:gd name="connsiteY29" fmla="*/ 459379 h 749762"/>
              <a:gd name="connsiteX30" fmla="*/ 158047 w 378621"/>
              <a:gd name="connsiteY30" fmla="*/ 459518 h 749762"/>
              <a:gd name="connsiteX31" fmla="*/ 63717 w 378621"/>
              <a:gd name="connsiteY31" fmla="*/ 475993 h 749762"/>
              <a:gd name="connsiteX32" fmla="*/ 59755 w 378621"/>
              <a:gd name="connsiteY32" fmla="*/ 569211 h 749762"/>
              <a:gd name="connsiteX33" fmla="*/ 94789 w 378621"/>
              <a:gd name="connsiteY33" fmla="*/ 607513 h 749762"/>
              <a:gd name="connsiteX34" fmla="*/ 138444 w 378621"/>
              <a:gd name="connsiteY34" fmla="*/ 726938 h 749762"/>
              <a:gd name="connsiteX35" fmla="*/ 118911 w 378621"/>
              <a:gd name="connsiteY35" fmla="*/ 749738 h 749762"/>
              <a:gd name="connsiteX36" fmla="*/ 94372 w 378621"/>
              <a:gd name="connsiteY36" fmla="*/ 727911 h 749762"/>
              <a:gd name="connsiteX37" fmla="*/ 37997 w 378621"/>
              <a:gd name="connsiteY37" fmla="*/ 615785 h 749762"/>
              <a:gd name="connsiteX38" fmla="*/ 1572 w 378621"/>
              <a:gd name="connsiteY38" fmla="*/ 525557 h 749762"/>
              <a:gd name="connsiteX39" fmla="*/ 61145 w 378621"/>
              <a:gd name="connsiteY39" fmla="*/ 377701 h 749762"/>
              <a:gd name="connsiteX40" fmla="*/ 84293 w 378621"/>
              <a:gd name="connsiteY40" fmla="*/ 408565 h 749762"/>
              <a:gd name="connsiteX41" fmla="*/ 175217 w 378621"/>
              <a:gd name="connsiteY41" fmla="*/ 416420 h 749762"/>
              <a:gd name="connsiteX42" fmla="*/ 201910 w 378621"/>
              <a:gd name="connsiteY42" fmla="*/ 416420 h 749762"/>
              <a:gd name="connsiteX43" fmla="*/ 282546 w 378621"/>
              <a:gd name="connsiteY43" fmla="*/ 406271 h 749762"/>
              <a:gd name="connsiteX44" fmla="*/ 307710 w 378621"/>
              <a:gd name="connsiteY44" fmla="*/ 372974 h 749762"/>
              <a:gd name="connsiteX45" fmla="*/ 282407 w 378621"/>
              <a:gd name="connsiteY45" fmla="*/ 340024 h 749762"/>
              <a:gd name="connsiteX46" fmla="*/ 116825 w 378621"/>
              <a:gd name="connsiteY46" fmla="*/ 341623 h 749762"/>
              <a:gd name="connsiteX47" fmla="*/ 96319 w 378621"/>
              <a:gd name="connsiteY47" fmla="*/ 340233 h 749762"/>
              <a:gd name="connsiteX48" fmla="*/ 61006 w 378621"/>
              <a:gd name="connsiteY48" fmla="*/ 377701 h 7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8621" h="749762">
                <a:moveTo>
                  <a:pt x="1711" y="525418"/>
                </a:moveTo>
                <a:cubicBezTo>
                  <a:pt x="2058" y="518466"/>
                  <a:pt x="-27" y="510055"/>
                  <a:pt x="3170" y="504841"/>
                </a:cubicBezTo>
                <a:cubicBezTo>
                  <a:pt x="41125" y="442905"/>
                  <a:pt x="-166" y="372626"/>
                  <a:pt x="24303" y="309369"/>
                </a:cubicBezTo>
                <a:cubicBezTo>
                  <a:pt x="28543" y="298525"/>
                  <a:pt x="19645" y="289766"/>
                  <a:pt x="15127" y="280521"/>
                </a:cubicBezTo>
                <a:cubicBezTo>
                  <a:pt x="-11288" y="226648"/>
                  <a:pt x="-3364" y="167839"/>
                  <a:pt x="40916" y="127938"/>
                </a:cubicBezTo>
                <a:cubicBezTo>
                  <a:pt x="73379" y="98742"/>
                  <a:pt x="100351" y="69964"/>
                  <a:pt x="94303" y="22208"/>
                </a:cubicBezTo>
                <a:cubicBezTo>
                  <a:pt x="92635" y="9070"/>
                  <a:pt x="100629" y="241"/>
                  <a:pt x="115087" y="33"/>
                </a:cubicBezTo>
                <a:cubicBezTo>
                  <a:pt x="131354" y="-245"/>
                  <a:pt x="136498" y="9070"/>
                  <a:pt x="137888" y="24154"/>
                </a:cubicBezTo>
                <a:cubicBezTo>
                  <a:pt x="142545" y="74343"/>
                  <a:pt x="125584" y="114939"/>
                  <a:pt x="86378" y="146498"/>
                </a:cubicBezTo>
                <a:cubicBezTo>
                  <a:pt x="65038" y="163668"/>
                  <a:pt x="48563" y="183897"/>
                  <a:pt x="46199" y="212814"/>
                </a:cubicBezTo>
                <a:cubicBezTo>
                  <a:pt x="43766" y="242983"/>
                  <a:pt x="53359" y="268495"/>
                  <a:pt x="78593" y="285109"/>
                </a:cubicBezTo>
                <a:cubicBezTo>
                  <a:pt x="104730" y="302348"/>
                  <a:pt x="134412" y="304225"/>
                  <a:pt x="160619" y="286777"/>
                </a:cubicBezTo>
                <a:cubicBezTo>
                  <a:pt x="180222" y="273778"/>
                  <a:pt x="194681" y="274612"/>
                  <a:pt x="214284" y="286082"/>
                </a:cubicBezTo>
                <a:cubicBezTo>
                  <a:pt x="253072" y="308743"/>
                  <a:pt x="293251" y="298942"/>
                  <a:pt x="318415" y="263976"/>
                </a:cubicBezTo>
                <a:cubicBezTo>
                  <a:pt x="341146" y="232348"/>
                  <a:pt x="337740" y="188345"/>
                  <a:pt x="304304" y="161027"/>
                </a:cubicBezTo>
                <a:cubicBezTo>
                  <a:pt x="262943" y="127104"/>
                  <a:pt x="238822" y="86925"/>
                  <a:pt x="239656" y="32982"/>
                </a:cubicBezTo>
                <a:cubicBezTo>
                  <a:pt x="239865" y="17898"/>
                  <a:pt x="238405" y="867"/>
                  <a:pt x="260580" y="33"/>
                </a:cubicBezTo>
                <a:cubicBezTo>
                  <a:pt x="282199" y="-801"/>
                  <a:pt x="284701" y="14422"/>
                  <a:pt x="283589" y="30619"/>
                </a:cubicBezTo>
                <a:cubicBezTo>
                  <a:pt x="281017" y="67878"/>
                  <a:pt x="299855" y="94015"/>
                  <a:pt x="325436" y="117928"/>
                </a:cubicBezTo>
                <a:cubicBezTo>
                  <a:pt x="386747" y="175207"/>
                  <a:pt x="393699" y="222546"/>
                  <a:pt x="352268" y="296995"/>
                </a:cubicBezTo>
                <a:cubicBezTo>
                  <a:pt x="346707" y="306936"/>
                  <a:pt x="344900" y="316459"/>
                  <a:pt x="347263" y="326817"/>
                </a:cubicBezTo>
                <a:cubicBezTo>
                  <a:pt x="354284" y="357820"/>
                  <a:pt x="355049" y="388684"/>
                  <a:pt x="347472" y="419757"/>
                </a:cubicBezTo>
                <a:cubicBezTo>
                  <a:pt x="343579" y="435745"/>
                  <a:pt x="351017" y="448466"/>
                  <a:pt x="358872" y="461882"/>
                </a:cubicBezTo>
                <a:cubicBezTo>
                  <a:pt x="390918" y="516728"/>
                  <a:pt x="384175" y="572617"/>
                  <a:pt x="337114" y="615994"/>
                </a:cubicBezTo>
                <a:cubicBezTo>
                  <a:pt x="303817" y="646580"/>
                  <a:pt x="279696" y="679251"/>
                  <a:pt x="283936" y="726799"/>
                </a:cubicBezTo>
                <a:cubicBezTo>
                  <a:pt x="285188" y="740632"/>
                  <a:pt x="279696" y="748904"/>
                  <a:pt x="264751" y="749669"/>
                </a:cubicBezTo>
                <a:cubicBezTo>
                  <a:pt x="248971" y="750503"/>
                  <a:pt x="241185" y="743204"/>
                  <a:pt x="240073" y="727563"/>
                </a:cubicBezTo>
                <a:cubicBezTo>
                  <a:pt x="236250" y="673065"/>
                  <a:pt x="252377" y="627186"/>
                  <a:pt x="296657" y="592846"/>
                </a:cubicBezTo>
                <a:cubicBezTo>
                  <a:pt x="323142" y="572270"/>
                  <a:pt x="338366" y="546550"/>
                  <a:pt x="330580" y="511515"/>
                </a:cubicBezTo>
                <a:cubicBezTo>
                  <a:pt x="318832" y="458893"/>
                  <a:pt x="264473" y="432408"/>
                  <a:pt x="217968" y="459379"/>
                </a:cubicBezTo>
                <a:cubicBezTo>
                  <a:pt x="196071" y="472100"/>
                  <a:pt x="180083" y="473491"/>
                  <a:pt x="158047" y="459518"/>
                </a:cubicBezTo>
                <a:cubicBezTo>
                  <a:pt x="126349" y="439568"/>
                  <a:pt x="88047" y="448327"/>
                  <a:pt x="63717" y="475993"/>
                </a:cubicBezTo>
                <a:cubicBezTo>
                  <a:pt x="41820" y="500810"/>
                  <a:pt x="39387" y="540780"/>
                  <a:pt x="59755" y="569211"/>
                </a:cubicBezTo>
                <a:cubicBezTo>
                  <a:pt x="69765" y="583183"/>
                  <a:pt x="81999" y="595904"/>
                  <a:pt x="94789" y="607513"/>
                </a:cubicBezTo>
                <a:cubicBezTo>
                  <a:pt x="130450" y="639907"/>
                  <a:pt x="141294" y="680572"/>
                  <a:pt x="138444" y="726938"/>
                </a:cubicBezTo>
                <a:cubicBezTo>
                  <a:pt x="137610" y="740562"/>
                  <a:pt x="133995" y="749252"/>
                  <a:pt x="118911" y="749738"/>
                </a:cubicBezTo>
                <a:cubicBezTo>
                  <a:pt x="103548" y="750225"/>
                  <a:pt x="92217" y="743482"/>
                  <a:pt x="94372" y="727911"/>
                </a:cubicBezTo>
                <a:cubicBezTo>
                  <a:pt x="101254" y="677027"/>
                  <a:pt x="71711" y="646093"/>
                  <a:pt x="37997" y="615785"/>
                </a:cubicBezTo>
                <a:cubicBezTo>
                  <a:pt x="11651" y="592081"/>
                  <a:pt x="-861" y="561495"/>
                  <a:pt x="1572" y="525557"/>
                </a:cubicBezTo>
                <a:close/>
                <a:moveTo>
                  <a:pt x="61145" y="377701"/>
                </a:moveTo>
                <a:cubicBezTo>
                  <a:pt x="65941" y="386807"/>
                  <a:pt x="48841" y="417393"/>
                  <a:pt x="84293" y="408565"/>
                </a:cubicBezTo>
                <a:cubicBezTo>
                  <a:pt x="116061" y="400640"/>
                  <a:pt x="145882" y="402726"/>
                  <a:pt x="175217" y="416420"/>
                </a:cubicBezTo>
                <a:cubicBezTo>
                  <a:pt x="184184" y="420591"/>
                  <a:pt x="193082" y="420521"/>
                  <a:pt x="201910" y="416420"/>
                </a:cubicBezTo>
                <a:cubicBezTo>
                  <a:pt x="227700" y="404255"/>
                  <a:pt x="253906" y="400293"/>
                  <a:pt x="282546" y="406271"/>
                </a:cubicBezTo>
                <a:cubicBezTo>
                  <a:pt x="310421" y="412110"/>
                  <a:pt x="307988" y="389866"/>
                  <a:pt x="307710" y="372974"/>
                </a:cubicBezTo>
                <a:cubicBezTo>
                  <a:pt x="307502" y="356708"/>
                  <a:pt x="312367" y="337591"/>
                  <a:pt x="282407" y="340024"/>
                </a:cubicBezTo>
                <a:cubicBezTo>
                  <a:pt x="227422" y="344473"/>
                  <a:pt x="172019" y="323272"/>
                  <a:pt x="116825" y="341623"/>
                </a:cubicBezTo>
                <a:cubicBezTo>
                  <a:pt x="110778" y="343639"/>
                  <a:pt x="102645" y="342457"/>
                  <a:pt x="96319" y="340233"/>
                </a:cubicBezTo>
                <a:cubicBezTo>
                  <a:pt x="63369" y="328833"/>
                  <a:pt x="57947" y="346698"/>
                  <a:pt x="61006" y="377701"/>
                </a:cubicBezTo>
                <a:close/>
              </a:path>
            </a:pathLst>
          </a:custGeom>
          <a:solidFill>
            <a:srgbClr val="EF9825"/>
          </a:solidFill>
          <a:ln w="694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D1FD16D-6277-4A6E-B7ED-F101231E9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856" y="1239396"/>
            <a:ext cx="1918394" cy="53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/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نمونه کارها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7029286" y="1407974"/>
            <a:ext cx="4685903" cy="116615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770745" y="5526655"/>
            <a:ext cx="179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طراحی شده 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7947160" y="-61952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4400" b="1" dirty="0"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7947159" y="607082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3200" b="1" dirty="0"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cs typeface="B Nazanin" panose="00000400000000000000" pitchFamily="2" charset="-78"/>
            </a:endParaRPr>
          </a:p>
        </p:txBody>
      </p:sp>
      <p:grpSp>
        <p:nvGrpSpPr>
          <p:cNvPr id="27" name="Group 102">
            <a:extLst>
              <a:ext uri="{FF2B5EF4-FFF2-40B4-BE49-F238E27FC236}">
                <a16:creationId xmlns:a16="http://schemas.microsoft.com/office/drawing/2014/main" id="{6E1F7346-79FC-4624-BB8F-7D611D0CDB1F}"/>
              </a:ext>
            </a:extLst>
          </p:cNvPr>
          <p:cNvGrpSpPr>
            <a:grpSpLocks noChangeAspect="1"/>
          </p:cNvGrpSpPr>
          <p:nvPr/>
        </p:nvGrpSpPr>
        <p:grpSpPr>
          <a:xfrm>
            <a:off x="7151710" y="3600151"/>
            <a:ext cx="195041" cy="317238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8BFB43D6-01B8-4A2B-8C25-0B66C994B93D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4" name="Freeform 104">
              <a:extLst>
                <a:ext uri="{FF2B5EF4-FFF2-40B4-BE49-F238E27FC236}">
                  <a16:creationId xmlns:a16="http://schemas.microsoft.com/office/drawing/2014/main" id="{DCD289B5-58EB-4983-8501-DA383CBD23DC}"/>
                </a:ext>
              </a:extLst>
            </p:cNvPr>
            <p:cNvSpPr/>
            <p:nvPr/>
          </p:nvSpPr>
          <p:spPr>
            <a:xfrm rot="21253756">
              <a:off x="2170737" y="2710023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A91DE87E-183A-4E2A-A1AA-3E1C1F4DA436}"/>
                </a:ext>
              </a:extLst>
            </p:cNvPr>
            <p:cNvSpPr/>
            <p:nvPr/>
          </p:nvSpPr>
          <p:spPr>
            <a:xfrm rot="20634644">
              <a:off x="2071598" y="3466865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DC4D4A61-2774-454C-9825-AABD07D5F223}"/>
                </a:ext>
              </a:extLst>
            </p:cNvPr>
            <p:cNvSpPr/>
            <p:nvPr/>
          </p:nvSpPr>
          <p:spPr>
            <a:xfrm rot="19632932">
              <a:off x="2257651" y="4182238"/>
              <a:ext cx="1505435" cy="1015754"/>
            </a:xfrm>
            <a:custGeom>
              <a:avLst/>
              <a:gdLst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37" name="Freeform 107">
            <a:extLst>
              <a:ext uri="{FF2B5EF4-FFF2-40B4-BE49-F238E27FC236}">
                <a16:creationId xmlns:a16="http://schemas.microsoft.com/office/drawing/2014/main" id="{8765EAB9-D3D5-41E3-96BF-6152CE92719C}"/>
              </a:ext>
            </a:extLst>
          </p:cNvPr>
          <p:cNvSpPr>
            <a:spLocks noChangeAspect="1"/>
          </p:cNvSpPr>
          <p:nvPr/>
        </p:nvSpPr>
        <p:spPr>
          <a:xfrm>
            <a:off x="7198366" y="4404035"/>
            <a:ext cx="101728" cy="317237"/>
          </a:xfrm>
          <a:custGeom>
            <a:avLst/>
            <a:gdLst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  <a:gd name="connsiteX22" fmla="*/ 244140 w 785142"/>
              <a:gd name="connsiteY22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8" name="Freeform 114">
            <a:extLst>
              <a:ext uri="{FF2B5EF4-FFF2-40B4-BE49-F238E27FC236}">
                <a16:creationId xmlns:a16="http://schemas.microsoft.com/office/drawing/2014/main" id="{B2C482D7-8B5D-4635-BD10-A7BCB5F3E6BC}"/>
              </a:ext>
            </a:extLst>
          </p:cNvPr>
          <p:cNvSpPr>
            <a:spLocks noChangeAspect="1"/>
          </p:cNvSpPr>
          <p:nvPr/>
        </p:nvSpPr>
        <p:spPr>
          <a:xfrm>
            <a:off x="7084754" y="3152398"/>
            <a:ext cx="328953" cy="31723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1E99F74-85C7-43DE-9F28-A1D8AE1450F7}"/>
              </a:ext>
            </a:extLst>
          </p:cNvPr>
          <p:cNvSpPr/>
          <p:nvPr/>
        </p:nvSpPr>
        <p:spPr>
          <a:xfrm>
            <a:off x="7073296" y="4047906"/>
            <a:ext cx="351869" cy="254242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697D21E-E6F5-4D37-9AC9-2E4CA4F0CC75}"/>
              </a:ext>
            </a:extLst>
          </p:cNvPr>
          <p:cNvSpPr/>
          <p:nvPr/>
        </p:nvSpPr>
        <p:spPr>
          <a:xfrm>
            <a:off x="7154214" y="4852941"/>
            <a:ext cx="190032" cy="402558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6061A12-ED3B-4B39-8419-431057F192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742DD60-623C-406E-87D6-50947203D70B}"/>
              </a:ext>
            </a:extLst>
          </p:cNvPr>
          <p:cNvSpPr/>
          <p:nvPr/>
        </p:nvSpPr>
        <p:spPr>
          <a:xfrm>
            <a:off x="0" y="0"/>
            <a:ext cx="3320726" cy="443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99" y="187235"/>
            <a:ext cx="11573197" cy="724247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70755-ACFC-4197-BDF2-84040026414D}"/>
              </a:ext>
            </a:extLst>
          </p:cNvPr>
          <p:cNvSpPr txBox="1"/>
          <p:nvPr/>
        </p:nvSpPr>
        <p:spPr>
          <a:xfrm>
            <a:off x="3928701" y="1538922"/>
            <a:ext cx="654252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cs typeface="B Nazanin" panose="00000400000000000000" pitchFamily="2" charset="-78"/>
              </a:rPr>
              <a:t>طرح بندی سبک</a:t>
            </a:r>
          </a:p>
          <a:p>
            <a:pPr algn="r" rtl="1"/>
            <a:r>
              <a:rPr lang="fa-IR" altLang="ko-KR" sz="2800" dirty="0">
                <a:solidFill>
                  <a:schemeClr val="accent2"/>
                </a:solidFill>
                <a:cs typeface="B Nazanin" panose="00000400000000000000" pitchFamily="2" charset="-78"/>
              </a:rPr>
              <a:t>اسلاید متنی را </a:t>
            </a:r>
            <a:r>
              <a:rPr lang="fa-IR" altLang="ko-KR" sz="2800" dirty="0">
                <a:solidFill>
                  <a:schemeClr val="accent1"/>
                </a:solidFill>
                <a:cs typeface="B Nazanin" panose="00000400000000000000" pitchFamily="2" charset="-78"/>
              </a:rPr>
              <a:t>برای ارائه خود تمیز کنید</a:t>
            </a:r>
            <a:endParaRPr lang="ko-KR" altLang="en-US" sz="2800" dirty="0">
              <a:cs typeface="B Nazanin" panose="00000400000000000000" pitchFamily="2" charset="-78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54ED348B-14D5-418B-8394-789570E65617}"/>
              </a:ext>
            </a:extLst>
          </p:cNvPr>
          <p:cNvGrpSpPr/>
          <p:nvPr/>
        </p:nvGrpSpPr>
        <p:grpSpPr>
          <a:xfrm>
            <a:off x="6505359" y="4741523"/>
            <a:ext cx="2265248" cy="1805092"/>
            <a:chOff x="395534" y="3558339"/>
            <a:chExt cx="3972999" cy="2247781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9B318-F2CE-4C21-BA5B-A2B81118FD46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0BFF61-9A00-4FEA-97FC-5A372D7DECA1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8108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8E8E67A1-3F54-4F18-842B-DCC70A913C12}"/>
              </a:ext>
            </a:extLst>
          </p:cNvPr>
          <p:cNvGrpSpPr/>
          <p:nvPr/>
        </p:nvGrpSpPr>
        <p:grpSpPr>
          <a:xfrm>
            <a:off x="9378581" y="4741523"/>
            <a:ext cx="2265248" cy="1805092"/>
            <a:chOff x="395534" y="3558339"/>
            <a:chExt cx="3972999" cy="2247781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9ED928-8BDE-412A-892E-CAFDCBE458FA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B6F39C-EC6B-436A-9CB4-0181B46D948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8108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9D3F5E-6970-4F52-94E5-E72E3ADD6D76}"/>
              </a:ext>
            </a:extLst>
          </p:cNvPr>
          <p:cNvSpPr txBox="1"/>
          <p:nvPr/>
        </p:nvSpPr>
        <p:spPr>
          <a:xfrm>
            <a:off x="5612351" y="3696553"/>
            <a:ext cx="6031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400" b="1" dirty="0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8DCD2-59BD-44AA-9E9B-FA1F8E86B1E5}"/>
              </a:ext>
            </a:extLst>
          </p:cNvPr>
          <p:cNvSpPr txBox="1"/>
          <p:nvPr/>
        </p:nvSpPr>
        <p:spPr>
          <a:xfrm>
            <a:off x="3928701" y="369655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chemeClr val="accent1"/>
                </a:solidFill>
                <a:cs typeface="B Nazanin" panose="00000400000000000000" pitchFamily="2" charset="-78"/>
              </a:rPr>
              <a:t>$350</a:t>
            </a:r>
            <a:endParaRPr lang="ko-KR" altLang="en-US" sz="4800" b="1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629EF316-BA07-4AD8-BCE8-AE45A564EA69}"/>
              </a:ext>
            </a:extLst>
          </p:cNvPr>
          <p:cNvGrpSpPr/>
          <p:nvPr/>
        </p:nvGrpSpPr>
        <p:grpSpPr>
          <a:xfrm>
            <a:off x="3632137" y="4741523"/>
            <a:ext cx="2265248" cy="1805092"/>
            <a:chOff x="395534" y="3558339"/>
            <a:chExt cx="3972999" cy="2247781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150D7-1110-4BFF-9B60-7B2FC2465DC2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AC1157-469B-46FF-97BE-720E0A699D4D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8108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55A2D5-ED3A-484C-96DC-FAB40F6415B0}"/>
              </a:ext>
            </a:extLst>
          </p:cNvPr>
          <p:cNvSpPr txBox="1"/>
          <p:nvPr/>
        </p:nvSpPr>
        <p:spPr>
          <a:xfrm>
            <a:off x="3928701" y="2805893"/>
            <a:ext cx="719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AC55DBB4-30FC-463C-ABE9-66997E521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764" y="1063756"/>
            <a:ext cx="2397197" cy="26206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E8D05ED-9EB6-4375-92FC-DC81901E4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3" y="4568178"/>
            <a:ext cx="3159963" cy="2144856"/>
          </a:xfrm>
          <a:prstGeom prst="rect">
            <a:avLst/>
          </a:prstGeom>
        </p:spPr>
      </p:pic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5A3EDF5A-323C-4980-A752-DF1721508A06}"/>
              </a:ext>
            </a:extLst>
          </p:cNvPr>
          <p:cNvSpPr/>
          <p:nvPr/>
        </p:nvSpPr>
        <p:spPr>
          <a:xfrm rot="5400000" flipH="1">
            <a:off x="191015" y="6089202"/>
            <a:ext cx="582607" cy="964642"/>
          </a:xfrm>
          <a:prstGeom prst="rtTriangle">
            <a:avLst/>
          </a:prstGeom>
          <a:solidFill>
            <a:srgbClr val="EF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778E38D-794E-4DDB-A9B6-C064EB4CA209}"/>
              </a:ext>
            </a:extLst>
          </p:cNvPr>
          <p:cNvCxnSpPr/>
          <p:nvPr/>
        </p:nvCxnSpPr>
        <p:spPr>
          <a:xfrm flipV="1">
            <a:off x="511627" y="981122"/>
            <a:ext cx="11168743" cy="2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>
            <a:extLst>
              <a:ext uri="{FF2B5EF4-FFF2-40B4-BE49-F238E27FC236}">
                <a16:creationId xmlns:a16="http://schemas.microsoft.com/office/drawing/2014/main" id="{8253A0CA-D4A3-4F25-9996-463C94D6E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497" y="96703"/>
            <a:ext cx="743579" cy="76226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2F09E76-4F9C-45B7-B520-9428C43E496C}"/>
              </a:ext>
            </a:extLst>
          </p:cNvPr>
          <p:cNvSpPr/>
          <p:nvPr/>
        </p:nvSpPr>
        <p:spPr>
          <a:xfrm>
            <a:off x="11249009" y="885183"/>
            <a:ext cx="852557" cy="19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27CC5F7-B2FA-4964-B3EA-02391D29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2" cy="6880440"/>
          </a:xfrm>
          <a:prstGeom prst="rect">
            <a:avLst/>
          </a:prstGeom>
        </p:spPr>
      </p:pic>
      <p:sp>
        <p:nvSpPr>
          <p:cNvPr id="3" name="직사각형 5">
            <a:extLst>
              <a:ext uri="{FF2B5EF4-FFF2-40B4-BE49-F238E27FC236}">
                <a16:creationId xmlns:a16="http://schemas.microsoft.com/office/drawing/2014/main" id="{5C68ABD3-3BFF-489E-9471-DC453517C3E6}"/>
              </a:ext>
            </a:extLst>
          </p:cNvPr>
          <p:cNvSpPr/>
          <p:nvPr/>
        </p:nvSpPr>
        <p:spPr>
          <a:xfrm>
            <a:off x="424838" y="257192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 rtl="1"/>
            <a:r>
              <a:rPr lang="fa-IR" altLang="ko-KR" sz="40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  <a:endParaRPr lang="en-US" altLang="ko-KR" sz="40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86648FDE-7CCD-4CF2-B7C9-F0FB1C78C61C}"/>
              </a:ext>
            </a:extLst>
          </p:cNvPr>
          <p:cNvSpPr/>
          <p:nvPr/>
        </p:nvSpPr>
        <p:spPr>
          <a:xfrm>
            <a:off x="424837" y="97783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 rtl="1"/>
            <a:r>
              <a:rPr lang="fa-IR" altLang="ko-KR" sz="40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40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ABE4B-A6E3-4A31-B263-74A6B5AC6BD7}"/>
              </a:ext>
            </a:extLst>
          </p:cNvPr>
          <p:cNvSpPr txBox="1"/>
          <p:nvPr/>
        </p:nvSpPr>
        <p:spPr>
          <a:xfrm>
            <a:off x="8626142" y="1557617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800" b="1" dirty="0">
                <a:solidFill>
                  <a:schemeClr val="accent3"/>
                </a:solidFill>
                <a:cs typeface="B Nazanin" panose="00000400000000000000" pitchFamily="2" charset="-78"/>
              </a:rPr>
              <a:t>ارائه نمونه </a:t>
            </a:r>
          </a:p>
          <a:p>
            <a:pPr algn="r" rtl="1"/>
            <a:r>
              <a:rPr lang="fa-IR" altLang="ko-KR" sz="2800" b="1" dirty="0">
                <a:solidFill>
                  <a:schemeClr val="accent3"/>
                </a:solidFill>
                <a:cs typeface="B Nazanin" panose="00000400000000000000" pitchFamily="2" charset="-78"/>
              </a:rPr>
              <a:t>کارها </a:t>
            </a:r>
          </a:p>
          <a:p>
            <a:pPr algn="r" rtl="1"/>
            <a:r>
              <a:rPr lang="fa-IR" altLang="ko-KR" sz="2800" b="1" dirty="0">
                <a:solidFill>
                  <a:schemeClr val="accent3"/>
                </a:solidFill>
                <a:cs typeface="B Nazanin" panose="00000400000000000000" pitchFamily="2" charset="-78"/>
              </a:rPr>
              <a:t>ساده</a:t>
            </a:r>
            <a:endParaRPr lang="en-US" altLang="ko-KR" sz="2800" b="1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35E68-AF06-4C55-9D00-088C6A6E8331}"/>
              </a:ext>
            </a:extLst>
          </p:cNvPr>
          <p:cNvSpPr txBox="1"/>
          <p:nvPr/>
        </p:nvSpPr>
        <p:spPr>
          <a:xfrm>
            <a:off x="8626142" y="3048652"/>
            <a:ext cx="2643262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4C7A25C-2D65-4C26-B281-A73A0AB08910}"/>
              </a:ext>
            </a:extLst>
          </p:cNvPr>
          <p:cNvGrpSpPr/>
          <p:nvPr/>
        </p:nvGrpSpPr>
        <p:grpSpPr>
          <a:xfrm flipH="1">
            <a:off x="-1" y="6518491"/>
            <a:ext cx="12192000" cy="361950"/>
            <a:chOff x="0" y="6605081"/>
            <a:chExt cx="12019426" cy="252919"/>
          </a:xfrm>
        </p:grpSpPr>
        <p:sp>
          <p:nvSpPr>
            <p:cNvPr id="9" name="Trapecio 8">
              <a:extLst>
                <a:ext uri="{FF2B5EF4-FFF2-40B4-BE49-F238E27FC236}">
                  <a16:creationId xmlns:a16="http://schemas.microsoft.com/office/drawing/2014/main" id="{82FBE908-44A6-4F92-90A5-E087937311D2}"/>
                </a:ext>
              </a:extLst>
            </p:cNvPr>
            <p:cNvSpPr/>
            <p:nvPr/>
          </p:nvSpPr>
          <p:spPr>
            <a:xfrm>
              <a:off x="909536" y="6753497"/>
              <a:ext cx="11109890" cy="104502"/>
            </a:xfrm>
            <a:prstGeom prst="trapezoid">
              <a:avLst/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" name="Trapecio 9">
              <a:extLst>
                <a:ext uri="{FF2B5EF4-FFF2-40B4-BE49-F238E27FC236}">
                  <a16:creationId xmlns:a16="http://schemas.microsoft.com/office/drawing/2014/main" id="{22008ACB-CBA2-49D0-A656-390E5AD4AB53}"/>
                </a:ext>
              </a:extLst>
            </p:cNvPr>
            <p:cNvSpPr/>
            <p:nvPr/>
          </p:nvSpPr>
          <p:spPr>
            <a:xfrm>
              <a:off x="0" y="6605081"/>
              <a:ext cx="1198390" cy="252919"/>
            </a:xfrm>
            <a:prstGeom prst="trapezoid">
              <a:avLst/>
            </a:prstGeom>
            <a:solidFill>
              <a:srgbClr val="FF5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F7B2932A-DE38-4001-93AF-B5F82CE1249A}"/>
              </a:ext>
            </a:extLst>
          </p:cNvPr>
          <p:cNvSpPr/>
          <p:nvPr/>
        </p:nvSpPr>
        <p:spPr>
          <a:xfrm>
            <a:off x="11394890" y="5768729"/>
            <a:ext cx="378621" cy="749762"/>
          </a:xfrm>
          <a:custGeom>
            <a:avLst/>
            <a:gdLst>
              <a:gd name="connsiteX0" fmla="*/ 1711 w 378621"/>
              <a:gd name="connsiteY0" fmla="*/ 525418 h 749762"/>
              <a:gd name="connsiteX1" fmla="*/ 3170 w 378621"/>
              <a:gd name="connsiteY1" fmla="*/ 504841 h 749762"/>
              <a:gd name="connsiteX2" fmla="*/ 24303 w 378621"/>
              <a:gd name="connsiteY2" fmla="*/ 309369 h 749762"/>
              <a:gd name="connsiteX3" fmla="*/ 15127 w 378621"/>
              <a:gd name="connsiteY3" fmla="*/ 280521 h 749762"/>
              <a:gd name="connsiteX4" fmla="*/ 40916 w 378621"/>
              <a:gd name="connsiteY4" fmla="*/ 127938 h 749762"/>
              <a:gd name="connsiteX5" fmla="*/ 94303 w 378621"/>
              <a:gd name="connsiteY5" fmla="*/ 22208 h 749762"/>
              <a:gd name="connsiteX6" fmla="*/ 115087 w 378621"/>
              <a:gd name="connsiteY6" fmla="*/ 33 h 749762"/>
              <a:gd name="connsiteX7" fmla="*/ 137888 w 378621"/>
              <a:gd name="connsiteY7" fmla="*/ 24154 h 749762"/>
              <a:gd name="connsiteX8" fmla="*/ 86378 w 378621"/>
              <a:gd name="connsiteY8" fmla="*/ 146498 h 749762"/>
              <a:gd name="connsiteX9" fmla="*/ 46199 w 378621"/>
              <a:gd name="connsiteY9" fmla="*/ 212814 h 749762"/>
              <a:gd name="connsiteX10" fmla="*/ 78593 w 378621"/>
              <a:gd name="connsiteY10" fmla="*/ 285109 h 749762"/>
              <a:gd name="connsiteX11" fmla="*/ 160619 w 378621"/>
              <a:gd name="connsiteY11" fmla="*/ 286777 h 749762"/>
              <a:gd name="connsiteX12" fmla="*/ 214284 w 378621"/>
              <a:gd name="connsiteY12" fmla="*/ 286082 h 749762"/>
              <a:gd name="connsiteX13" fmla="*/ 318415 w 378621"/>
              <a:gd name="connsiteY13" fmla="*/ 263976 h 749762"/>
              <a:gd name="connsiteX14" fmla="*/ 304304 w 378621"/>
              <a:gd name="connsiteY14" fmla="*/ 161027 h 749762"/>
              <a:gd name="connsiteX15" fmla="*/ 239656 w 378621"/>
              <a:gd name="connsiteY15" fmla="*/ 32982 h 749762"/>
              <a:gd name="connsiteX16" fmla="*/ 260580 w 378621"/>
              <a:gd name="connsiteY16" fmla="*/ 33 h 749762"/>
              <a:gd name="connsiteX17" fmla="*/ 283589 w 378621"/>
              <a:gd name="connsiteY17" fmla="*/ 30619 h 749762"/>
              <a:gd name="connsiteX18" fmla="*/ 325436 w 378621"/>
              <a:gd name="connsiteY18" fmla="*/ 117928 h 749762"/>
              <a:gd name="connsiteX19" fmla="*/ 352268 w 378621"/>
              <a:gd name="connsiteY19" fmla="*/ 296995 h 749762"/>
              <a:gd name="connsiteX20" fmla="*/ 347263 w 378621"/>
              <a:gd name="connsiteY20" fmla="*/ 326817 h 749762"/>
              <a:gd name="connsiteX21" fmla="*/ 347472 w 378621"/>
              <a:gd name="connsiteY21" fmla="*/ 419757 h 749762"/>
              <a:gd name="connsiteX22" fmla="*/ 358872 w 378621"/>
              <a:gd name="connsiteY22" fmla="*/ 461882 h 749762"/>
              <a:gd name="connsiteX23" fmla="*/ 337114 w 378621"/>
              <a:gd name="connsiteY23" fmla="*/ 615994 h 749762"/>
              <a:gd name="connsiteX24" fmla="*/ 283936 w 378621"/>
              <a:gd name="connsiteY24" fmla="*/ 726799 h 749762"/>
              <a:gd name="connsiteX25" fmla="*/ 264751 w 378621"/>
              <a:gd name="connsiteY25" fmla="*/ 749669 h 749762"/>
              <a:gd name="connsiteX26" fmla="*/ 240073 w 378621"/>
              <a:gd name="connsiteY26" fmla="*/ 727563 h 749762"/>
              <a:gd name="connsiteX27" fmla="*/ 296657 w 378621"/>
              <a:gd name="connsiteY27" fmla="*/ 592846 h 749762"/>
              <a:gd name="connsiteX28" fmla="*/ 330580 w 378621"/>
              <a:gd name="connsiteY28" fmla="*/ 511515 h 749762"/>
              <a:gd name="connsiteX29" fmla="*/ 217968 w 378621"/>
              <a:gd name="connsiteY29" fmla="*/ 459379 h 749762"/>
              <a:gd name="connsiteX30" fmla="*/ 158047 w 378621"/>
              <a:gd name="connsiteY30" fmla="*/ 459518 h 749762"/>
              <a:gd name="connsiteX31" fmla="*/ 63717 w 378621"/>
              <a:gd name="connsiteY31" fmla="*/ 475993 h 749762"/>
              <a:gd name="connsiteX32" fmla="*/ 59755 w 378621"/>
              <a:gd name="connsiteY32" fmla="*/ 569211 h 749762"/>
              <a:gd name="connsiteX33" fmla="*/ 94789 w 378621"/>
              <a:gd name="connsiteY33" fmla="*/ 607513 h 749762"/>
              <a:gd name="connsiteX34" fmla="*/ 138444 w 378621"/>
              <a:gd name="connsiteY34" fmla="*/ 726938 h 749762"/>
              <a:gd name="connsiteX35" fmla="*/ 118911 w 378621"/>
              <a:gd name="connsiteY35" fmla="*/ 749738 h 749762"/>
              <a:gd name="connsiteX36" fmla="*/ 94372 w 378621"/>
              <a:gd name="connsiteY36" fmla="*/ 727911 h 749762"/>
              <a:gd name="connsiteX37" fmla="*/ 37997 w 378621"/>
              <a:gd name="connsiteY37" fmla="*/ 615785 h 749762"/>
              <a:gd name="connsiteX38" fmla="*/ 1572 w 378621"/>
              <a:gd name="connsiteY38" fmla="*/ 525557 h 749762"/>
              <a:gd name="connsiteX39" fmla="*/ 61145 w 378621"/>
              <a:gd name="connsiteY39" fmla="*/ 377701 h 749762"/>
              <a:gd name="connsiteX40" fmla="*/ 84293 w 378621"/>
              <a:gd name="connsiteY40" fmla="*/ 408565 h 749762"/>
              <a:gd name="connsiteX41" fmla="*/ 175217 w 378621"/>
              <a:gd name="connsiteY41" fmla="*/ 416420 h 749762"/>
              <a:gd name="connsiteX42" fmla="*/ 201910 w 378621"/>
              <a:gd name="connsiteY42" fmla="*/ 416420 h 749762"/>
              <a:gd name="connsiteX43" fmla="*/ 282546 w 378621"/>
              <a:gd name="connsiteY43" fmla="*/ 406271 h 749762"/>
              <a:gd name="connsiteX44" fmla="*/ 307710 w 378621"/>
              <a:gd name="connsiteY44" fmla="*/ 372974 h 749762"/>
              <a:gd name="connsiteX45" fmla="*/ 282407 w 378621"/>
              <a:gd name="connsiteY45" fmla="*/ 340024 h 749762"/>
              <a:gd name="connsiteX46" fmla="*/ 116825 w 378621"/>
              <a:gd name="connsiteY46" fmla="*/ 341623 h 749762"/>
              <a:gd name="connsiteX47" fmla="*/ 96319 w 378621"/>
              <a:gd name="connsiteY47" fmla="*/ 340233 h 749762"/>
              <a:gd name="connsiteX48" fmla="*/ 61006 w 378621"/>
              <a:gd name="connsiteY48" fmla="*/ 377701 h 7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8621" h="749762">
                <a:moveTo>
                  <a:pt x="1711" y="525418"/>
                </a:moveTo>
                <a:cubicBezTo>
                  <a:pt x="2058" y="518466"/>
                  <a:pt x="-27" y="510055"/>
                  <a:pt x="3170" y="504841"/>
                </a:cubicBezTo>
                <a:cubicBezTo>
                  <a:pt x="41125" y="442905"/>
                  <a:pt x="-166" y="372626"/>
                  <a:pt x="24303" y="309369"/>
                </a:cubicBezTo>
                <a:cubicBezTo>
                  <a:pt x="28543" y="298525"/>
                  <a:pt x="19645" y="289766"/>
                  <a:pt x="15127" y="280521"/>
                </a:cubicBezTo>
                <a:cubicBezTo>
                  <a:pt x="-11288" y="226648"/>
                  <a:pt x="-3364" y="167839"/>
                  <a:pt x="40916" y="127938"/>
                </a:cubicBezTo>
                <a:cubicBezTo>
                  <a:pt x="73379" y="98742"/>
                  <a:pt x="100351" y="69964"/>
                  <a:pt x="94303" y="22208"/>
                </a:cubicBezTo>
                <a:cubicBezTo>
                  <a:pt x="92635" y="9070"/>
                  <a:pt x="100629" y="241"/>
                  <a:pt x="115087" y="33"/>
                </a:cubicBezTo>
                <a:cubicBezTo>
                  <a:pt x="131354" y="-245"/>
                  <a:pt x="136498" y="9070"/>
                  <a:pt x="137888" y="24154"/>
                </a:cubicBezTo>
                <a:cubicBezTo>
                  <a:pt x="142545" y="74343"/>
                  <a:pt x="125584" y="114939"/>
                  <a:pt x="86378" y="146498"/>
                </a:cubicBezTo>
                <a:cubicBezTo>
                  <a:pt x="65038" y="163668"/>
                  <a:pt x="48563" y="183897"/>
                  <a:pt x="46199" y="212814"/>
                </a:cubicBezTo>
                <a:cubicBezTo>
                  <a:pt x="43766" y="242983"/>
                  <a:pt x="53359" y="268495"/>
                  <a:pt x="78593" y="285109"/>
                </a:cubicBezTo>
                <a:cubicBezTo>
                  <a:pt x="104730" y="302348"/>
                  <a:pt x="134412" y="304225"/>
                  <a:pt x="160619" y="286777"/>
                </a:cubicBezTo>
                <a:cubicBezTo>
                  <a:pt x="180222" y="273778"/>
                  <a:pt x="194681" y="274612"/>
                  <a:pt x="214284" y="286082"/>
                </a:cubicBezTo>
                <a:cubicBezTo>
                  <a:pt x="253072" y="308743"/>
                  <a:pt x="293251" y="298942"/>
                  <a:pt x="318415" y="263976"/>
                </a:cubicBezTo>
                <a:cubicBezTo>
                  <a:pt x="341146" y="232348"/>
                  <a:pt x="337740" y="188345"/>
                  <a:pt x="304304" y="161027"/>
                </a:cubicBezTo>
                <a:cubicBezTo>
                  <a:pt x="262943" y="127104"/>
                  <a:pt x="238822" y="86925"/>
                  <a:pt x="239656" y="32982"/>
                </a:cubicBezTo>
                <a:cubicBezTo>
                  <a:pt x="239865" y="17898"/>
                  <a:pt x="238405" y="867"/>
                  <a:pt x="260580" y="33"/>
                </a:cubicBezTo>
                <a:cubicBezTo>
                  <a:pt x="282199" y="-801"/>
                  <a:pt x="284701" y="14422"/>
                  <a:pt x="283589" y="30619"/>
                </a:cubicBezTo>
                <a:cubicBezTo>
                  <a:pt x="281017" y="67878"/>
                  <a:pt x="299855" y="94015"/>
                  <a:pt x="325436" y="117928"/>
                </a:cubicBezTo>
                <a:cubicBezTo>
                  <a:pt x="386747" y="175207"/>
                  <a:pt x="393699" y="222546"/>
                  <a:pt x="352268" y="296995"/>
                </a:cubicBezTo>
                <a:cubicBezTo>
                  <a:pt x="346707" y="306936"/>
                  <a:pt x="344900" y="316459"/>
                  <a:pt x="347263" y="326817"/>
                </a:cubicBezTo>
                <a:cubicBezTo>
                  <a:pt x="354284" y="357820"/>
                  <a:pt x="355049" y="388684"/>
                  <a:pt x="347472" y="419757"/>
                </a:cubicBezTo>
                <a:cubicBezTo>
                  <a:pt x="343579" y="435745"/>
                  <a:pt x="351017" y="448466"/>
                  <a:pt x="358872" y="461882"/>
                </a:cubicBezTo>
                <a:cubicBezTo>
                  <a:pt x="390918" y="516728"/>
                  <a:pt x="384175" y="572617"/>
                  <a:pt x="337114" y="615994"/>
                </a:cubicBezTo>
                <a:cubicBezTo>
                  <a:pt x="303817" y="646580"/>
                  <a:pt x="279696" y="679251"/>
                  <a:pt x="283936" y="726799"/>
                </a:cubicBezTo>
                <a:cubicBezTo>
                  <a:pt x="285188" y="740632"/>
                  <a:pt x="279696" y="748904"/>
                  <a:pt x="264751" y="749669"/>
                </a:cubicBezTo>
                <a:cubicBezTo>
                  <a:pt x="248971" y="750503"/>
                  <a:pt x="241185" y="743204"/>
                  <a:pt x="240073" y="727563"/>
                </a:cubicBezTo>
                <a:cubicBezTo>
                  <a:pt x="236250" y="673065"/>
                  <a:pt x="252377" y="627186"/>
                  <a:pt x="296657" y="592846"/>
                </a:cubicBezTo>
                <a:cubicBezTo>
                  <a:pt x="323142" y="572270"/>
                  <a:pt x="338366" y="546550"/>
                  <a:pt x="330580" y="511515"/>
                </a:cubicBezTo>
                <a:cubicBezTo>
                  <a:pt x="318832" y="458893"/>
                  <a:pt x="264473" y="432408"/>
                  <a:pt x="217968" y="459379"/>
                </a:cubicBezTo>
                <a:cubicBezTo>
                  <a:pt x="196071" y="472100"/>
                  <a:pt x="180083" y="473491"/>
                  <a:pt x="158047" y="459518"/>
                </a:cubicBezTo>
                <a:cubicBezTo>
                  <a:pt x="126349" y="439568"/>
                  <a:pt x="88047" y="448327"/>
                  <a:pt x="63717" y="475993"/>
                </a:cubicBezTo>
                <a:cubicBezTo>
                  <a:pt x="41820" y="500810"/>
                  <a:pt x="39387" y="540780"/>
                  <a:pt x="59755" y="569211"/>
                </a:cubicBezTo>
                <a:cubicBezTo>
                  <a:pt x="69765" y="583183"/>
                  <a:pt x="81999" y="595904"/>
                  <a:pt x="94789" y="607513"/>
                </a:cubicBezTo>
                <a:cubicBezTo>
                  <a:pt x="130450" y="639907"/>
                  <a:pt x="141294" y="680572"/>
                  <a:pt x="138444" y="726938"/>
                </a:cubicBezTo>
                <a:cubicBezTo>
                  <a:pt x="137610" y="740562"/>
                  <a:pt x="133995" y="749252"/>
                  <a:pt x="118911" y="749738"/>
                </a:cubicBezTo>
                <a:cubicBezTo>
                  <a:pt x="103548" y="750225"/>
                  <a:pt x="92217" y="743482"/>
                  <a:pt x="94372" y="727911"/>
                </a:cubicBezTo>
                <a:cubicBezTo>
                  <a:pt x="101254" y="677027"/>
                  <a:pt x="71711" y="646093"/>
                  <a:pt x="37997" y="615785"/>
                </a:cubicBezTo>
                <a:cubicBezTo>
                  <a:pt x="11651" y="592081"/>
                  <a:pt x="-861" y="561495"/>
                  <a:pt x="1572" y="525557"/>
                </a:cubicBezTo>
                <a:close/>
                <a:moveTo>
                  <a:pt x="61145" y="377701"/>
                </a:moveTo>
                <a:cubicBezTo>
                  <a:pt x="65941" y="386807"/>
                  <a:pt x="48841" y="417393"/>
                  <a:pt x="84293" y="408565"/>
                </a:cubicBezTo>
                <a:cubicBezTo>
                  <a:pt x="116061" y="400640"/>
                  <a:pt x="145882" y="402726"/>
                  <a:pt x="175217" y="416420"/>
                </a:cubicBezTo>
                <a:cubicBezTo>
                  <a:pt x="184184" y="420591"/>
                  <a:pt x="193082" y="420521"/>
                  <a:pt x="201910" y="416420"/>
                </a:cubicBezTo>
                <a:cubicBezTo>
                  <a:pt x="227700" y="404255"/>
                  <a:pt x="253906" y="400293"/>
                  <a:pt x="282546" y="406271"/>
                </a:cubicBezTo>
                <a:cubicBezTo>
                  <a:pt x="310421" y="412110"/>
                  <a:pt x="307988" y="389866"/>
                  <a:pt x="307710" y="372974"/>
                </a:cubicBezTo>
                <a:cubicBezTo>
                  <a:pt x="307502" y="356708"/>
                  <a:pt x="312367" y="337591"/>
                  <a:pt x="282407" y="340024"/>
                </a:cubicBezTo>
                <a:cubicBezTo>
                  <a:pt x="227422" y="344473"/>
                  <a:pt x="172019" y="323272"/>
                  <a:pt x="116825" y="341623"/>
                </a:cubicBezTo>
                <a:cubicBezTo>
                  <a:pt x="110778" y="343639"/>
                  <a:pt x="102645" y="342457"/>
                  <a:pt x="96319" y="340233"/>
                </a:cubicBezTo>
                <a:cubicBezTo>
                  <a:pt x="63369" y="328833"/>
                  <a:pt x="57947" y="346698"/>
                  <a:pt x="61006" y="377701"/>
                </a:cubicBezTo>
                <a:close/>
              </a:path>
            </a:pathLst>
          </a:custGeom>
          <a:solidFill>
            <a:srgbClr val="EF9825"/>
          </a:solidFill>
          <a:ln w="694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C258C0-2B3F-4E29-B006-BE6E60E7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39" y="1844669"/>
            <a:ext cx="7370959" cy="50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47874"/>
            <a:ext cx="11573197" cy="724247"/>
          </a:xfrm>
        </p:spPr>
        <p:txBody>
          <a:bodyPr/>
          <a:lstStyle/>
          <a:p>
            <a:r>
              <a:rPr lang="fa-IR" u="sng" dirty="0">
                <a:solidFill>
                  <a:srgbClr val="FF5E25"/>
                </a:solidFill>
                <a:cs typeface="B Nazanin" panose="00000400000000000000" pitchFamily="2" charset="-78"/>
              </a:rPr>
              <a:t>سبک اینفوگرافیک</a:t>
            </a:r>
            <a:endParaRPr lang="en-US" u="sng" dirty="0">
              <a:solidFill>
                <a:srgbClr val="FF5E25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108E3DE-BFC7-43F6-A869-32F01BFD35D4}"/>
              </a:ext>
            </a:extLst>
          </p:cNvPr>
          <p:cNvSpPr/>
          <p:nvPr/>
        </p:nvSpPr>
        <p:spPr>
          <a:xfrm rot="5400000">
            <a:off x="1325176" y="2186519"/>
            <a:ext cx="3627" cy="3685"/>
          </a:xfrm>
          <a:custGeom>
            <a:avLst/>
            <a:gdLst>
              <a:gd name="connsiteX0" fmla="*/ 7694 w 7978"/>
              <a:gd name="connsiteY0" fmla="*/ 8105 h 8104"/>
              <a:gd name="connsiteX1" fmla="*/ 85 w 7978"/>
              <a:gd name="connsiteY1" fmla="*/ 1733 h 8104"/>
              <a:gd name="connsiteX2" fmla="*/ 3794 w 7978"/>
              <a:gd name="connsiteY2" fmla="*/ 21 h 8104"/>
              <a:gd name="connsiteX3" fmla="*/ 7979 w 7978"/>
              <a:gd name="connsiteY3" fmla="*/ 7819 h 8104"/>
              <a:gd name="connsiteX4" fmla="*/ 7694 w 7978"/>
              <a:gd name="connsiteY4" fmla="*/ 8105 h 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" h="8104">
                <a:moveTo>
                  <a:pt x="7694" y="8105"/>
                </a:moveTo>
                <a:cubicBezTo>
                  <a:pt x="3794" y="7534"/>
                  <a:pt x="-675" y="7534"/>
                  <a:pt x="85" y="1733"/>
                </a:cubicBezTo>
                <a:cubicBezTo>
                  <a:pt x="181" y="972"/>
                  <a:pt x="3699" y="-169"/>
                  <a:pt x="3794" y="21"/>
                </a:cubicBezTo>
                <a:cubicBezTo>
                  <a:pt x="5411" y="2494"/>
                  <a:pt x="6647" y="5156"/>
                  <a:pt x="7979" y="7819"/>
                </a:cubicBezTo>
                <a:cubicBezTo>
                  <a:pt x="7979" y="7914"/>
                  <a:pt x="7694" y="8105"/>
                  <a:pt x="7694" y="8105"/>
                </a:cubicBezTo>
                <a:close/>
              </a:path>
            </a:pathLst>
          </a:custGeom>
          <a:solidFill>
            <a:srgbClr val="FFFFFF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73A6E5-20FD-49FA-AD33-AE5018BFB56A}"/>
              </a:ext>
            </a:extLst>
          </p:cNvPr>
          <p:cNvGrpSpPr/>
          <p:nvPr/>
        </p:nvGrpSpPr>
        <p:grpSpPr>
          <a:xfrm>
            <a:off x="8312968" y="1777316"/>
            <a:ext cx="2840856" cy="911409"/>
            <a:chOff x="4965552" y="1736224"/>
            <a:chExt cx="3484978" cy="91140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87E7D3-7EF6-40FD-9985-90D502E0248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9457AB-7BD8-46AC-A6EC-04129E71F9B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CAFC79-B019-4837-A8DE-3517F22B32D1}"/>
              </a:ext>
            </a:extLst>
          </p:cNvPr>
          <p:cNvGrpSpPr/>
          <p:nvPr/>
        </p:nvGrpSpPr>
        <p:grpSpPr>
          <a:xfrm>
            <a:off x="8743344" y="3413384"/>
            <a:ext cx="2840856" cy="911409"/>
            <a:chOff x="4965552" y="1736224"/>
            <a:chExt cx="3484978" cy="91140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DD42C-207E-46EA-8F52-BFD1D3A804D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C378A4-95DA-437E-9379-FA4EA4F6491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3C26A5-203B-4C53-9142-3B8FC624AEED}"/>
              </a:ext>
            </a:extLst>
          </p:cNvPr>
          <p:cNvGrpSpPr/>
          <p:nvPr/>
        </p:nvGrpSpPr>
        <p:grpSpPr>
          <a:xfrm>
            <a:off x="8312968" y="5049452"/>
            <a:ext cx="2840856" cy="911409"/>
            <a:chOff x="4965552" y="1736224"/>
            <a:chExt cx="3484978" cy="91140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734E9D-3D18-467E-953B-E9744A65E80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9788FB-8EEB-4DFE-B2B5-F5AD62F5443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BD54C-07D2-4A10-9B71-578A18C67AFC}"/>
              </a:ext>
            </a:extLst>
          </p:cNvPr>
          <p:cNvGrpSpPr/>
          <p:nvPr/>
        </p:nvGrpSpPr>
        <p:grpSpPr>
          <a:xfrm flipH="1">
            <a:off x="1035360" y="1777316"/>
            <a:ext cx="2840856" cy="911409"/>
            <a:chOff x="4965552" y="1736224"/>
            <a:chExt cx="3484978" cy="91140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F321C7-0DCB-467F-9C59-DD47F3CD45C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E868ED-CE5D-40B5-8265-E4B165D4AA3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7C7207-6012-4C75-889A-6962C6A963F7}"/>
              </a:ext>
            </a:extLst>
          </p:cNvPr>
          <p:cNvGrpSpPr/>
          <p:nvPr/>
        </p:nvGrpSpPr>
        <p:grpSpPr>
          <a:xfrm flipH="1">
            <a:off x="604984" y="3413384"/>
            <a:ext cx="2840856" cy="911409"/>
            <a:chOff x="4965552" y="1736224"/>
            <a:chExt cx="3484978" cy="91140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3D8024-47D9-4AB2-AA3C-1CC0F0B38CD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31C914E-6EB5-4877-88A8-AA120E06F44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5577964-EE2F-40BA-9644-C484EEA5F6C9}"/>
              </a:ext>
            </a:extLst>
          </p:cNvPr>
          <p:cNvGrpSpPr/>
          <p:nvPr/>
        </p:nvGrpSpPr>
        <p:grpSpPr>
          <a:xfrm flipH="1">
            <a:off x="1035360" y="5049452"/>
            <a:ext cx="2840856" cy="911409"/>
            <a:chOff x="4965552" y="1736224"/>
            <a:chExt cx="3484978" cy="91140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64F93DC-379E-4600-BFD6-8B2E30CF2F5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CF87D9-E4BA-4A97-BE3F-35E52F95574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그룹 9">
            <a:extLst>
              <a:ext uri="{FF2B5EF4-FFF2-40B4-BE49-F238E27FC236}">
                <a16:creationId xmlns:a16="http://schemas.microsoft.com/office/drawing/2014/main" id="{CFF04A83-F00D-4F4A-A75D-61DDD654095D}"/>
              </a:ext>
            </a:extLst>
          </p:cNvPr>
          <p:cNvGrpSpPr/>
          <p:nvPr/>
        </p:nvGrpSpPr>
        <p:grpSpPr>
          <a:xfrm flipH="1">
            <a:off x="3730373" y="1513549"/>
            <a:ext cx="4734219" cy="4623159"/>
            <a:chOff x="924229" y="1606109"/>
            <a:chExt cx="4734219" cy="4623159"/>
          </a:xfrm>
        </p:grpSpPr>
        <p:sp>
          <p:nvSpPr>
            <p:cNvPr id="61" name="Block Arc 60">
              <a:extLst>
                <a:ext uri="{FF2B5EF4-FFF2-40B4-BE49-F238E27FC236}">
                  <a16:creationId xmlns:a16="http://schemas.microsoft.com/office/drawing/2014/main" id="{AC1C076B-839F-4888-B8FD-F6FEE9FC7447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74FBA9-257E-46C6-B78A-7D28B07B16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769DA0-B97D-48D6-9ED0-0C45344DBE9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B324D1B-5ADA-4BC6-B21E-9B3742445421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65" name="그룹 9">
            <a:extLst>
              <a:ext uri="{FF2B5EF4-FFF2-40B4-BE49-F238E27FC236}">
                <a16:creationId xmlns:a16="http://schemas.microsoft.com/office/drawing/2014/main" id="{FE54CB5F-41DA-4D47-83C2-D1230F73039D}"/>
              </a:ext>
            </a:extLst>
          </p:cNvPr>
          <p:cNvGrpSpPr/>
          <p:nvPr/>
        </p:nvGrpSpPr>
        <p:grpSpPr>
          <a:xfrm>
            <a:off x="3730373" y="1566301"/>
            <a:ext cx="4734219" cy="4623159"/>
            <a:chOff x="924229" y="1606109"/>
            <a:chExt cx="4734219" cy="4623159"/>
          </a:xfrm>
        </p:grpSpPr>
        <p:sp>
          <p:nvSpPr>
            <p:cNvPr id="66" name="Block Arc 65">
              <a:extLst>
                <a:ext uri="{FF2B5EF4-FFF2-40B4-BE49-F238E27FC236}">
                  <a16:creationId xmlns:a16="http://schemas.microsoft.com/office/drawing/2014/main" id="{3EC3A174-BD8B-4EB6-B15D-72EB7C849ED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03BC3F6-FDC9-4DBF-87AD-B5C05764CD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9EB3376-E6DA-48D7-BD3C-90B9B44F738D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547241E-496E-4B4A-9439-9243B2A755E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BB7E8CF-C06B-4215-8CA1-2B4EC7179449}"/>
              </a:ext>
            </a:extLst>
          </p:cNvPr>
          <p:cNvGrpSpPr/>
          <p:nvPr/>
        </p:nvGrpSpPr>
        <p:grpSpPr>
          <a:xfrm flipH="1">
            <a:off x="-1" y="6518491"/>
            <a:ext cx="12192000" cy="361950"/>
            <a:chOff x="0" y="6605081"/>
            <a:chExt cx="12019426" cy="252919"/>
          </a:xfrm>
        </p:grpSpPr>
        <p:sp>
          <p:nvSpPr>
            <p:cNvPr id="70" name="Trapecio 69">
              <a:extLst>
                <a:ext uri="{FF2B5EF4-FFF2-40B4-BE49-F238E27FC236}">
                  <a16:creationId xmlns:a16="http://schemas.microsoft.com/office/drawing/2014/main" id="{CA3D665D-3B1C-4515-9F21-E62E49FEC7B8}"/>
                </a:ext>
              </a:extLst>
            </p:cNvPr>
            <p:cNvSpPr/>
            <p:nvPr/>
          </p:nvSpPr>
          <p:spPr>
            <a:xfrm>
              <a:off x="909536" y="6753497"/>
              <a:ext cx="11109890" cy="104502"/>
            </a:xfrm>
            <a:prstGeom prst="trapezoid">
              <a:avLst/>
            </a:prstGeom>
            <a:solidFill>
              <a:srgbClr val="EF9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1" name="Trapecio 70">
              <a:extLst>
                <a:ext uri="{FF2B5EF4-FFF2-40B4-BE49-F238E27FC236}">
                  <a16:creationId xmlns:a16="http://schemas.microsoft.com/office/drawing/2014/main" id="{5810ED92-DE70-4FCB-A39C-3B3B2FF14E10}"/>
                </a:ext>
              </a:extLst>
            </p:cNvPr>
            <p:cNvSpPr/>
            <p:nvPr/>
          </p:nvSpPr>
          <p:spPr>
            <a:xfrm>
              <a:off x="0" y="6605081"/>
              <a:ext cx="1198390" cy="252919"/>
            </a:xfrm>
            <a:prstGeom prst="trapezoid">
              <a:avLst/>
            </a:prstGeom>
            <a:solidFill>
              <a:srgbClr val="FF5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EB9D4290-2640-4627-B7F1-26A36DA69999}"/>
              </a:ext>
            </a:extLst>
          </p:cNvPr>
          <p:cNvSpPr/>
          <p:nvPr/>
        </p:nvSpPr>
        <p:spPr>
          <a:xfrm>
            <a:off x="11394890" y="5768729"/>
            <a:ext cx="378621" cy="749762"/>
          </a:xfrm>
          <a:custGeom>
            <a:avLst/>
            <a:gdLst>
              <a:gd name="connsiteX0" fmla="*/ 1711 w 378621"/>
              <a:gd name="connsiteY0" fmla="*/ 525418 h 749762"/>
              <a:gd name="connsiteX1" fmla="*/ 3170 w 378621"/>
              <a:gd name="connsiteY1" fmla="*/ 504841 h 749762"/>
              <a:gd name="connsiteX2" fmla="*/ 24303 w 378621"/>
              <a:gd name="connsiteY2" fmla="*/ 309369 h 749762"/>
              <a:gd name="connsiteX3" fmla="*/ 15127 w 378621"/>
              <a:gd name="connsiteY3" fmla="*/ 280521 h 749762"/>
              <a:gd name="connsiteX4" fmla="*/ 40916 w 378621"/>
              <a:gd name="connsiteY4" fmla="*/ 127938 h 749762"/>
              <a:gd name="connsiteX5" fmla="*/ 94303 w 378621"/>
              <a:gd name="connsiteY5" fmla="*/ 22208 h 749762"/>
              <a:gd name="connsiteX6" fmla="*/ 115087 w 378621"/>
              <a:gd name="connsiteY6" fmla="*/ 33 h 749762"/>
              <a:gd name="connsiteX7" fmla="*/ 137888 w 378621"/>
              <a:gd name="connsiteY7" fmla="*/ 24154 h 749762"/>
              <a:gd name="connsiteX8" fmla="*/ 86378 w 378621"/>
              <a:gd name="connsiteY8" fmla="*/ 146498 h 749762"/>
              <a:gd name="connsiteX9" fmla="*/ 46199 w 378621"/>
              <a:gd name="connsiteY9" fmla="*/ 212814 h 749762"/>
              <a:gd name="connsiteX10" fmla="*/ 78593 w 378621"/>
              <a:gd name="connsiteY10" fmla="*/ 285109 h 749762"/>
              <a:gd name="connsiteX11" fmla="*/ 160619 w 378621"/>
              <a:gd name="connsiteY11" fmla="*/ 286777 h 749762"/>
              <a:gd name="connsiteX12" fmla="*/ 214284 w 378621"/>
              <a:gd name="connsiteY12" fmla="*/ 286082 h 749762"/>
              <a:gd name="connsiteX13" fmla="*/ 318415 w 378621"/>
              <a:gd name="connsiteY13" fmla="*/ 263976 h 749762"/>
              <a:gd name="connsiteX14" fmla="*/ 304304 w 378621"/>
              <a:gd name="connsiteY14" fmla="*/ 161027 h 749762"/>
              <a:gd name="connsiteX15" fmla="*/ 239656 w 378621"/>
              <a:gd name="connsiteY15" fmla="*/ 32982 h 749762"/>
              <a:gd name="connsiteX16" fmla="*/ 260580 w 378621"/>
              <a:gd name="connsiteY16" fmla="*/ 33 h 749762"/>
              <a:gd name="connsiteX17" fmla="*/ 283589 w 378621"/>
              <a:gd name="connsiteY17" fmla="*/ 30619 h 749762"/>
              <a:gd name="connsiteX18" fmla="*/ 325436 w 378621"/>
              <a:gd name="connsiteY18" fmla="*/ 117928 h 749762"/>
              <a:gd name="connsiteX19" fmla="*/ 352268 w 378621"/>
              <a:gd name="connsiteY19" fmla="*/ 296995 h 749762"/>
              <a:gd name="connsiteX20" fmla="*/ 347263 w 378621"/>
              <a:gd name="connsiteY20" fmla="*/ 326817 h 749762"/>
              <a:gd name="connsiteX21" fmla="*/ 347472 w 378621"/>
              <a:gd name="connsiteY21" fmla="*/ 419757 h 749762"/>
              <a:gd name="connsiteX22" fmla="*/ 358872 w 378621"/>
              <a:gd name="connsiteY22" fmla="*/ 461882 h 749762"/>
              <a:gd name="connsiteX23" fmla="*/ 337114 w 378621"/>
              <a:gd name="connsiteY23" fmla="*/ 615994 h 749762"/>
              <a:gd name="connsiteX24" fmla="*/ 283936 w 378621"/>
              <a:gd name="connsiteY24" fmla="*/ 726799 h 749762"/>
              <a:gd name="connsiteX25" fmla="*/ 264751 w 378621"/>
              <a:gd name="connsiteY25" fmla="*/ 749669 h 749762"/>
              <a:gd name="connsiteX26" fmla="*/ 240073 w 378621"/>
              <a:gd name="connsiteY26" fmla="*/ 727563 h 749762"/>
              <a:gd name="connsiteX27" fmla="*/ 296657 w 378621"/>
              <a:gd name="connsiteY27" fmla="*/ 592846 h 749762"/>
              <a:gd name="connsiteX28" fmla="*/ 330580 w 378621"/>
              <a:gd name="connsiteY28" fmla="*/ 511515 h 749762"/>
              <a:gd name="connsiteX29" fmla="*/ 217968 w 378621"/>
              <a:gd name="connsiteY29" fmla="*/ 459379 h 749762"/>
              <a:gd name="connsiteX30" fmla="*/ 158047 w 378621"/>
              <a:gd name="connsiteY30" fmla="*/ 459518 h 749762"/>
              <a:gd name="connsiteX31" fmla="*/ 63717 w 378621"/>
              <a:gd name="connsiteY31" fmla="*/ 475993 h 749762"/>
              <a:gd name="connsiteX32" fmla="*/ 59755 w 378621"/>
              <a:gd name="connsiteY32" fmla="*/ 569211 h 749762"/>
              <a:gd name="connsiteX33" fmla="*/ 94789 w 378621"/>
              <a:gd name="connsiteY33" fmla="*/ 607513 h 749762"/>
              <a:gd name="connsiteX34" fmla="*/ 138444 w 378621"/>
              <a:gd name="connsiteY34" fmla="*/ 726938 h 749762"/>
              <a:gd name="connsiteX35" fmla="*/ 118911 w 378621"/>
              <a:gd name="connsiteY35" fmla="*/ 749738 h 749762"/>
              <a:gd name="connsiteX36" fmla="*/ 94372 w 378621"/>
              <a:gd name="connsiteY36" fmla="*/ 727911 h 749762"/>
              <a:gd name="connsiteX37" fmla="*/ 37997 w 378621"/>
              <a:gd name="connsiteY37" fmla="*/ 615785 h 749762"/>
              <a:gd name="connsiteX38" fmla="*/ 1572 w 378621"/>
              <a:gd name="connsiteY38" fmla="*/ 525557 h 749762"/>
              <a:gd name="connsiteX39" fmla="*/ 61145 w 378621"/>
              <a:gd name="connsiteY39" fmla="*/ 377701 h 749762"/>
              <a:gd name="connsiteX40" fmla="*/ 84293 w 378621"/>
              <a:gd name="connsiteY40" fmla="*/ 408565 h 749762"/>
              <a:gd name="connsiteX41" fmla="*/ 175217 w 378621"/>
              <a:gd name="connsiteY41" fmla="*/ 416420 h 749762"/>
              <a:gd name="connsiteX42" fmla="*/ 201910 w 378621"/>
              <a:gd name="connsiteY42" fmla="*/ 416420 h 749762"/>
              <a:gd name="connsiteX43" fmla="*/ 282546 w 378621"/>
              <a:gd name="connsiteY43" fmla="*/ 406271 h 749762"/>
              <a:gd name="connsiteX44" fmla="*/ 307710 w 378621"/>
              <a:gd name="connsiteY44" fmla="*/ 372974 h 749762"/>
              <a:gd name="connsiteX45" fmla="*/ 282407 w 378621"/>
              <a:gd name="connsiteY45" fmla="*/ 340024 h 749762"/>
              <a:gd name="connsiteX46" fmla="*/ 116825 w 378621"/>
              <a:gd name="connsiteY46" fmla="*/ 341623 h 749762"/>
              <a:gd name="connsiteX47" fmla="*/ 96319 w 378621"/>
              <a:gd name="connsiteY47" fmla="*/ 340233 h 749762"/>
              <a:gd name="connsiteX48" fmla="*/ 61006 w 378621"/>
              <a:gd name="connsiteY48" fmla="*/ 377701 h 7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8621" h="749762">
                <a:moveTo>
                  <a:pt x="1711" y="525418"/>
                </a:moveTo>
                <a:cubicBezTo>
                  <a:pt x="2058" y="518466"/>
                  <a:pt x="-27" y="510055"/>
                  <a:pt x="3170" y="504841"/>
                </a:cubicBezTo>
                <a:cubicBezTo>
                  <a:pt x="41125" y="442905"/>
                  <a:pt x="-166" y="372626"/>
                  <a:pt x="24303" y="309369"/>
                </a:cubicBezTo>
                <a:cubicBezTo>
                  <a:pt x="28543" y="298525"/>
                  <a:pt x="19645" y="289766"/>
                  <a:pt x="15127" y="280521"/>
                </a:cubicBezTo>
                <a:cubicBezTo>
                  <a:pt x="-11288" y="226648"/>
                  <a:pt x="-3364" y="167839"/>
                  <a:pt x="40916" y="127938"/>
                </a:cubicBezTo>
                <a:cubicBezTo>
                  <a:pt x="73379" y="98742"/>
                  <a:pt x="100351" y="69964"/>
                  <a:pt x="94303" y="22208"/>
                </a:cubicBezTo>
                <a:cubicBezTo>
                  <a:pt x="92635" y="9070"/>
                  <a:pt x="100629" y="241"/>
                  <a:pt x="115087" y="33"/>
                </a:cubicBezTo>
                <a:cubicBezTo>
                  <a:pt x="131354" y="-245"/>
                  <a:pt x="136498" y="9070"/>
                  <a:pt x="137888" y="24154"/>
                </a:cubicBezTo>
                <a:cubicBezTo>
                  <a:pt x="142545" y="74343"/>
                  <a:pt x="125584" y="114939"/>
                  <a:pt x="86378" y="146498"/>
                </a:cubicBezTo>
                <a:cubicBezTo>
                  <a:pt x="65038" y="163668"/>
                  <a:pt x="48563" y="183897"/>
                  <a:pt x="46199" y="212814"/>
                </a:cubicBezTo>
                <a:cubicBezTo>
                  <a:pt x="43766" y="242983"/>
                  <a:pt x="53359" y="268495"/>
                  <a:pt x="78593" y="285109"/>
                </a:cubicBezTo>
                <a:cubicBezTo>
                  <a:pt x="104730" y="302348"/>
                  <a:pt x="134412" y="304225"/>
                  <a:pt x="160619" y="286777"/>
                </a:cubicBezTo>
                <a:cubicBezTo>
                  <a:pt x="180222" y="273778"/>
                  <a:pt x="194681" y="274612"/>
                  <a:pt x="214284" y="286082"/>
                </a:cubicBezTo>
                <a:cubicBezTo>
                  <a:pt x="253072" y="308743"/>
                  <a:pt x="293251" y="298942"/>
                  <a:pt x="318415" y="263976"/>
                </a:cubicBezTo>
                <a:cubicBezTo>
                  <a:pt x="341146" y="232348"/>
                  <a:pt x="337740" y="188345"/>
                  <a:pt x="304304" y="161027"/>
                </a:cubicBezTo>
                <a:cubicBezTo>
                  <a:pt x="262943" y="127104"/>
                  <a:pt x="238822" y="86925"/>
                  <a:pt x="239656" y="32982"/>
                </a:cubicBezTo>
                <a:cubicBezTo>
                  <a:pt x="239865" y="17898"/>
                  <a:pt x="238405" y="867"/>
                  <a:pt x="260580" y="33"/>
                </a:cubicBezTo>
                <a:cubicBezTo>
                  <a:pt x="282199" y="-801"/>
                  <a:pt x="284701" y="14422"/>
                  <a:pt x="283589" y="30619"/>
                </a:cubicBezTo>
                <a:cubicBezTo>
                  <a:pt x="281017" y="67878"/>
                  <a:pt x="299855" y="94015"/>
                  <a:pt x="325436" y="117928"/>
                </a:cubicBezTo>
                <a:cubicBezTo>
                  <a:pt x="386747" y="175207"/>
                  <a:pt x="393699" y="222546"/>
                  <a:pt x="352268" y="296995"/>
                </a:cubicBezTo>
                <a:cubicBezTo>
                  <a:pt x="346707" y="306936"/>
                  <a:pt x="344900" y="316459"/>
                  <a:pt x="347263" y="326817"/>
                </a:cubicBezTo>
                <a:cubicBezTo>
                  <a:pt x="354284" y="357820"/>
                  <a:pt x="355049" y="388684"/>
                  <a:pt x="347472" y="419757"/>
                </a:cubicBezTo>
                <a:cubicBezTo>
                  <a:pt x="343579" y="435745"/>
                  <a:pt x="351017" y="448466"/>
                  <a:pt x="358872" y="461882"/>
                </a:cubicBezTo>
                <a:cubicBezTo>
                  <a:pt x="390918" y="516728"/>
                  <a:pt x="384175" y="572617"/>
                  <a:pt x="337114" y="615994"/>
                </a:cubicBezTo>
                <a:cubicBezTo>
                  <a:pt x="303817" y="646580"/>
                  <a:pt x="279696" y="679251"/>
                  <a:pt x="283936" y="726799"/>
                </a:cubicBezTo>
                <a:cubicBezTo>
                  <a:pt x="285188" y="740632"/>
                  <a:pt x="279696" y="748904"/>
                  <a:pt x="264751" y="749669"/>
                </a:cubicBezTo>
                <a:cubicBezTo>
                  <a:pt x="248971" y="750503"/>
                  <a:pt x="241185" y="743204"/>
                  <a:pt x="240073" y="727563"/>
                </a:cubicBezTo>
                <a:cubicBezTo>
                  <a:pt x="236250" y="673065"/>
                  <a:pt x="252377" y="627186"/>
                  <a:pt x="296657" y="592846"/>
                </a:cubicBezTo>
                <a:cubicBezTo>
                  <a:pt x="323142" y="572270"/>
                  <a:pt x="338366" y="546550"/>
                  <a:pt x="330580" y="511515"/>
                </a:cubicBezTo>
                <a:cubicBezTo>
                  <a:pt x="318832" y="458893"/>
                  <a:pt x="264473" y="432408"/>
                  <a:pt x="217968" y="459379"/>
                </a:cubicBezTo>
                <a:cubicBezTo>
                  <a:pt x="196071" y="472100"/>
                  <a:pt x="180083" y="473491"/>
                  <a:pt x="158047" y="459518"/>
                </a:cubicBezTo>
                <a:cubicBezTo>
                  <a:pt x="126349" y="439568"/>
                  <a:pt x="88047" y="448327"/>
                  <a:pt x="63717" y="475993"/>
                </a:cubicBezTo>
                <a:cubicBezTo>
                  <a:pt x="41820" y="500810"/>
                  <a:pt x="39387" y="540780"/>
                  <a:pt x="59755" y="569211"/>
                </a:cubicBezTo>
                <a:cubicBezTo>
                  <a:pt x="69765" y="583183"/>
                  <a:pt x="81999" y="595904"/>
                  <a:pt x="94789" y="607513"/>
                </a:cubicBezTo>
                <a:cubicBezTo>
                  <a:pt x="130450" y="639907"/>
                  <a:pt x="141294" y="680572"/>
                  <a:pt x="138444" y="726938"/>
                </a:cubicBezTo>
                <a:cubicBezTo>
                  <a:pt x="137610" y="740562"/>
                  <a:pt x="133995" y="749252"/>
                  <a:pt x="118911" y="749738"/>
                </a:cubicBezTo>
                <a:cubicBezTo>
                  <a:pt x="103548" y="750225"/>
                  <a:pt x="92217" y="743482"/>
                  <a:pt x="94372" y="727911"/>
                </a:cubicBezTo>
                <a:cubicBezTo>
                  <a:pt x="101254" y="677027"/>
                  <a:pt x="71711" y="646093"/>
                  <a:pt x="37997" y="615785"/>
                </a:cubicBezTo>
                <a:cubicBezTo>
                  <a:pt x="11651" y="592081"/>
                  <a:pt x="-861" y="561495"/>
                  <a:pt x="1572" y="525557"/>
                </a:cubicBezTo>
                <a:close/>
                <a:moveTo>
                  <a:pt x="61145" y="377701"/>
                </a:moveTo>
                <a:cubicBezTo>
                  <a:pt x="65941" y="386807"/>
                  <a:pt x="48841" y="417393"/>
                  <a:pt x="84293" y="408565"/>
                </a:cubicBezTo>
                <a:cubicBezTo>
                  <a:pt x="116061" y="400640"/>
                  <a:pt x="145882" y="402726"/>
                  <a:pt x="175217" y="416420"/>
                </a:cubicBezTo>
                <a:cubicBezTo>
                  <a:pt x="184184" y="420591"/>
                  <a:pt x="193082" y="420521"/>
                  <a:pt x="201910" y="416420"/>
                </a:cubicBezTo>
                <a:cubicBezTo>
                  <a:pt x="227700" y="404255"/>
                  <a:pt x="253906" y="400293"/>
                  <a:pt x="282546" y="406271"/>
                </a:cubicBezTo>
                <a:cubicBezTo>
                  <a:pt x="310421" y="412110"/>
                  <a:pt x="307988" y="389866"/>
                  <a:pt x="307710" y="372974"/>
                </a:cubicBezTo>
                <a:cubicBezTo>
                  <a:pt x="307502" y="356708"/>
                  <a:pt x="312367" y="337591"/>
                  <a:pt x="282407" y="340024"/>
                </a:cubicBezTo>
                <a:cubicBezTo>
                  <a:pt x="227422" y="344473"/>
                  <a:pt x="172019" y="323272"/>
                  <a:pt x="116825" y="341623"/>
                </a:cubicBezTo>
                <a:cubicBezTo>
                  <a:pt x="110778" y="343639"/>
                  <a:pt x="102645" y="342457"/>
                  <a:pt x="96319" y="340233"/>
                </a:cubicBezTo>
                <a:cubicBezTo>
                  <a:pt x="63369" y="328833"/>
                  <a:pt x="57947" y="346698"/>
                  <a:pt x="61006" y="377701"/>
                </a:cubicBezTo>
                <a:close/>
              </a:path>
            </a:pathLst>
          </a:custGeom>
          <a:solidFill>
            <a:srgbClr val="EF9825"/>
          </a:solidFill>
          <a:ln w="694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D985162-80C4-44FD-8087-2622E2CE90CF}"/>
              </a:ext>
            </a:extLst>
          </p:cNvPr>
          <p:cNvSpPr/>
          <p:nvPr/>
        </p:nvSpPr>
        <p:spPr>
          <a:xfrm>
            <a:off x="4143399" y="1860941"/>
            <a:ext cx="3909685" cy="390968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3063</Words>
  <Application>Microsoft Office PowerPoint</Application>
  <PresentationFormat>Widescreen</PresentationFormat>
  <Paragraphs>252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(Títulos)</vt:lpstr>
      <vt:lpstr>Calibri</vt:lpstr>
      <vt:lpstr>Calibri Light</vt:lpstr>
      <vt:lpstr>Source Sans Pro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2024-04-14T18:48:06Z</dcterms:created>
  <dcterms:modified xsi:type="dcterms:W3CDTF">2024-05-01T13:56:14Z</dcterms:modified>
  <cp:category/>
</cp:coreProperties>
</file>