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39"/>
  </p:notesMasterIdLst>
  <p:handoutMasterIdLst>
    <p:handoutMasterId r:id="rId40"/>
  </p:handoutMasterIdLst>
  <p:sldIdLst>
    <p:sldId id="3143" r:id="rId2"/>
    <p:sldId id="3138" r:id="rId3"/>
    <p:sldId id="3133" r:id="rId4"/>
    <p:sldId id="3144" r:id="rId5"/>
    <p:sldId id="3145" r:id="rId6"/>
    <p:sldId id="3146" r:id="rId7"/>
    <p:sldId id="3147" r:id="rId8"/>
    <p:sldId id="3139" r:id="rId9"/>
    <p:sldId id="3148" r:id="rId10"/>
    <p:sldId id="3149" r:id="rId11"/>
    <p:sldId id="3150" r:id="rId12"/>
    <p:sldId id="262" r:id="rId13"/>
    <p:sldId id="3140" r:id="rId14"/>
    <p:sldId id="476" r:id="rId15"/>
    <p:sldId id="3152" r:id="rId16"/>
    <p:sldId id="3153" r:id="rId17"/>
    <p:sldId id="479" r:id="rId18"/>
    <p:sldId id="3141" r:id="rId19"/>
    <p:sldId id="3155" r:id="rId20"/>
    <p:sldId id="3156" r:id="rId21"/>
    <p:sldId id="3157" r:id="rId22"/>
    <p:sldId id="3158" r:id="rId23"/>
    <p:sldId id="282" r:id="rId24"/>
    <p:sldId id="3142" r:id="rId25"/>
    <p:sldId id="368" r:id="rId26"/>
    <p:sldId id="370" r:id="rId27"/>
    <p:sldId id="369" r:id="rId28"/>
    <p:sldId id="371" r:id="rId29"/>
    <p:sldId id="287" r:id="rId30"/>
    <p:sldId id="288" r:id="rId31"/>
    <p:sldId id="373" r:id="rId32"/>
    <p:sldId id="374" r:id="rId33"/>
    <p:sldId id="296" r:id="rId34"/>
    <p:sldId id="375" r:id="rId35"/>
    <p:sldId id="1744" r:id="rId36"/>
    <p:sldId id="289" r:id="rId37"/>
    <p:sldId id="1745" r:id="rId38"/>
  </p:sldIdLst>
  <p:sldSz cx="12858750" cy="7232650"/>
  <p:notesSz cx="6858000" cy="9144000"/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41" autoAdjust="0"/>
    <p:restoredTop sz="94061" autoAdjust="0"/>
  </p:normalViewPr>
  <p:slideViewPr>
    <p:cSldViewPr>
      <p:cViewPr>
        <p:scale>
          <a:sx n="66" d="100"/>
          <a:sy n="66" d="100"/>
        </p:scale>
        <p:origin x="792" y="-66"/>
      </p:cViewPr>
      <p:guideLst>
        <p:guide orient="horz" pos="328"/>
        <p:guide pos="4050"/>
        <p:guide pos="557"/>
        <p:guide orient="horz" pos="4183"/>
        <p:guide pos="7588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1-03D2-47AA-9D91-96D2D3E362B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3-03D2-47AA-9D91-96D2D3E362B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5-03D2-47AA-9D91-96D2D3E362B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7-03D2-47AA-9D91-96D2D3E362B6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<c:ext xmlns:c15="http://schemas.microsoft.com/office/drawing/2012/chart" uri="{02D57815-91ED-43cb-92C2-25804820EDAC}">
              <c15:filteredCategoryTitle>
                <c15:cat>
                  <c:strRef>
      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03D2-47AA-9D91-96D2D3E362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mtId="4294967295">
          <a:latin typeface="思源黑体 CN Light" panose="020B0300000000000000" pitchFamily="34" charset="-122"/>
          <a:ea typeface="思源黑体 CN Normal" panose="020B0400000000000000" pitchFamily="34" charset="-122"/>
          <a:cs typeface="+mn-ea"/>
          <a:sym typeface="思源黑体 CN Light" panose="020B0300000000000000" pitchFamily="34" charset="-122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1-C851-4993-9C6C-ECA8CED9E2D5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3-C851-4993-9C6C-ECA8CED9E2D5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5-C851-4993-9C6C-ECA8CED9E2D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7-C851-4993-9C6C-ECA8CED9E2D5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3.3</c:v>
                </c:pt>
                <c:pt idx="2">
                  <c:v>3.8</c:v>
                </c:pt>
              </c:numCache>
            </c:numRef>
          </c:val>
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<c:ext xmlns:c15="http://schemas.microsoft.com/office/drawing/2012/chart" uri="{02D57815-91ED-43cb-92C2-25804820EDAC}">
              <c15:filteredCategoryTitle>
                <c15:cat>
                  <c:strRef>
      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C851-4993-9C6C-ECA8CED9E2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mtId="4294967295">
          <a:latin typeface="思源黑体 CN Light" panose="020B0300000000000000" pitchFamily="34" charset="-122"/>
          <a:ea typeface="思源黑体 CN Normal" panose="020B0400000000000000" pitchFamily="34" charset="-122"/>
          <a:cs typeface="+mn-ea"/>
          <a:sym typeface="思源黑体 CN Light" panose="020B0300000000000000" pitchFamily="34" charset="-122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1-A5AC-448F-BD10-1A07993D91C4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3-A5AC-448F-BD10-1A07993D91C4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5-A5AC-448F-BD10-1A07993D91C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</c:spPr>
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<c:ext xmlns:c16="http://schemas.microsoft.com/office/drawing/2014/chart" uri="{C3380CC4-5D6E-409C-BE32-E72D297353CC}">
                <c16:uniqueId val="{00000007-A5AC-448F-BD10-1A07993D91C4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3.3</c:v>
                </c:pt>
                <c:pt idx="1">
                  <c:v>4.8</c:v>
                </c:pt>
                <c:pt idx="2">
                  <c:v>3.8</c:v>
                </c:pt>
              </c:numCache>
            </c:numRef>
          </c:val>
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<c:ext xmlns:c15="http://schemas.microsoft.com/office/drawing/2012/chart" uri="{02D57815-91ED-43cb-92C2-25804820EDAC}">
              <c15:filteredCategoryTitle>
                <c15:cat>
                  <c:strRef>
                    <c:extLst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A5AC-448F-BD10-1A07993D91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mtId="4294967295">
          <a:latin typeface="思源黑体 CN Light" panose="020B0300000000000000" pitchFamily="34" charset="-122"/>
          <a:ea typeface="思源黑体 CN Normal" panose="020B0400000000000000" pitchFamily="34" charset="-122"/>
          <a:cs typeface="+mn-ea"/>
          <a:sym typeface="思源黑体 CN Light" panose="020B0300000000000000" pitchFamily="34" charset="-122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0466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6656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5277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2296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8594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827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8270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2171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2665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6367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079370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5182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688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90970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2807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BED8D-E8DF-4768-B78C-C53A908A939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7759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356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9579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35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3" name="Google Shape;12403;ge25dcd4bc2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4" name="Google Shape;12404;ge25dcd4bc2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329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603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201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35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869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9C602251-43D7-4D1D-B3D2-19BD9A52692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443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8C92ADDF-ABC6-4EEC-846D-A1AE2D410679}" type="slidenum">
              <a:rPr lang="en-US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113BBA4-6F4A-4580-A461-411209221F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2" r="11982"/>
          <a:stretch>
            <a:fillRect/>
          </a:stretch>
        </p:blipFill>
        <p:spPr>
          <a:xfrm>
            <a:off x="0" y="0"/>
            <a:ext cx="12858750" cy="723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853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86252" y="466106"/>
            <a:ext cx="4607719" cy="3252018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137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170979" y="4009124"/>
            <a:ext cx="4758712" cy="455368"/>
          </a:xfrm>
          <a:prstGeom prst="rect">
            <a:avLst/>
          </a:prstGeom>
        </p:spPr>
        <p:txBody>
          <a:bodyPr vert="horz" lIns="0" tIns="40504" rIns="0" bIns="40504" anchor="ctr">
            <a:normAutofit fontScale="62500" lnSpcReduction="20000"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4428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n-US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170979" y="4624817"/>
            <a:ext cx="4758712" cy="240931"/>
          </a:xfrm>
          <a:prstGeom prst="rect">
            <a:avLst/>
          </a:prstGeom>
        </p:spPr>
        <p:txBody>
          <a:bodyPr vert="horz" lIns="0" tIns="40504" rIns="0" bIns="40504" anchor="ctr">
            <a:normAutofit fontScale="62500" lnSpcReduction="20000"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96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err="1"/>
              <a:t>Ultimate Powerpoint Template</a:t>
            </a:r>
            <a:endParaRPr 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192560" y="5081021"/>
            <a:ext cx="4733479" cy="1620827"/>
          </a:xfrm>
          <a:prstGeom prst="rect">
            <a:avLst/>
          </a:prstGeom>
        </p:spPr>
        <p:txBody>
          <a:bodyPr vert="horz" lIns="0" tIns="0" rIns="0" bIns="0">
            <a:normAutofit/>
          </a:bodyPr>
          <a:lstStyle>
            <a:lvl1pPr marL="0" indent="0" algn="ctr">
              <a:lnSpc>
                <a:spcPct val="130000"/>
              </a:lnSpc>
              <a:buNone/>
              <a:defRPr sz="1517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err="1"/>
              <a:t>Lorem ipsum dolor sit amet, consectetur adipiscing elit. Fusce diam tortor, mattis quis dapibus vitae, euismod non purus. Maecenas ut lacus nec mauris feugiat tristique.</a:t>
            </a:r>
          </a:p>
        </p:txBody>
      </p:sp>
    </p:spTree>
    <p:extLst>
      <p:ext uri="{BB962C8B-B14F-4D97-AF65-F5344CB8AC3E}">
        <p14:creationId xmlns:p14="http://schemas.microsoft.com/office/powerpoint/2010/main" val="300275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F1CD1F7-BFC8-4391-A2C0-856237A204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2" r="11982"/>
          <a:stretch>
            <a:fillRect/>
          </a:stretch>
        </p:blipFill>
        <p:spPr>
          <a:xfrm>
            <a:off x="1" y="0"/>
            <a:ext cx="12860983" cy="723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9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"/>
          <p:cNvSpPr/>
          <p:nvPr/>
        </p:nvSpPr>
        <p:spPr>
          <a:xfrm>
            <a:off x="143227" y="171483"/>
            <a:ext cx="12572297" cy="6889684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8"/>
          <p:cNvSpPr txBox="1">
            <a:spLocks noGrp="1"/>
          </p:cNvSpPr>
          <p:nvPr>
            <p:ph type="title"/>
          </p:nvPr>
        </p:nvSpPr>
        <p:spPr>
          <a:xfrm>
            <a:off x="1952016" y="740139"/>
            <a:ext cx="8954719" cy="575237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75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75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75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75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75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75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75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75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750"/>
            </a:lvl9pPr>
          </a:lstStyle>
          <a:p>
            <a:endParaRPr/>
          </a:p>
        </p:txBody>
      </p:sp>
      <p:grpSp>
        <p:nvGrpSpPr>
          <p:cNvPr id="79" name="Google Shape;79;p8"/>
          <p:cNvGrpSpPr/>
          <p:nvPr/>
        </p:nvGrpSpPr>
        <p:grpSpPr>
          <a:xfrm rot="10800000" flipH="1">
            <a:off x="1548500" y="355972"/>
            <a:ext cx="10704052" cy="4147055"/>
            <a:chOff x="404800" y="-890960"/>
            <a:chExt cx="8937149" cy="3462697"/>
          </a:xfrm>
        </p:grpSpPr>
        <p:sp>
          <p:nvSpPr>
            <p:cNvPr id="80" name="Google Shape;80;p8"/>
            <p:cNvSpPr/>
            <p:nvPr/>
          </p:nvSpPr>
          <p:spPr>
            <a:xfrm>
              <a:off x="8152149" y="-890960"/>
              <a:ext cx="1189800" cy="1189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rot="10800000">
              <a:off x="8319788" y="1398812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10800000">
              <a:off x="8016563" y="1770163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404800" y="2050938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 rot="10800000" flipH="1">
            <a:off x="6675220" y="4645085"/>
            <a:ext cx="1425094" cy="1425016"/>
          </a:xfrm>
          <a:prstGeom prst="donut">
            <a:avLst>
              <a:gd name="adj" fmla="val 15949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 rot="10800000">
            <a:off x="380743" y="1040722"/>
            <a:ext cx="12132176" cy="5749842"/>
            <a:chOff x="270750" y="253149"/>
            <a:chExt cx="8627325" cy="4089001"/>
          </a:xfrm>
        </p:grpSpPr>
        <p:sp>
          <p:nvSpPr>
            <p:cNvPr id="86" name="Google Shape;86;p8"/>
            <p:cNvSpPr/>
            <p:nvPr/>
          </p:nvSpPr>
          <p:spPr>
            <a:xfrm>
              <a:off x="270750" y="3248150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8301150" y="4048150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009175" y="25314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8325975" y="33980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2318445" y="305956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18092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5"/>
          <p:cNvSpPr/>
          <p:nvPr/>
        </p:nvSpPr>
        <p:spPr>
          <a:xfrm>
            <a:off x="143227" y="171483"/>
            <a:ext cx="12572297" cy="6889684"/>
          </a:xfrm>
          <a:prstGeom prst="roundRect">
            <a:avLst>
              <a:gd name="adj" fmla="val 790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4" name="Google Shape;294;p25"/>
          <p:cNvGrpSpPr/>
          <p:nvPr/>
        </p:nvGrpSpPr>
        <p:grpSpPr>
          <a:xfrm flipH="1">
            <a:off x="655471" y="398404"/>
            <a:ext cx="11686624" cy="5706443"/>
            <a:chOff x="270750" y="369050"/>
            <a:chExt cx="8310488" cy="4058138"/>
          </a:xfrm>
        </p:grpSpPr>
        <p:sp>
          <p:nvSpPr>
            <p:cNvPr id="295" name="Google Shape;295;p25"/>
            <p:cNvSpPr/>
            <p:nvPr/>
          </p:nvSpPr>
          <p:spPr>
            <a:xfrm>
              <a:off x="622525" y="369050"/>
              <a:ext cx="896100" cy="896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5"/>
            <p:cNvSpPr/>
            <p:nvPr/>
          </p:nvSpPr>
          <p:spPr>
            <a:xfrm>
              <a:off x="270750" y="2638875"/>
              <a:ext cx="572100" cy="5721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5"/>
            <p:cNvSpPr/>
            <p:nvPr/>
          </p:nvSpPr>
          <p:spPr>
            <a:xfrm rot="10800000">
              <a:off x="8287538" y="3923537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5"/>
            <p:cNvSpPr/>
            <p:nvPr/>
          </p:nvSpPr>
          <p:spPr>
            <a:xfrm>
              <a:off x="7891375" y="1494499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5"/>
            <p:cNvSpPr/>
            <p:nvPr/>
          </p:nvSpPr>
          <p:spPr>
            <a:xfrm rot="10800000">
              <a:off x="7637888" y="3854488"/>
              <a:ext cx="572100" cy="5727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2194400" y="3402713"/>
              <a:ext cx="520200" cy="5208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5"/>
            <p:cNvSpPr/>
            <p:nvPr/>
          </p:nvSpPr>
          <p:spPr>
            <a:xfrm>
              <a:off x="6692981" y="897169"/>
              <a:ext cx="274200" cy="2745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5"/>
            <p:cNvSpPr/>
            <p:nvPr/>
          </p:nvSpPr>
          <p:spPr>
            <a:xfrm>
              <a:off x="1661220" y="625231"/>
              <a:ext cx="293700" cy="294000"/>
            </a:xfrm>
            <a:prstGeom prst="donut">
              <a:avLst>
                <a:gd name="adj" fmla="val 1594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90766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en-US"/>
              <a:t>Click here to edit master header styles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en-US"/>
              <a:t>Click here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en-US" altLang="en-US" sz="1100" smtClean="0"/>
              <a:t>11/14/2023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en-US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11889237" y="2403609"/>
            <a:ext cx="979980" cy="2808233"/>
          </a:xfrm>
          <a:custGeom>
            <a:avLst/>
            <a:gdLst>
              <a:gd name="T0" fmla="*/ 439 w 439"/>
              <a:gd name="T1" fmla="*/ 0 h 1258"/>
              <a:gd name="T2" fmla="*/ 439 w 439"/>
              <a:gd name="T3" fmla="*/ 948 h 1258"/>
              <a:gd name="T4" fmla="*/ 0 w 439"/>
              <a:gd name="T5" fmla="*/ 1258 h 1258"/>
              <a:gd name="T6" fmla="*/ 439 w 439"/>
              <a:gd name="T7" fmla="*/ 0 h 1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9" h="1258">
                <a:moveTo>
                  <a:pt x="439" y="0"/>
                </a:moveTo>
                <a:lnTo>
                  <a:pt x="439" y="948"/>
                </a:lnTo>
                <a:lnTo>
                  <a:pt x="0" y="1258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7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0" y="8088"/>
            <a:ext cx="9277436" cy="2919848"/>
          </a:xfrm>
          <a:custGeom>
            <a:avLst/>
            <a:gdLst>
              <a:gd name="T0" fmla="*/ 4156 w 4156"/>
              <a:gd name="T1" fmla="*/ 0 h 1308"/>
              <a:gd name="T2" fmla="*/ 0 w 4156"/>
              <a:gd name="T3" fmla="*/ 1308 h 1308"/>
              <a:gd name="T4" fmla="*/ 0 w 4156"/>
              <a:gd name="T5" fmla="*/ 1153 h 1308"/>
              <a:gd name="T6" fmla="*/ 1762 w 4156"/>
              <a:gd name="T7" fmla="*/ 0 h 1308"/>
              <a:gd name="T8" fmla="*/ 4156 w 4156"/>
              <a:gd name="T9" fmla="*/ 0 h 1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6" h="1308">
                <a:moveTo>
                  <a:pt x="4156" y="0"/>
                </a:moveTo>
                <a:lnTo>
                  <a:pt x="0" y="1308"/>
                </a:lnTo>
                <a:lnTo>
                  <a:pt x="0" y="1153"/>
                </a:lnTo>
                <a:lnTo>
                  <a:pt x="1762" y="0"/>
                </a:lnTo>
                <a:lnTo>
                  <a:pt x="4156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7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8941064" y="4519829"/>
            <a:ext cx="3917686" cy="2736799"/>
          </a:xfrm>
          <a:custGeom>
            <a:avLst/>
            <a:gdLst>
              <a:gd name="T0" fmla="*/ 1755 w 1755"/>
              <a:gd name="T1" fmla="*/ 0 h 1226"/>
              <a:gd name="T2" fmla="*/ 1755 w 1755"/>
              <a:gd name="T3" fmla="*/ 674 h 1226"/>
              <a:gd name="T4" fmla="*/ 0 w 1755"/>
              <a:gd name="T5" fmla="*/ 1226 h 1226"/>
              <a:gd name="T6" fmla="*/ 1755 w 1755"/>
              <a:gd name="T7" fmla="*/ 0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54" h="1226">
                <a:moveTo>
                  <a:pt x="1755" y="0"/>
                </a:moveTo>
                <a:lnTo>
                  <a:pt x="1755" y="674"/>
                </a:lnTo>
                <a:lnTo>
                  <a:pt x="0" y="1226"/>
                </a:lnTo>
                <a:lnTo>
                  <a:pt x="1755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7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0" y="1459083"/>
            <a:ext cx="4667739" cy="2776980"/>
          </a:xfrm>
          <a:custGeom>
            <a:avLst/>
            <a:gdLst>
              <a:gd name="T0" fmla="*/ 2091 w 2091"/>
              <a:gd name="T1" fmla="*/ 0 h 1244"/>
              <a:gd name="T2" fmla="*/ 0 w 2091"/>
              <a:gd name="T3" fmla="*/ 1244 h 1244"/>
              <a:gd name="T4" fmla="*/ 0 w 2091"/>
              <a:gd name="T5" fmla="*/ 658 h 1244"/>
              <a:gd name="T6" fmla="*/ 2091 w 2091"/>
              <a:gd name="T7" fmla="*/ 0 h 1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1" h="1244">
                <a:moveTo>
                  <a:pt x="2091" y="0"/>
                </a:moveTo>
                <a:lnTo>
                  <a:pt x="0" y="1244"/>
                </a:lnTo>
                <a:lnTo>
                  <a:pt x="0" y="658"/>
                </a:lnTo>
                <a:lnTo>
                  <a:pt x="209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7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0" y="8088"/>
            <a:ext cx="3933312" cy="2573842"/>
          </a:xfrm>
          <a:custGeom>
            <a:avLst/>
            <a:gdLst>
              <a:gd name="T0" fmla="*/ 0 w 1762"/>
              <a:gd name="T1" fmla="*/ 0 h 1153"/>
              <a:gd name="T2" fmla="*/ 1762 w 1762"/>
              <a:gd name="T3" fmla="*/ 0 h 1153"/>
              <a:gd name="T4" fmla="*/ 244 w 1762"/>
              <a:gd name="T5" fmla="*/ 993 h 1153"/>
              <a:gd name="T6" fmla="*/ 0 w 1762"/>
              <a:gd name="T7" fmla="*/ 1153 h 1153"/>
              <a:gd name="T8" fmla="*/ 0 w 1762"/>
              <a:gd name="T9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1153">
                <a:moveTo>
                  <a:pt x="0" y="0"/>
                </a:moveTo>
                <a:lnTo>
                  <a:pt x="1762" y="0"/>
                </a:lnTo>
                <a:lnTo>
                  <a:pt x="244" y="993"/>
                </a:lnTo>
                <a:lnTo>
                  <a:pt x="0" y="11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7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" name="Freeform 11"/>
          <p:cNvSpPr/>
          <p:nvPr/>
        </p:nvSpPr>
        <p:spPr bwMode="auto">
          <a:xfrm>
            <a:off x="8941064" y="6024398"/>
            <a:ext cx="3917686" cy="1232229"/>
          </a:xfrm>
          <a:custGeom>
            <a:avLst/>
            <a:gdLst>
              <a:gd name="T0" fmla="*/ 1755 w 1755"/>
              <a:gd name="T1" fmla="*/ 0 h 552"/>
              <a:gd name="T2" fmla="*/ 1755 w 1755"/>
              <a:gd name="T3" fmla="*/ 552 h 552"/>
              <a:gd name="T4" fmla="*/ 0 w 1755"/>
              <a:gd name="T5" fmla="*/ 552 h 552"/>
              <a:gd name="T6" fmla="*/ 1115 w 1755"/>
              <a:gd name="T7" fmla="*/ 202 h 552"/>
              <a:gd name="T8" fmla="*/ 1755 w 1755"/>
              <a:gd name="T9" fmla="*/ 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4" h="552">
                <a:moveTo>
                  <a:pt x="1755" y="0"/>
                </a:moveTo>
                <a:lnTo>
                  <a:pt x="1755" y="552"/>
                </a:lnTo>
                <a:lnTo>
                  <a:pt x="0" y="552"/>
                </a:lnTo>
                <a:lnTo>
                  <a:pt x="1115" y="202"/>
                </a:lnTo>
                <a:lnTo>
                  <a:pt x="175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7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838058" y="3242705"/>
            <a:ext cx="9217023" cy="143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rtl="1">
              <a:buNone/>
            </a:pPr>
            <a:r>
              <a:rPr lang="fa-IR" altLang="zh-CN" sz="8800" spc="600" dirty="0">
                <a:solidFill>
                  <a:schemeClr val="accent1"/>
                </a:solidFill>
                <a:latin typeface="思源黑体 Bold"/>
                <a:ea typeface="思源黑体 CN Bold" panose="020B0800000000000000" pitchFamily="34" charset="-122"/>
                <a:cs typeface="B Nazanin" panose="00000700000000000000" pitchFamily="2" charset="-78"/>
                <a:sym typeface="思源黑体 CN Light" panose="020B0300000000000000" pitchFamily="34" charset="-122"/>
              </a:rPr>
              <a:t>تم : نمونه رزومه</a:t>
            </a:r>
            <a:endParaRPr lang="en-US" altLang="zh-CN" sz="8800" spc="600" dirty="0">
              <a:solidFill>
                <a:schemeClr val="accent1"/>
              </a:solidFill>
              <a:latin typeface="思源黑体 Bold"/>
              <a:ea typeface="思源黑体 CN Bold" panose="020B0800000000000000" pitchFamily="34" charset="-122"/>
              <a:cs typeface="B Nazanin" panose="000007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361212" y="4704904"/>
            <a:ext cx="3828516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rtl="1">
              <a:buNone/>
            </a:pPr>
            <a:r>
              <a:rPr lang="fa-IR" altLang="en-US" sz="1200" cap="all" spc="600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700000000000000" pitchFamily="2" charset="-78"/>
                <a:sym typeface="思源黑体 CN Light" panose="020B0300000000000000" pitchFamily="34" charset="-122"/>
              </a:rPr>
              <a:t>رزومه | رقابتی</a:t>
            </a:r>
            <a:endParaRPr lang="en-US" altLang="en-US" sz="1200" cap="all" spc="600" dirty="0">
              <a:solidFill>
                <a:schemeClr val="accent1"/>
              </a:solidFill>
              <a:latin typeface="思源黑体 Normal"/>
              <a:ea typeface="思源黑体 CN Normal" panose="020B0400000000000000" pitchFamily="34" charset="-122"/>
              <a:cs typeface="B Nazanin" panose="000007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491520" y="5055539"/>
            <a:ext cx="1875710" cy="304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rtl="1">
              <a:buNone/>
            </a:pPr>
            <a:r>
              <a:rPr lang="en-US" altLang="en-US" sz="1400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700000000000000" pitchFamily="2" charset="-78"/>
                <a:sym typeface="思源黑体 CN Light" panose="020B0300000000000000" pitchFamily="34" charset="-122"/>
              </a:rPr>
              <a:t>20begir.com</a:t>
            </a:r>
            <a:endParaRPr lang="zh-CN" altLang="en-US" sz="1800" dirty="0">
              <a:solidFill>
                <a:schemeClr val="accent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7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197127" y="2571240"/>
            <a:ext cx="4081361" cy="43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fontScale="55000" lnSpcReduction="20000"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rtl="1">
              <a:buNone/>
            </a:pPr>
            <a:r>
              <a:rPr lang="fa-IR" altLang="zh-CN" sz="4400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700000000000000" pitchFamily="2" charset="-78"/>
                <a:sym typeface="思源黑体 CN Light" panose="020B0300000000000000" pitchFamily="34" charset="-122"/>
              </a:rPr>
              <a:t>قالب پاورپوینت مدیریت منابع انسانی</a:t>
            </a:r>
            <a:endParaRPr lang="zh-CN" altLang="en-US" sz="4400" dirty="0">
              <a:solidFill>
                <a:schemeClr val="accent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7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473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2" grpId="1"/>
      <p:bldP spid="13" grpId="0"/>
      <p:bldP spid="13" grpId="1"/>
      <p:bldP spid="14" grpId="0" animBg="1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:a16="http://schemas.microsoft.com/office/drawing/2014/main" id="{70844FBF-A9F1-4A08-A861-B3D84C5140FE}"/>
              </a:ext>
            </a:extLst>
          </p:cNvPr>
          <p:cNvGrpSpPr/>
          <p:nvPr/>
        </p:nvGrpSpPr>
        <p:grpSpPr>
          <a:xfrm>
            <a:off x="1922715" y="1813366"/>
            <a:ext cx="3114255" cy="4618305"/>
            <a:chOff x="2017817" y="1590867"/>
            <a:chExt cx="3284566" cy="4870869"/>
          </a:xfrm>
        </p:grpSpPr>
        <p:grpSp>
          <p:nvGrpSpPr>
            <p:cNvPr id="68" name="图形 2">
              <a:extLst>
                <a:ext uri="{FF2B5EF4-FFF2-40B4-BE49-F238E27FC236}">
                  <a16:creationId xmlns:a16="http://schemas.microsoft.com/office/drawing/2014/main" id="{9DFE8C1E-C6D9-4EB3-BEDE-CEB1F47DA7AC}"/>
                </a:ext>
              </a:extLst>
            </p:cNvPr>
            <p:cNvGrpSpPr/>
            <p:nvPr/>
          </p:nvGrpSpPr>
          <p:grpSpPr>
            <a:xfrm>
              <a:off x="2066404" y="1590867"/>
              <a:ext cx="285023" cy="4870869"/>
              <a:chOff x="2066404" y="1590867"/>
              <a:chExt cx="285023" cy="4870869"/>
            </a:xfrm>
            <a:solidFill>
              <a:srgbClr val="000000"/>
            </a:solidFill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D74DB090-6DA5-4179-90B6-33CE6FE2C129}"/>
                  </a:ext>
                </a:extLst>
              </p:cNvPr>
              <p:cNvSpPr/>
              <p:nvPr/>
            </p:nvSpPr>
            <p:spPr>
              <a:xfrm>
                <a:off x="2168081" y="6284211"/>
                <a:ext cx="78741" cy="177525"/>
              </a:xfrm>
              <a:custGeom>
                <a:avLst/>
                <a:gdLst>
                  <a:gd name="connsiteX0" fmla="*/ 0 w 78741"/>
                  <a:gd name="connsiteY0" fmla="*/ 477 h 177525"/>
                  <a:gd name="connsiteX1" fmla="*/ 78741 w 78741"/>
                  <a:gd name="connsiteY1" fmla="*/ 0 h 177525"/>
                  <a:gd name="connsiteX2" fmla="*/ 39005 w 78741"/>
                  <a:gd name="connsiteY2" fmla="*/ 177525 h 177525"/>
                  <a:gd name="connsiteX3" fmla="*/ 0 w 78741"/>
                  <a:gd name="connsiteY3" fmla="*/ 477 h 17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741" h="177525">
                    <a:moveTo>
                      <a:pt x="0" y="477"/>
                    </a:moveTo>
                    <a:lnTo>
                      <a:pt x="78741" y="0"/>
                    </a:lnTo>
                    <a:lnTo>
                      <a:pt x="39005" y="177525"/>
                    </a:lnTo>
                    <a:lnTo>
                      <a:pt x="0" y="477"/>
                    </a:lnTo>
                    <a:close/>
                  </a:path>
                </a:pathLst>
              </a:custGeom>
              <a:solidFill>
                <a:srgbClr val="595858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904FE2A5-AA6E-4A52-802E-9D55C20F937A}"/>
                  </a:ext>
                </a:extLst>
              </p:cNvPr>
              <p:cNvSpPr/>
              <p:nvPr/>
            </p:nvSpPr>
            <p:spPr>
              <a:xfrm>
                <a:off x="2223406" y="5810238"/>
                <a:ext cx="125922" cy="488448"/>
              </a:xfrm>
              <a:custGeom>
                <a:avLst/>
                <a:gdLst>
                  <a:gd name="connsiteX0" fmla="*/ 48644 w 125922"/>
                  <a:gd name="connsiteY0" fmla="*/ 0 h 488448"/>
                  <a:gd name="connsiteX1" fmla="*/ 0 w 125922"/>
                  <a:gd name="connsiteY1" fmla="*/ 488449 h 488448"/>
                  <a:gd name="connsiteX2" fmla="*/ 20934 w 125922"/>
                  <a:gd name="connsiteY2" fmla="*/ 485267 h 488448"/>
                  <a:gd name="connsiteX3" fmla="*/ 125922 w 125922"/>
                  <a:gd name="connsiteY3" fmla="*/ 21952 h 488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921" h="488448">
                    <a:moveTo>
                      <a:pt x="48644" y="0"/>
                    </a:moveTo>
                    <a:cubicBezTo>
                      <a:pt x="32419" y="162806"/>
                      <a:pt x="16204" y="325622"/>
                      <a:pt x="0" y="488449"/>
                    </a:cubicBezTo>
                    <a:cubicBezTo>
                      <a:pt x="8654" y="476900"/>
                      <a:pt x="14348" y="469360"/>
                      <a:pt x="20934" y="485267"/>
                    </a:cubicBezTo>
                    <a:lnTo>
                      <a:pt x="125922" y="21952"/>
                    </a:lnTo>
                    <a:close/>
                  </a:path>
                </a:pathLst>
              </a:custGeom>
              <a:solidFill>
                <a:srgbClr val="F8E6A3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837F227-A93C-4ED5-A867-DC3753AC4E34}"/>
                  </a:ext>
                </a:extLst>
              </p:cNvPr>
              <p:cNvSpPr/>
              <p:nvPr/>
            </p:nvSpPr>
            <p:spPr>
              <a:xfrm>
                <a:off x="2143043" y="5786186"/>
                <a:ext cx="131171" cy="512500"/>
              </a:xfrm>
              <a:custGeom>
                <a:avLst/>
                <a:gdLst>
                  <a:gd name="connsiteX0" fmla="*/ 131171 w 131171"/>
                  <a:gd name="connsiteY0" fmla="*/ 0 h 512500"/>
                  <a:gd name="connsiteX1" fmla="*/ 0 w 131171"/>
                  <a:gd name="connsiteY1" fmla="*/ 13108 h 512500"/>
                  <a:gd name="connsiteX2" fmla="*/ 50585 w 131171"/>
                  <a:gd name="connsiteY2" fmla="*/ 512055 h 512500"/>
                  <a:gd name="connsiteX3" fmla="*/ 80427 w 131171"/>
                  <a:gd name="connsiteY3" fmla="*/ 512500 h 512500"/>
                  <a:gd name="connsiteX4" fmla="*/ 131171 w 131171"/>
                  <a:gd name="connsiteY4" fmla="*/ 0 h 51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171" h="512499">
                    <a:moveTo>
                      <a:pt x="131171" y="0"/>
                    </a:moveTo>
                    <a:lnTo>
                      <a:pt x="0" y="13108"/>
                    </a:lnTo>
                    <a:cubicBezTo>
                      <a:pt x="16756" y="179434"/>
                      <a:pt x="33617" y="345750"/>
                      <a:pt x="50585" y="512055"/>
                    </a:cubicBezTo>
                    <a:cubicBezTo>
                      <a:pt x="57966" y="494748"/>
                      <a:pt x="75241" y="499329"/>
                      <a:pt x="80427" y="512500"/>
                    </a:cubicBezTo>
                    <a:cubicBezTo>
                      <a:pt x="97353" y="341656"/>
                      <a:pt x="114267" y="170823"/>
                      <a:pt x="131171" y="0"/>
                    </a:cubicBezTo>
                    <a:close/>
                  </a:path>
                </a:pathLst>
              </a:custGeom>
              <a:solidFill>
                <a:srgbClr val="EECD6A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7F96F7E-744C-4A6B-AFBD-2C9EC2D2F5F2}"/>
                  </a:ext>
                </a:extLst>
              </p:cNvPr>
              <p:cNvSpPr/>
              <p:nvPr/>
            </p:nvSpPr>
            <p:spPr>
              <a:xfrm>
                <a:off x="2067197" y="5816251"/>
                <a:ext cx="126431" cy="481990"/>
              </a:xfrm>
              <a:custGeom>
                <a:avLst/>
                <a:gdLst>
                  <a:gd name="connsiteX0" fmla="*/ 126431 w 126431"/>
                  <a:gd name="connsiteY0" fmla="*/ 481990 h 481990"/>
                  <a:gd name="connsiteX1" fmla="*/ 103175 w 126431"/>
                  <a:gd name="connsiteY1" fmla="*/ 478618 h 481990"/>
                  <a:gd name="connsiteX2" fmla="*/ 0 w 126431"/>
                  <a:gd name="connsiteY2" fmla="*/ 15748 h 481990"/>
                  <a:gd name="connsiteX3" fmla="*/ 78041 w 126431"/>
                  <a:gd name="connsiteY3" fmla="*/ 0 h 481990"/>
                  <a:gd name="connsiteX4" fmla="*/ 126431 w 126431"/>
                  <a:gd name="connsiteY4" fmla="*/ 481990 h 481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431" h="481990">
                    <a:moveTo>
                      <a:pt x="126431" y="481990"/>
                    </a:moveTo>
                    <a:cubicBezTo>
                      <a:pt x="113896" y="469455"/>
                      <a:pt x="110937" y="468469"/>
                      <a:pt x="103175" y="478618"/>
                    </a:cubicBezTo>
                    <a:lnTo>
                      <a:pt x="0" y="15748"/>
                    </a:lnTo>
                    <a:lnTo>
                      <a:pt x="78041" y="0"/>
                    </a:lnTo>
                    <a:cubicBezTo>
                      <a:pt x="94139" y="160663"/>
                      <a:pt x="110269" y="321327"/>
                      <a:pt x="126431" y="481990"/>
                    </a:cubicBezTo>
                    <a:close/>
                  </a:path>
                </a:pathLst>
              </a:custGeom>
              <a:solidFill>
                <a:srgbClr val="DBB55A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24F2180-84A1-4A73-93B4-61D34877E895}"/>
                  </a:ext>
                </a:extLst>
              </p:cNvPr>
              <p:cNvSpPr/>
              <p:nvPr/>
            </p:nvSpPr>
            <p:spPr>
              <a:xfrm>
                <a:off x="2269983" y="1932586"/>
                <a:ext cx="80427" cy="3956954"/>
              </a:xfrm>
              <a:custGeom>
                <a:avLst/>
                <a:gdLst>
                  <a:gd name="connsiteX0" fmla="*/ 79282 w 80427"/>
                  <a:gd name="connsiteY0" fmla="*/ 3897631 h 3956954"/>
                  <a:gd name="connsiteX1" fmla="*/ 0 w 80427"/>
                  <a:gd name="connsiteY1" fmla="*/ 3897631 h 3956954"/>
                  <a:gd name="connsiteX2" fmla="*/ 1209 w 80427"/>
                  <a:gd name="connsiteY2" fmla="*/ 0 h 3956954"/>
                  <a:gd name="connsiteX3" fmla="*/ 80427 w 80427"/>
                  <a:gd name="connsiteY3" fmla="*/ 0 h 3956954"/>
                  <a:gd name="connsiteX4" fmla="*/ 79282 w 80427"/>
                  <a:gd name="connsiteY4" fmla="*/ 3897631 h 3956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427" h="3956954">
                    <a:moveTo>
                      <a:pt x="79282" y="3897631"/>
                    </a:moveTo>
                    <a:cubicBezTo>
                      <a:pt x="53385" y="3987030"/>
                      <a:pt x="23734" y="3965714"/>
                      <a:pt x="0" y="3897631"/>
                    </a:cubicBezTo>
                    <a:cubicBezTo>
                      <a:pt x="700" y="3834384"/>
                      <a:pt x="1209" y="0"/>
                      <a:pt x="1209" y="0"/>
                    </a:cubicBezTo>
                    <a:lnTo>
                      <a:pt x="80427" y="0"/>
                    </a:lnTo>
                    <a:cubicBezTo>
                      <a:pt x="80427" y="0"/>
                      <a:pt x="79536" y="3850737"/>
                      <a:pt x="79282" y="3897631"/>
                    </a:cubicBezTo>
                    <a:close/>
                  </a:path>
                </a:pathLst>
              </a:custGeom>
              <a:solidFill>
                <a:srgbClr val="687AAE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5D56215-FF77-4589-AA78-833D52746FC0}"/>
                  </a:ext>
                </a:extLst>
              </p:cNvPr>
              <p:cNvSpPr/>
              <p:nvPr/>
            </p:nvSpPr>
            <p:spPr>
              <a:xfrm>
                <a:off x="2146638" y="1932555"/>
                <a:ext cx="124490" cy="3975553"/>
              </a:xfrm>
              <a:custGeom>
                <a:avLst/>
                <a:gdLst>
                  <a:gd name="connsiteX0" fmla="*/ 123345 w 124490"/>
                  <a:gd name="connsiteY0" fmla="*/ 3897599 h 3975553"/>
                  <a:gd name="connsiteX1" fmla="*/ 0 w 124490"/>
                  <a:gd name="connsiteY1" fmla="*/ 3897599 h 3975553"/>
                  <a:gd name="connsiteX2" fmla="*/ 1177 w 124490"/>
                  <a:gd name="connsiteY2" fmla="*/ 0 h 3975553"/>
                  <a:gd name="connsiteX3" fmla="*/ 124490 w 124490"/>
                  <a:gd name="connsiteY3" fmla="*/ 0 h 3975553"/>
                  <a:gd name="connsiteX4" fmla="*/ 123345 w 124490"/>
                  <a:gd name="connsiteY4" fmla="*/ 3897599 h 3975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90" h="3975553">
                    <a:moveTo>
                      <a:pt x="123345" y="3897599"/>
                    </a:moveTo>
                    <a:cubicBezTo>
                      <a:pt x="103715" y="4004210"/>
                      <a:pt x="24720" y="3998833"/>
                      <a:pt x="0" y="3897599"/>
                    </a:cubicBezTo>
                    <a:cubicBezTo>
                      <a:pt x="0" y="3851628"/>
                      <a:pt x="1177" y="0"/>
                      <a:pt x="1177" y="0"/>
                    </a:cubicBezTo>
                    <a:lnTo>
                      <a:pt x="124490" y="0"/>
                    </a:lnTo>
                    <a:cubicBezTo>
                      <a:pt x="124490" y="0"/>
                      <a:pt x="123536" y="3865308"/>
                      <a:pt x="123345" y="3897599"/>
                    </a:cubicBezTo>
                    <a:close/>
                  </a:path>
                </a:pathLst>
              </a:custGeom>
              <a:solidFill>
                <a:srgbClr val="59699F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B0C1A058-C616-4951-BBB6-3B7B1ACCA288}"/>
                  </a:ext>
                </a:extLst>
              </p:cNvPr>
              <p:cNvSpPr/>
              <p:nvPr/>
            </p:nvSpPr>
            <p:spPr>
              <a:xfrm>
                <a:off x="2066404" y="1932364"/>
                <a:ext cx="81442" cy="3963220"/>
              </a:xfrm>
              <a:custGeom>
                <a:avLst/>
                <a:gdLst>
                  <a:gd name="connsiteX0" fmla="*/ 80361 w 81442"/>
                  <a:gd name="connsiteY0" fmla="*/ 3897663 h 3963220"/>
                  <a:gd name="connsiteX1" fmla="*/ 824 w 81442"/>
                  <a:gd name="connsiteY1" fmla="*/ 3897663 h 3963220"/>
                  <a:gd name="connsiteX2" fmla="*/ 1906 w 81442"/>
                  <a:gd name="connsiteY2" fmla="*/ 0 h 3963220"/>
                  <a:gd name="connsiteX3" fmla="*/ 81443 w 81442"/>
                  <a:gd name="connsiteY3" fmla="*/ 0 h 3963220"/>
                  <a:gd name="connsiteX4" fmla="*/ 80361 w 81442"/>
                  <a:gd name="connsiteY4" fmla="*/ 3897663 h 3963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442" h="3963219">
                    <a:moveTo>
                      <a:pt x="80361" y="3897663"/>
                    </a:moveTo>
                    <a:cubicBezTo>
                      <a:pt x="51505" y="3981749"/>
                      <a:pt x="24272" y="3988334"/>
                      <a:pt x="824" y="3897663"/>
                    </a:cubicBezTo>
                    <a:cubicBezTo>
                      <a:pt x="-1530" y="3840970"/>
                      <a:pt x="1906" y="0"/>
                      <a:pt x="1906" y="0"/>
                    </a:cubicBezTo>
                    <a:lnTo>
                      <a:pt x="81443" y="0"/>
                    </a:lnTo>
                    <a:cubicBezTo>
                      <a:pt x="81443" y="0"/>
                      <a:pt x="80456" y="3858754"/>
                      <a:pt x="80361" y="3897663"/>
                    </a:cubicBezTo>
                    <a:close/>
                  </a:path>
                </a:pathLst>
              </a:custGeom>
              <a:solidFill>
                <a:srgbClr val="4F5E95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01FB4A7-2D2C-4B33-BBF1-524B6E1D6299}"/>
                  </a:ext>
                </a:extLst>
              </p:cNvPr>
              <p:cNvSpPr/>
              <p:nvPr/>
            </p:nvSpPr>
            <p:spPr>
              <a:xfrm>
                <a:off x="2068752" y="1590867"/>
                <a:ext cx="280930" cy="251334"/>
              </a:xfrm>
              <a:custGeom>
                <a:avLst/>
                <a:gdLst>
                  <a:gd name="connsiteX0" fmla="*/ 235336 w 280930"/>
                  <a:gd name="connsiteY0" fmla="*/ 159 h 251334"/>
                  <a:gd name="connsiteX1" fmla="*/ 45753 w 280930"/>
                  <a:gd name="connsiteY1" fmla="*/ 0 h 251334"/>
                  <a:gd name="connsiteX2" fmla="*/ 3 w 280930"/>
                  <a:gd name="connsiteY2" fmla="*/ 46825 h 251334"/>
                  <a:gd name="connsiteX3" fmla="*/ 3 w 280930"/>
                  <a:gd name="connsiteY3" fmla="*/ 46831 h 251334"/>
                  <a:gd name="connsiteX4" fmla="*/ 3 w 280930"/>
                  <a:gd name="connsiteY4" fmla="*/ 251080 h 251334"/>
                  <a:gd name="connsiteX5" fmla="*/ 280926 w 280930"/>
                  <a:gd name="connsiteY5" fmla="*/ 251335 h 251334"/>
                  <a:gd name="connsiteX6" fmla="*/ 280926 w 280930"/>
                  <a:gd name="connsiteY6" fmla="*/ 47086 h 251334"/>
                  <a:gd name="connsiteX7" fmla="*/ 235345 w 280930"/>
                  <a:gd name="connsiteY7" fmla="*/ 159 h 251334"/>
                  <a:gd name="connsiteX8" fmla="*/ 235336 w 280930"/>
                  <a:gd name="connsiteY8" fmla="*/ 159 h 251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930" h="251334">
                    <a:moveTo>
                      <a:pt x="235336" y="159"/>
                    </a:moveTo>
                    <a:lnTo>
                      <a:pt x="45753" y="0"/>
                    </a:lnTo>
                    <a:cubicBezTo>
                      <a:pt x="20189" y="297"/>
                      <a:pt x="-294" y="21261"/>
                      <a:pt x="3" y="46825"/>
                    </a:cubicBezTo>
                    <a:cubicBezTo>
                      <a:pt x="3" y="46827"/>
                      <a:pt x="3" y="46829"/>
                      <a:pt x="3" y="46831"/>
                    </a:cubicBezTo>
                    <a:lnTo>
                      <a:pt x="3" y="251080"/>
                    </a:lnTo>
                    <a:lnTo>
                      <a:pt x="280926" y="251335"/>
                    </a:lnTo>
                    <a:lnTo>
                      <a:pt x="280926" y="47086"/>
                    </a:lnTo>
                    <a:cubicBezTo>
                      <a:pt x="281297" y="21540"/>
                      <a:pt x="260890" y="531"/>
                      <a:pt x="235345" y="159"/>
                    </a:cubicBezTo>
                    <a:cubicBezTo>
                      <a:pt x="235342" y="159"/>
                      <a:pt x="235339" y="159"/>
                      <a:pt x="235336" y="159"/>
                    </a:cubicBezTo>
                    <a:close/>
                  </a:path>
                </a:pathLst>
              </a:custGeom>
              <a:solidFill>
                <a:srgbClr val="CC7957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E8BAB6A8-E52E-4282-9FF2-67C3D336A792}"/>
                  </a:ext>
                </a:extLst>
              </p:cNvPr>
              <p:cNvSpPr/>
              <p:nvPr/>
            </p:nvSpPr>
            <p:spPr>
              <a:xfrm>
                <a:off x="2083454" y="1599711"/>
                <a:ext cx="250762" cy="20520"/>
              </a:xfrm>
              <a:custGeom>
                <a:avLst/>
                <a:gdLst>
                  <a:gd name="connsiteX0" fmla="*/ 29683 w 250762"/>
                  <a:gd name="connsiteY0" fmla="*/ 0 h 20520"/>
                  <a:gd name="connsiteX1" fmla="*/ 0 w 250762"/>
                  <a:gd name="connsiteY1" fmla="*/ 18548 h 20520"/>
                  <a:gd name="connsiteX2" fmla="*/ 29715 w 250762"/>
                  <a:gd name="connsiteY2" fmla="*/ 6649 h 20520"/>
                  <a:gd name="connsiteX3" fmla="*/ 225311 w 250762"/>
                  <a:gd name="connsiteY3" fmla="*/ 7222 h 20520"/>
                  <a:gd name="connsiteX4" fmla="*/ 250762 w 250762"/>
                  <a:gd name="connsiteY4" fmla="*/ 20520 h 20520"/>
                  <a:gd name="connsiteX5" fmla="*/ 224706 w 250762"/>
                  <a:gd name="connsiteY5" fmla="*/ 1495 h 20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0762" h="20520">
                    <a:moveTo>
                      <a:pt x="29683" y="0"/>
                    </a:moveTo>
                    <a:cubicBezTo>
                      <a:pt x="14444" y="414"/>
                      <a:pt x="3086" y="9703"/>
                      <a:pt x="0" y="18548"/>
                    </a:cubicBezTo>
                    <a:cubicBezTo>
                      <a:pt x="10499" y="8367"/>
                      <a:pt x="14762" y="8240"/>
                      <a:pt x="29715" y="6649"/>
                    </a:cubicBezTo>
                    <a:lnTo>
                      <a:pt x="225311" y="7222"/>
                    </a:lnTo>
                    <a:cubicBezTo>
                      <a:pt x="238991" y="8972"/>
                      <a:pt x="241027" y="12121"/>
                      <a:pt x="250762" y="20520"/>
                    </a:cubicBezTo>
                    <a:cubicBezTo>
                      <a:pt x="247994" y="16607"/>
                      <a:pt x="246022" y="3881"/>
                      <a:pt x="224706" y="1495"/>
                    </a:cubicBezTo>
                  </a:path>
                </a:pathLst>
              </a:custGeom>
              <a:solidFill>
                <a:srgbClr val="FFFFFF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15341D3A-7EFE-451B-993E-458A71390D16}"/>
                  </a:ext>
                </a:extLst>
              </p:cNvPr>
              <p:cNvSpPr/>
              <p:nvPr/>
            </p:nvSpPr>
            <p:spPr>
              <a:xfrm>
                <a:off x="2066783" y="1819136"/>
                <a:ext cx="284644" cy="276945"/>
              </a:xfrm>
              <a:custGeom>
                <a:avLst/>
                <a:gdLst>
                  <a:gd name="connsiteX0" fmla="*/ 284518 w 284644"/>
                  <a:gd name="connsiteY0" fmla="*/ 184397 h 276945"/>
                  <a:gd name="connsiteX1" fmla="*/ 283054 w 284644"/>
                  <a:gd name="connsiteY1" fmla="*/ 186910 h 276945"/>
                  <a:gd name="connsiteX2" fmla="*/ 283054 w 284644"/>
                  <a:gd name="connsiteY2" fmla="*/ 192669 h 276945"/>
                  <a:gd name="connsiteX3" fmla="*/ 284581 w 284644"/>
                  <a:gd name="connsiteY3" fmla="*/ 194673 h 276945"/>
                  <a:gd name="connsiteX4" fmla="*/ 284486 w 284644"/>
                  <a:gd name="connsiteY4" fmla="*/ 211439 h 276945"/>
                  <a:gd name="connsiteX5" fmla="*/ 283022 w 284644"/>
                  <a:gd name="connsiteY5" fmla="*/ 213476 h 276945"/>
                  <a:gd name="connsiteX6" fmla="*/ 283022 w 284644"/>
                  <a:gd name="connsiteY6" fmla="*/ 219393 h 276945"/>
                  <a:gd name="connsiteX7" fmla="*/ 284581 w 284644"/>
                  <a:gd name="connsiteY7" fmla="*/ 221302 h 276945"/>
                  <a:gd name="connsiteX8" fmla="*/ 284486 w 284644"/>
                  <a:gd name="connsiteY8" fmla="*/ 238323 h 276945"/>
                  <a:gd name="connsiteX9" fmla="*/ 283022 w 284644"/>
                  <a:gd name="connsiteY9" fmla="*/ 240009 h 276945"/>
                  <a:gd name="connsiteX10" fmla="*/ 283022 w 284644"/>
                  <a:gd name="connsiteY10" fmla="*/ 245926 h 276945"/>
                  <a:gd name="connsiteX11" fmla="*/ 284486 w 284644"/>
                  <a:gd name="connsiteY11" fmla="*/ 247772 h 276945"/>
                  <a:gd name="connsiteX12" fmla="*/ 284454 w 284644"/>
                  <a:gd name="connsiteY12" fmla="*/ 276946 h 276945"/>
                  <a:gd name="connsiteX13" fmla="*/ 0 w 284644"/>
                  <a:gd name="connsiteY13" fmla="*/ 276691 h 276945"/>
                  <a:gd name="connsiteX14" fmla="*/ 64 w 284644"/>
                  <a:gd name="connsiteY14" fmla="*/ 246785 h 276945"/>
                  <a:gd name="connsiteX15" fmla="*/ 1463 w 284644"/>
                  <a:gd name="connsiteY15" fmla="*/ 245513 h 276945"/>
                  <a:gd name="connsiteX16" fmla="*/ 1686 w 284644"/>
                  <a:gd name="connsiteY16" fmla="*/ 239882 h 276945"/>
                  <a:gd name="connsiteX17" fmla="*/ 32 w 284644"/>
                  <a:gd name="connsiteY17" fmla="*/ 238800 h 276945"/>
                  <a:gd name="connsiteX18" fmla="*/ 32 w 284644"/>
                  <a:gd name="connsiteY18" fmla="*/ 220570 h 276945"/>
                  <a:gd name="connsiteX19" fmla="*/ 1495 w 284644"/>
                  <a:gd name="connsiteY19" fmla="*/ 218979 h 276945"/>
                  <a:gd name="connsiteX20" fmla="*/ 1527 w 284644"/>
                  <a:gd name="connsiteY20" fmla="*/ 213221 h 276945"/>
                  <a:gd name="connsiteX21" fmla="*/ 64 w 284644"/>
                  <a:gd name="connsiteY21" fmla="*/ 211535 h 276945"/>
                  <a:gd name="connsiteX22" fmla="*/ 64 w 284644"/>
                  <a:gd name="connsiteY22" fmla="*/ 194196 h 276945"/>
                  <a:gd name="connsiteX23" fmla="*/ 1527 w 284644"/>
                  <a:gd name="connsiteY23" fmla="*/ 192446 h 276945"/>
                  <a:gd name="connsiteX24" fmla="*/ 1527 w 284644"/>
                  <a:gd name="connsiteY24" fmla="*/ 186656 h 276945"/>
                  <a:gd name="connsiteX25" fmla="*/ 64 w 284644"/>
                  <a:gd name="connsiteY25" fmla="*/ 184302 h 276945"/>
                  <a:gd name="connsiteX26" fmla="*/ 159 w 284644"/>
                  <a:gd name="connsiteY26" fmla="*/ 0 h 276945"/>
                  <a:gd name="connsiteX27" fmla="*/ 284645 w 284644"/>
                  <a:gd name="connsiteY27" fmla="*/ 255 h 276945"/>
                  <a:gd name="connsiteX28" fmla="*/ 284518 w 284644"/>
                  <a:gd name="connsiteY28" fmla="*/ 184397 h 276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84644" h="276945">
                    <a:moveTo>
                      <a:pt x="284518" y="184397"/>
                    </a:moveTo>
                    <a:lnTo>
                      <a:pt x="283054" y="186910"/>
                    </a:lnTo>
                    <a:lnTo>
                      <a:pt x="283054" y="192669"/>
                    </a:lnTo>
                    <a:lnTo>
                      <a:pt x="284581" y="194673"/>
                    </a:lnTo>
                    <a:lnTo>
                      <a:pt x="284486" y="211439"/>
                    </a:lnTo>
                    <a:lnTo>
                      <a:pt x="283022" y="213476"/>
                    </a:lnTo>
                    <a:lnTo>
                      <a:pt x="283022" y="219393"/>
                    </a:lnTo>
                    <a:lnTo>
                      <a:pt x="284581" y="221302"/>
                    </a:lnTo>
                    <a:lnTo>
                      <a:pt x="284486" y="238323"/>
                    </a:lnTo>
                    <a:lnTo>
                      <a:pt x="283022" y="240009"/>
                    </a:lnTo>
                    <a:lnTo>
                      <a:pt x="283022" y="245926"/>
                    </a:lnTo>
                    <a:lnTo>
                      <a:pt x="284486" y="247772"/>
                    </a:lnTo>
                    <a:lnTo>
                      <a:pt x="284454" y="276946"/>
                    </a:lnTo>
                    <a:lnTo>
                      <a:pt x="0" y="276691"/>
                    </a:lnTo>
                    <a:lnTo>
                      <a:pt x="64" y="246785"/>
                    </a:lnTo>
                    <a:lnTo>
                      <a:pt x="1463" y="245513"/>
                    </a:lnTo>
                    <a:lnTo>
                      <a:pt x="1686" y="239882"/>
                    </a:lnTo>
                    <a:lnTo>
                      <a:pt x="32" y="238800"/>
                    </a:lnTo>
                    <a:lnTo>
                      <a:pt x="32" y="220570"/>
                    </a:lnTo>
                    <a:lnTo>
                      <a:pt x="1495" y="218979"/>
                    </a:lnTo>
                    <a:lnTo>
                      <a:pt x="1527" y="213221"/>
                    </a:lnTo>
                    <a:lnTo>
                      <a:pt x="64" y="211535"/>
                    </a:lnTo>
                    <a:lnTo>
                      <a:pt x="64" y="194196"/>
                    </a:lnTo>
                    <a:lnTo>
                      <a:pt x="1527" y="192446"/>
                    </a:lnTo>
                    <a:lnTo>
                      <a:pt x="1527" y="186656"/>
                    </a:lnTo>
                    <a:lnTo>
                      <a:pt x="64" y="184302"/>
                    </a:lnTo>
                    <a:lnTo>
                      <a:pt x="159" y="0"/>
                    </a:lnTo>
                    <a:lnTo>
                      <a:pt x="284645" y="255"/>
                    </a:lnTo>
                    <a:lnTo>
                      <a:pt x="284518" y="184397"/>
                    </a:lnTo>
                    <a:close/>
                  </a:path>
                </a:pathLst>
              </a:custGeom>
              <a:solidFill>
                <a:srgbClr val="E6E5E4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951DD7A4-EC1A-4959-914B-68B6D05E200C}"/>
                  </a:ext>
                </a:extLst>
              </p:cNvPr>
              <p:cNvSpPr/>
              <p:nvPr/>
            </p:nvSpPr>
            <p:spPr>
              <a:xfrm>
                <a:off x="2068247" y="2058890"/>
                <a:ext cx="281558" cy="5726"/>
              </a:xfrm>
              <a:custGeom>
                <a:avLst/>
                <a:gdLst>
                  <a:gd name="connsiteX0" fmla="*/ 281336 w 281558"/>
                  <a:gd name="connsiteY0" fmla="*/ 5727 h 5726"/>
                  <a:gd name="connsiteX1" fmla="*/ 0 w 281558"/>
                  <a:gd name="connsiteY1" fmla="*/ 5504 h 5726"/>
                  <a:gd name="connsiteX2" fmla="*/ 286 w 281558"/>
                  <a:gd name="connsiteY2" fmla="*/ 0 h 5726"/>
                  <a:gd name="connsiteX3" fmla="*/ 281559 w 281558"/>
                  <a:gd name="connsiteY3" fmla="*/ 509 h 5726"/>
                  <a:gd name="connsiteX4" fmla="*/ 281336 w 281558"/>
                  <a:gd name="connsiteY4" fmla="*/ 5727 h 5726"/>
                  <a:gd name="connsiteX5" fmla="*/ 281336 w 281558"/>
                  <a:gd name="connsiteY5" fmla="*/ 5727 h 5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1558" h="5726">
                    <a:moveTo>
                      <a:pt x="281336" y="5727"/>
                    </a:moveTo>
                    <a:lnTo>
                      <a:pt x="0" y="5504"/>
                    </a:lnTo>
                    <a:lnTo>
                      <a:pt x="286" y="0"/>
                    </a:lnTo>
                    <a:lnTo>
                      <a:pt x="281559" y="509"/>
                    </a:lnTo>
                    <a:lnTo>
                      <a:pt x="281336" y="5727"/>
                    </a:lnTo>
                    <a:lnTo>
                      <a:pt x="281336" y="5727"/>
                    </a:lnTo>
                    <a:close/>
                  </a:path>
                </a:pathLst>
              </a:custGeom>
              <a:solidFill>
                <a:srgbClr val="A6A6A6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86B1C71B-B57C-4B03-9D35-7AE25BC8702B}"/>
                  </a:ext>
                </a:extLst>
              </p:cNvPr>
              <p:cNvSpPr/>
              <p:nvPr/>
            </p:nvSpPr>
            <p:spPr>
              <a:xfrm>
                <a:off x="2068278" y="2058890"/>
                <a:ext cx="281526" cy="6012"/>
              </a:xfrm>
              <a:custGeom>
                <a:avLst/>
                <a:gdLst>
                  <a:gd name="connsiteX0" fmla="*/ 0 w 281526"/>
                  <a:gd name="connsiteY0" fmla="*/ 0 h 6012"/>
                  <a:gd name="connsiteX1" fmla="*/ 281527 w 281526"/>
                  <a:gd name="connsiteY1" fmla="*/ 255 h 6012"/>
                  <a:gd name="connsiteX2" fmla="*/ 281527 w 281526"/>
                  <a:gd name="connsiteY2" fmla="*/ 6013 h 6012"/>
                  <a:gd name="connsiteX3" fmla="*/ 0 w 281526"/>
                  <a:gd name="connsiteY3" fmla="*/ 5758 h 6012"/>
                  <a:gd name="connsiteX4" fmla="*/ 0 w 281526"/>
                  <a:gd name="connsiteY4" fmla="*/ 0 h 6012"/>
                  <a:gd name="connsiteX5" fmla="*/ 509 w 281526"/>
                  <a:gd name="connsiteY5" fmla="*/ 541 h 6012"/>
                  <a:gd name="connsiteX6" fmla="*/ 509 w 281526"/>
                  <a:gd name="connsiteY6" fmla="*/ 5218 h 6012"/>
                  <a:gd name="connsiteX7" fmla="*/ 281018 w 281526"/>
                  <a:gd name="connsiteY7" fmla="*/ 5440 h 6012"/>
                  <a:gd name="connsiteX8" fmla="*/ 281018 w 281526"/>
                  <a:gd name="connsiteY8" fmla="*/ 764 h 6012"/>
                  <a:gd name="connsiteX9" fmla="*/ 509 w 281526"/>
                  <a:gd name="connsiteY9" fmla="*/ 541 h 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526" h="6012">
                    <a:moveTo>
                      <a:pt x="0" y="0"/>
                    </a:moveTo>
                    <a:lnTo>
                      <a:pt x="281527" y="255"/>
                    </a:lnTo>
                    <a:lnTo>
                      <a:pt x="281527" y="6013"/>
                    </a:lnTo>
                    <a:lnTo>
                      <a:pt x="0" y="5758"/>
                    </a:lnTo>
                    <a:lnTo>
                      <a:pt x="0" y="0"/>
                    </a:lnTo>
                    <a:close/>
                    <a:moveTo>
                      <a:pt x="509" y="541"/>
                    </a:moveTo>
                    <a:lnTo>
                      <a:pt x="509" y="5218"/>
                    </a:lnTo>
                    <a:lnTo>
                      <a:pt x="281018" y="5440"/>
                    </a:lnTo>
                    <a:lnTo>
                      <a:pt x="281018" y="764"/>
                    </a:lnTo>
                    <a:lnTo>
                      <a:pt x="509" y="541"/>
                    </a:lnTo>
                    <a:close/>
                  </a:path>
                </a:pathLst>
              </a:custGeom>
              <a:solidFill>
                <a:srgbClr val="B3B3B3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11213E01-C071-4F11-A53D-04D48DEBE7A1}"/>
                  </a:ext>
                </a:extLst>
              </p:cNvPr>
              <p:cNvSpPr/>
              <p:nvPr/>
            </p:nvSpPr>
            <p:spPr>
              <a:xfrm>
                <a:off x="2068278" y="2032357"/>
                <a:ext cx="281526" cy="5726"/>
              </a:xfrm>
              <a:custGeom>
                <a:avLst/>
                <a:gdLst>
                  <a:gd name="connsiteX0" fmla="*/ 281304 w 281526"/>
                  <a:gd name="connsiteY0" fmla="*/ 5727 h 5726"/>
                  <a:gd name="connsiteX1" fmla="*/ 0 w 281526"/>
                  <a:gd name="connsiteY1" fmla="*/ 5504 h 5726"/>
                  <a:gd name="connsiteX2" fmla="*/ 286 w 281526"/>
                  <a:gd name="connsiteY2" fmla="*/ 0 h 5726"/>
                  <a:gd name="connsiteX3" fmla="*/ 281527 w 281526"/>
                  <a:gd name="connsiteY3" fmla="*/ 509 h 5726"/>
                  <a:gd name="connsiteX4" fmla="*/ 281304 w 281526"/>
                  <a:gd name="connsiteY4" fmla="*/ 5727 h 5726"/>
                  <a:gd name="connsiteX5" fmla="*/ 281304 w 281526"/>
                  <a:gd name="connsiteY5" fmla="*/ 5727 h 5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1526" h="5726">
                    <a:moveTo>
                      <a:pt x="281304" y="5727"/>
                    </a:moveTo>
                    <a:lnTo>
                      <a:pt x="0" y="5504"/>
                    </a:lnTo>
                    <a:lnTo>
                      <a:pt x="286" y="0"/>
                    </a:lnTo>
                    <a:lnTo>
                      <a:pt x="281527" y="509"/>
                    </a:lnTo>
                    <a:lnTo>
                      <a:pt x="281304" y="5727"/>
                    </a:lnTo>
                    <a:lnTo>
                      <a:pt x="281304" y="5727"/>
                    </a:lnTo>
                    <a:close/>
                  </a:path>
                </a:pathLst>
              </a:custGeom>
              <a:solidFill>
                <a:srgbClr val="A6A6A6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F411663E-2256-487D-B4BC-744CA480D918}"/>
                  </a:ext>
                </a:extLst>
              </p:cNvPr>
              <p:cNvSpPr/>
              <p:nvPr/>
            </p:nvSpPr>
            <p:spPr>
              <a:xfrm>
                <a:off x="2068278" y="2032357"/>
                <a:ext cx="281526" cy="5981"/>
              </a:xfrm>
              <a:custGeom>
                <a:avLst/>
                <a:gdLst>
                  <a:gd name="connsiteX0" fmla="*/ 32 w 281526"/>
                  <a:gd name="connsiteY0" fmla="*/ 0 h 5981"/>
                  <a:gd name="connsiteX1" fmla="*/ 281527 w 281526"/>
                  <a:gd name="connsiteY1" fmla="*/ 255 h 5981"/>
                  <a:gd name="connsiteX2" fmla="*/ 281527 w 281526"/>
                  <a:gd name="connsiteY2" fmla="*/ 5981 h 5981"/>
                  <a:gd name="connsiteX3" fmla="*/ 0 w 281526"/>
                  <a:gd name="connsiteY3" fmla="*/ 5758 h 5981"/>
                  <a:gd name="connsiteX4" fmla="*/ 0 w 281526"/>
                  <a:gd name="connsiteY4" fmla="*/ 0 h 5981"/>
                  <a:gd name="connsiteX5" fmla="*/ 541 w 281526"/>
                  <a:gd name="connsiteY5" fmla="*/ 509 h 5981"/>
                  <a:gd name="connsiteX6" fmla="*/ 541 w 281526"/>
                  <a:gd name="connsiteY6" fmla="*/ 5218 h 5981"/>
                  <a:gd name="connsiteX7" fmla="*/ 281018 w 281526"/>
                  <a:gd name="connsiteY7" fmla="*/ 5472 h 5981"/>
                  <a:gd name="connsiteX8" fmla="*/ 281018 w 281526"/>
                  <a:gd name="connsiteY8" fmla="*/ 732 h 5981"/>
                  <a:gd name="connsiteX9" fmla="*/ 541 w 281526"/>
                  <a:gd name="connsiteY9" fmla="*/ 509 h 5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526" h="5981">
                    <a:moveTo>
                      <a:pt x="32" y="0"/>
                    </a:moveTo>
                    <a:lnTo>
                      <a:pt x="281527" y="255"/>
                    </a:lnTo>
                    <a:lnTo>
                      <a:pt x="281527" y="5981"/>
                    </a:lnTo>
                    <a:lnTo>
                      <a:pt x="0" y="5758"/>
                    </a:lnTo>
                    <a:lnTo>
                      <a:pt x="0" y="0"/>
                    </a:lnTo>
                    <a:close/>
                    <a:moveTo>
                      <a:pt x="541" y="509"/>
                    </a:moveTo>
                    <a:lnTo>
                      <a:pt x="541" y="5218"/>
                    </a:lnTo>
                    <a:lnTo>
                      <a:pt x="281018" y="5472"/>
                    </a:lnTo>
                    <a:lnTo>
                      <a:pt x="281018" y="732"/>
                    </a:lnTo>
                    <a:lnTo>
                      <a:pt x="541" y="509"/>
                    </a:lnTo>
                    <a:close/>
                  </a:path>
                </a:pathLst>
              </a:custGeom>
              <a:solidFill>
                <a:srgbClr val="B3B3B3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D496861-CA0C-4081-8EB0-1A7822A571D3}"/>
                  </a:ext>
                </a:extLst>
              </p:cNvPr>
              <p:cNvSpPr/>
              <p:nvPr/>
            </p:nvSpPr>
            <p:spPr>
              <a:xfrm>
                <a:off x="2068310" y="2005792"/>
                <a:ext cx="281526" cy="5758"/>
              </a:xfrm>
              <a:custGeom>
                <a:avLst/>
                <a:gdLst>
                  <a:gd name="connsiteX0" fmla="*/ 281304 w 281526"/>
                  <a:gd name="connsiteY0" fmla="*/ 5758 h 5758"/>
                  <a:gd name="connsiteX1" fmla="*/ 0 w 281526"/>
                  <a:gd name="connsiteY1" fmla="*/ 5504 h 5758"/>
                  <a:gd name="connsiteX2" fmla="*/ 286 w 281526"/>
                  <a:gd name="connsiteY2" fmla="*/ 0 h 5758"/>
                  <a:gd name="connsiteX3" fmla="*/ 281527 w 281526"/>
                  <a:gd name="connsiteY3" fmla="*/ 509 h 5758"/>
                  <a:gd name="connsiteX4" fmla="*/ 281304 w 281526"/>
                  <a:gd name="connsiteY4" fmla="*/ 5758 h 5758"/>
                  <a:gd name="connsiteX5" fmla="*/ 281304 w 281526"/>
                  <a:gd name="connsiteY5" fmla="*/ 5758 h 5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1526" h="5758">
                    <a:moveTo>
                      <a:pt x="281304" y="5758"/>
                    </a:moveTo>
                    <a:lnTo>
                      <a:pt x="0" y="5504"/>
                    </a:lnTo>
                    <a:lnTo>
                      <a:pt x="286" y="0"/>
                    </a:lnTo>
                    <a:lnTo>
                      <a:pt x="281527" y="509"/>
                    </a:lnTo>
                    <a:lnTo>
                      <a:pt x="281304" y="5758"/>
                    </a:lnTo>
                    <a:lnTo>
                      <a:pt x="281304" y="5758"/>
                    </a:lnTo>
                    <a:close/>
                  </a:path>
                </a:pathLst>
              </a:custGeom>
              <a:solidFill>
                <a:srgbClr val="A6A6A6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A8A79275-AA49-46F2-9426-F72A49B652D8}"/>
                  </a:ext>
                </a:extLst>
              </p:cNvPr>
              <p:cNvSpPr/>
              <p:nvPr/>
            </p:nvSpPr>
            <p:spPr>
              <a:xfrm>
                <a:off x="2068310" y="2005792"/>
                <a:ext cx="281526" cy="6012"/>
              </a:xfrm>
              <a:custGeom>
                <a:avLst/>
                <a:gdLst>
                  <a:gd name="connsiteX0" fmla="*/ 0 w 281526"/>
                  <a:gd name="connsiteY0" fmla="*/ 0 h 6012"/>
                  <a:gd name="connsiteX1" fmla="*/ 281527 w 281526"/>
                  <a:gd name="connsiteY1" fmla="*/ 255 h 6012"/>
                  <a:gd name="connsiteX2" fmla="*/ 281527 w 281526"/>
                  <a:gd name="connsiteY2" fmla="*/ 6013 h 6012"/>
                  <a:gd name="connsiteX3" fmla="*/ 0 w 281526"/>
                  <a:gd name="connsiteY3" fmla="*/ 5790 h 6012"/>
                  <a:gd name="connsiteX4" fmla="*/ 0 w 281526"/>
                  <a:gd name="connsiteY4" fmla="*/ 0 h 6012"/>
                  <a:gd name="connsiteX5" fmla="*/ 509 w 281526"/>
                  <a:gd name="connsiteY5" fmla="*/ 541 h 6012"/>
                  <a:gd name="connsiteX6" fmla="*/ 509 w 281526"/>
                  <a:gd name="connsiteY6" fmla="*/ 5249 h 6012"/>
                  <a:gd name="connsiteX7" fmla="*/ 281018 w 281526"/>
                  <a:gd name="connsiteY7" fmla="*/ 5472 h 6012"/>
                  <a:gd name="connsiteX8" fmla="*/ 281018 w 281526"/>
                  <a:gd name="connsiteY8" fmla="*/ 795 h 6012"/>
                  <a:gd name="connsiteX9" fmla="*/ 509 w 281526"/>
                  <a:gd name="connsiteY9" fmla="*/ 541 h 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526" h="6012">
                    <a:moveTo>
                      <a:pt x="0" y="0"/>
                    </a:moveTo>
                    <a:lnTo>
                      <a:pt x="281527" y="255"/>
                    </a:lnTo>
                    <a:lnTo>
                      <a:pt x="281527" y="6013"/>
                    </a:lnTo>
                    <a:lnTo>
                      <a:pt x="0" y="5790"/>
                    </a:lnTo>
                    <a:lnTo>
                      <a:pt x="0" y="0"/>
                    </a:lnTo>
                    <a:close/>
                    <a:moveTo>
                      <a:pt x="509" y="541"/>
                    </a:moveTo>
                    <a:lnTo>
                      <a:pt x="509" y="5249"/>
                    </a:lnTo>
                    <a:lnTo>
                      <a:pt x="281018" y="5472"/>
                    </a:lnTo>
                    <a:lnTo>
                      <a:pt x="281018" y="795"/>
                    </a:lnTo>
                    <a:lnTo>
                      <a:pt x="509" y="541"/>
                    </a:lnTo>
                    <a:close/>
                  </a:path>
                </a:pathLst>
              </a:custGeom>
              <a:solidFill>
                <a:srgbClr val="B3B3B3"/>
              </a:solidFill>
              <a:ln w="317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zh-CN" altLang="en-US" sz="1707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69" name="Trapezoid 5">
              <a:extLst>
                <a:ext uri="{FF2B5EF4-FFF2-40B4-BE49-F238E27FC236}">
                  <a16:creationId xmlns:a16="http://schemas.microsoft.com/office/drawing/2014/main" id="{79060B4C-2F7C-4E12-8175-28746457913C}"/>
                </a:ext>
              </a:extLst>
            </p:cNvPr>
            <p:cNvSpPr/>
            <p:nvPr/>
          </p:nvSpPr>
          <p:spPr>
            <a:xfrm rot="16200000">
              <a:off x="1720401" y="5171461"/>
              <a:ext cx="650528" cy="55694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endParaRPr lang="en-US" sz="1327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70" name="Trapezoid 6">
              <a:extLst>
                <a:ext uri="{FF2B5EF4-FFF2-40B4-BE49-F238E27FC236}">
                  <a16:creationId xmlns:a16="http://schemas.microsoft.com/office/drawing/2014/main" id="{A15932D7-C9A4-45A6-BFE3-EB6869F862B9}"/>
                </a:ext>
              </a:extLst>
            </p:cNvPr>
            <p:cNvSpPr/>
            <p:nvPr/>
          </p:nvSpPr>
          <p:spPr>
            <a:xfrm rot="16200000">
              <a:off x="1720401" y="4327296"/>
              <a:ext cx="650528" cy="55694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endParaRPr lang="en-US" sz="1327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71" name="Trapezoid 7">
              <a:extLst>
                <a:ext uri="{FF2B5EF4-FFF2-40B4-BE49-F238E27FC236}">
                  <a16:creationId xmlns:a16="http://schemas.microsoft.com/office/drawing/2014/main" id="{65A05C65-3E33-4863-90A6-66166727D9FC}"/>
                </a:ext>
              </a:extLst>
            </p:cNvPr>
            <p:cNvSpPr/>
            <p:nvPr/>
          </p:nvSpPr>
          <p:spPr>
            <a:xfrm rot="16200000">
              <a:off x="1720401" y="3483131"/>
              <a:ext cx="650528" cy="55694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endParaRPr lang="en-US" sz="1327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72" name="Trapezoid 8">
              <a:extLst>
                <a:ext uri="{FF2B5EF4-FFF2-40B4-BE49-F238E27FC236}">
                  <a16:creationId xmlns:a16="http://schemas.microsoft.com/office/drawing/2014/main" id="{E5AA0297-9442-486C-8F01-E7881D0DC371}"/>
                </a:ext>
              </a:extLst>
            </p:cNvPr>
            <p:cNvSpPr/>
            <p:nvPr/>
          </p:nvSpPr>
          <p:spPr>
            <a:xfrm rot="16200000">
              <a:off x="1720401" y="2638965"/>
              <a:ext cx="650528" cy="55694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endParaRPr lang="en-US" sz="1327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73" name="Pentagon 9">
              <a:extLst>
                <a:ext uri="{FF2B5EF4-FFF2-40B4-BE49-F238E27FC236}">
                  <a16:creationId xmlns:a16="http://schemas.microsoft.com/office/drawing/2014/main" id="{A83C3929-B317-424B-8D5F-00859DCCBD5D}"/>
                </a:ext>
              </a:extLst>
            </p:cNvPr>
            <p:cNvSpPr/>
            <p:nvPr/>
          </p:nvSpPr>
          <p:spPr>
            <a:xfrm>
              <a:off x="2017817" y="2381649"/>
              <a:ext cx="3284566" cy="568097"/>
            </a:xfrm>
            <a:prstGeom prst="homePlate">
              <a:avLst>
                <a:gd name="adj" fmla="val 36274"/>
              </a:avLst>
            </a:prstGeom>
            <a:solidFill>
              <a:srgbClr val="14425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endParaRPr lang="en-US" sz="1327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74" name="Pentagon 10">
              <a:extLst>
                <a:ext uri="{FF2B5EF4-FFF2-40B4-BE49-F238E27FC236}">
                  <a16:creationId xmlns:a16="http://schemas.microsoft.com/office/drawing/2014/main" id="{C3BCBAB7-0A28-4C53-973D-9780610520F5}"/>
                </a:ext>
              </a:extLst>
            </p:cNvPr>
            <p:cNvSpPr/>
            <p:nvPr/>
          </p:nvSpPr>
          <p:spPr>
            <a:xfrm>
              <a:off x="2017817" y="3225814"/>
              <a:ext cx="3284566" cy="568097"/>
            </a:xfrm>
            <a:prstGeom prst="homePlate">
              <a:avLst>
                <a:gd name="adj" fmla="val 36274"/>
              </a:avLst>
            </a:prstGeom>
            <a:solidFill>
              <a:srgbClr val="C00000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endParaRPr lang="en-US" sz="1327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75" name="Pentagon 11">
              <a:extLst>
                <a:ext uri="{FF2B5EF4-FFF2-40B4-BE49-F238E27FC236}">
                  <a16:creationId xmlns:a16="http://schemas.microsoft.com/office/drawing/2014/main" id="{0F04211D-79FA-43AD-B808-CA57190E0816}"/>
                </a:ext>
              </a:extLst>
            </p:cNvPr>
            <p:cNvSpPr/>
            <p:nvPr/>
          </p:nvSpPr>
          <p:spPr>
            <a:xfrm>
              <a:off x="2017817" y="4069980"/>
              <a:ext cx="3284566" cy="568097"/>
            </a:xfrm>
            <a:prstGeom prst="homePlate">
              <a:avLst>
                <a:gd name="adj" fmla="val 36274"/>
              </a:avLst>
            </a:prstGeom>
            <a:solidFill>
              <a:srgbClr val="14425D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endParaRPr lang="en-US" sz="1327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76" name="Pentagon 12">
              <a:extLst>
                <a:ext uri="{FF2B5EF4-FFF2-40B4-BE49-F238E27FC236}">
                  <a16:creationId xmlns:a16="http://schemas.microsoft.com/office/drawing/2014/main" id="{CD8B65EB-F219-46B0-BA1F-8784BB29D2FF}"/>
                </a:ext>
              </a:extLst>
            </p:cNvPr>
            <p:cNvSpPr/>
            <p:nvPr/>
          </p:nvSpPr>
          <p:spPr>
            <a:xfrm>
              <a:off x="2017817" y="4914145"/>
              <a:ext cx="3284566" cy="568097"/>
            </a:xfrm>
            <a:prstGeom prst="homePlate">
              <a:avLst>
                <a:gd name="adj" fmla="val 36274"/>
              </a:avLst>
            </a:prstGeom>
            <a:solidFill>
              <a:srgbClr val="C00000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endParaRPr lang="en-US" sz="1327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77" name="Rectangle 33">
              <a:extLst>
                <a:ext uri="{FF2B5EF4-FFF2-40B4-BE49-F238E27FC236}">
                  <a16:creationId xmlns:a16="http://schemas.microsoft.com/office/drawing/2014/main" id="{5723B00A-C7A6-42A4-9D09-84A4E579E46D}"/>
                </a:ext>
              </a:extLst>
            </p:cNvPr>
            <p:cNvSpPr/>
            <p:nvPr/>
          </p:nvSpPr>
          <p:spPr>
            <a:xfrm>
              <a:off x="2735377" y="2521836"/>
              <a:ext cx="2180415" cy="25717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0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327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78" name="TextBox 38">
              <a:extLst>
                <a:ext uri="{FF2B5EF4-FFF2-40B4-BE49-F238E27FC236}">
                  <a16:creationId xmlns:a16="http://schemas.microsoft.com/office/drawing/2014/main" id="{54949B5D-7CCD-4904-AD43-846E90E237D1}"/>
                </a:ext>
              </a:extLst>
            </p:cNvPr>
            <p:cNvSpPr txBox="1"/>
            <p:nvPr/>
          </p:nvSpPr>
          <p:spPr>
            <a:xfrm>
              <a:off x="2041786" y="2493041"/>
              <a:ext cx="296205" cy="338539"/>
            </a:xfrm>
            <a:prstGeom prst="rect">
              <a:avLst/>
            </a:prstGeom>
            <a:noFill/>
            <a:effectLst/>
          </p:spPr>
          <p:txBody>
            <a:bodyPr wrap="none" rtlCol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r>
                <a:rPr lang="en-US" sz="1327" b="1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1</a:t>
              </a:r>
            </a:p>
          </p:txBody>
        </p:sp>
        <p:sp>
          <p:nvSpPr>
            <p:cNvPr id="79" name="TextBox 191">
              <a:extLst>
                <a:ext uri="{FF2B5EF4-FFF2-40B4-BE49-F238E27FC236}">
                  <a16:creationId xmlns:a16="http://schemas.microsoft.com/office/drawing/2014/main" id="{7708CDF8-3FCC-4236-B75F-A530109C1DFA}"/>
                </a:ext>
              </a:extLst>
            </p:cNvPr>
            <p:cNvSpPr txBox="1"/>
            <p:nvPr/>
          </p:nvSpPr>
          <p:spPr>
            <a:xfrm>
              <a:off x="2041786" y="3337364"/>
              <a:ext cx="296205" cy="338539"/>
            </a:xfrm>
            <a:prstGeom prst="rect">
              <a:avLst/>
            </a:prstGeom>
            <a:noFill/>
            <a:effectLst/>
          </p:spPr>
          <p:txBody>
            <a:bodyPr wrap="none" rtlCol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r>
                <a:rPr lang="en-US" sz="1327" b="1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2</a:t>
              </a:r>
            </a:p>
          </p:txBody>
        </p:sp>
        <p:sp>
          <p:nvSpPr>
            <p:cNvPr id="80" name="TextBox 192">
              <a:extLst>
                <a:ext uri="{FF2B5EF4-FFF2-40B4-BE49-F238E27FC236}">
                  <a16:creationId xmlns:a16="http://schemas.microsoft.com/office/drawing/2014/main" id="{D763F8D2-9833-4096-8224-875F73627D90}"/>
                </a:ext>
              </a:extLst>
            </p:cNvPr>
            <p:cNvSpPr txBox="1"/>
            <p:nvPr/>
          </p:nvSpPr>
          <p:spPr>
            <a:xfrm>
              <a:off x="2041786" y="4181686"/>
              <a:ext cx="296205" cy="338539"/>
            </a:xfrm>
            <a:prstGeom prst="rect">
              <a:avLst/>
            </a:prstGeom>
            <a:noFill/>
            <a:effectLst/>
          </p:spPr>
          <p:txBody>
            <a:bodyPr wrap="none" rtlCol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r>
                <a:rPr lang="en-US" sz="1327" b="1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3</a:t>
              </a:r>
            </a:p>
          </p:txBody>
        </p:sp>
        <p:sp>
          <p:nvSpPr>
            <p:cNvPr id="81" name="TextBox 193">
              <a:extLst>
                <a:ext uri="{FF2B5EF4-FFF2-40B4-BE49-F238E27FC236}">
                  <a16:creationId xmlns:a16="http://schemas.microsoft.com/office/drawing/2014/main" id="{714D5706-A9C6-45BD-9A6A-17E4D31FD06C}"/>
                </a:ext>
              </a:extLst>
            </p:cNvPr>
            <p:cNvSpPr txBox="1"/>
            <p:nvPr/>
          </p:nvSpPr>
          <p:spPr>
            <a:xfrm>
              <a:off x="2041786" y="5026009"/>
              <a:ext cx="296205" cy="338539"/>
            </a:xfrm>
            <a:prstGeom prst="rect">
              <a:avLst/>
            </a:prstGeom>
            <a:noFill/>
            <a:effectLst/>
          </p:spPr>
          <p:txBody>
            <a:bodyPr wrap="none" rtlCol="0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>
                <a:lnSpc>
                  <a:spcPct val="120000"/>
                </a:lnSpc>
              </a:pPr>
              <a:r>
                <a:rPr lang="en-US" sz="1327" b="1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4</a:t>
              </a:r>
            </a:p>
          </p:txBody>
        </p:sp>
        <p:sp>
          <p:nvSpPr>
            <p:cNvPr id="82" name="Rectangle 38">
              <a:extLst>
                <a:ext uri="{FF2B5EF4-FFF2-40B4-BE49-F238E27FC236}">
                  <a16:creationId xmlns:a16="http://schemas.microsoft.com/office/drawing/2014/main" id="{9D600E15-2799-469A-BA51-C7B03F1266D7}"/>
                </a:ext>
              </a:extLst>
            </p:cNvPr>
            <p:cNvSpPr/>
            <p:nvPr/>
          </p:nvSpPr>
          <p:spPr>
            <a:xfrm>
              <a:off x="2735377" y="3366158"/>
              <a:ext cx="2180415" cy="25717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0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327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3" name="Rectangle 39">
              <a:extLst>
                <a:ext uri="{FF2B5EF4-FFF2-40B4-BE49-F238E27FC236}">
                  <a16:creationId xmlns:a16="http://schemas.microsoft.com/office/drawing/2014/main" id="{F2F50069-2E88-4B38-AA37-CE609911BE15}"/>
                </a:ext>
              </a:extLst>
            </p:cNvPr>
            <p:cNvSpPr/>
            <p:nvPr/>
          </p:nvSpPr>
          <p:spPr>
            <a:xfrm>
              <a:off x="2735377" y="4210480"/>
              <a:ext cx="2180415" cy="25717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0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327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4" name="Rectangle 40">
              <a:extLst>
                <a:ext uri="{FF2B5EF4-FFF2-40B4-BE49-F238E27FC236}">
                  <a16:creationId xmlns:a16="http://schemas.microsoft.com/office/drawing/2014/main" id="{70443FC8-87E9-4F71-B82A-F5A611EEA243}"/>
                </a:ext>
              </a:extLst>
            </p:cNvPr>
            <p:cNvSpPr/>
            <p:nvPr/>
          </p:nvSpPr>
          <p:spPr>
            <a:xfrm>
              <a:off x="2735377" y="5052571"/>
              <a:ext cx="2180415" cy="25717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0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327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01" name="TextBox 42">
            <a:extLst>
              <a:ext uri="{FF2B5EF4-FFF2-40B4-BE49-F238E27FC236}">
                <a16:creationId xmlns:a16="http://schemas.microsoft.com/office/drawing/2014/main" id="{0587516F-6744-4F50-A39A-A715E0858F88}"/>
              </a:ext>
            </a:extLst>
          </p:cNvPr>
          <p:cNvSpPr txBox="1"/>
          <p:nvPr/>
        </p:nvSpPr>
        <p:spPr>
          <a:xfrm>
            <a:off x="5588537" y="2335424"/>
            <a:ext cx="1541461" cy="33333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>
              <a:lnSpc>
                <a:spcPct val="100000"/>
              </a:lnSpc>
            </a:pPr>
            <a:r>
              <a:rPr lang="fa-IR" altLang="en-US" sz="14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02" name="Rectangle 43">
            <a:extLst>
              <a:ext uri="{FF2B5EF4-FFF2-40B4-BE49-F238E27FC236}">
                <a16:creationId xmlns:a16="http://schemas.microsoft.com/office/drawing/2014/main" id="{8687CD7C-34CA-4672-8074-5667CBB245B7}"/>
              </a:ext>
            </a:extLst>
          </p:cNvPr>
          <p:cNvSpPr/>
          <p:nvPr/>
        </p:nvSpPr>
        <p:spPr>
          <a:xfrm>
            <a:off x="5574179" y="2726431"/>
            <a:ext cx="5895756" cy="3209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1"/>
            <a:r>
              <a:rPr lang="fa-IR" sz="12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03" name="Donut 44">
            <a:extLst>
              <a:ext uri="{FF2B5EF4-FFF2-40B4-BE49-F238E27FC236}">
                <a16:creationId xmlns:a16="http://schemas.microsoft.com/office/drawing/2014/main" id="{5F7C9039-CED6-4102-9D8B-3219F11779DD}"/>
              </a:ext>
            </a:extLst>
          </p:cNvPr>
          <p:cNvSpPr/>
          <p:nvPr/>
        </p:nvSpPr>
        <p:spPr>
          <a:xfrm>
            <a:off x="5638901" y="3435561"/>
            <a:ext cx="686928" cy="686928"/>
          </a:xfrm>
          <a:prstGeom prst="donut">
            <a:avLst>
              <a:gd name="adj" fmla="val 6804"/>
            </a:avLst>
          </a:prstGeom>
          <a:solidFill>
            <a:srgbClr val="1442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04" name="Freeform 45">
            <a:extLst>
              <a:ext uri="{FF2B5EF4-FFF2-40B4-BE49-F238E27FC236}">
                <a16:creationId xmlns:a16="http://schemas.microsoft.com/office/drawing/2014/main" id="{069AE587-21C4-47CA-9D90-70AAE08A80AE}"/>
              </a:ext>
            </a:extLst>
          </p:cNvPr>
          <p:cNvSpPr>
            <a:spLocks noEditPoints="1"/>
          </p:cNvSpPr>
          <p:nvPr/>
        </p:nvSpPr>
        <p:spPr bwMode="auto">
          <a:xfrm>
            <a:off x="5833989" y="3622765"/>
            <a:ext cx="296750" cy="31252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0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14425D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05" name="Freeform 46">
            <a:extLst>
              <a:ext uri="{FF2B5EF4-FFF2-40B4-BE49-F238E27FC236}">
                <a16:creationId xmlns:a16="http://schemas.microsoft.com/office/drawing/2014/main" id="{950DD7A6-4832-477E-8FF6-0788CEA01CF6}"/>
              </a:ext>
            </a:extLst>
          </p:cNvPr>
          <p:cNvSpPr>
            <a:spLocks noEditPoints="1"/>
          </p:cNvSpPr>
          <p:nvPr/>
        </p:nvSpPr>
        <p:spPr bwMode="auto">
          <a:xfrm>
            <a:off x="5807108" y="5068825"/>
            <a:ext cx="336888" cy="27237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06" name="Freeform 47">
            <a:extLst>
              <a:ext uri="{FF2B5EF4-FFF2-40B4-BE49-F238E27FC236}">
                <a16:creationId xmlns:a16="http://schemas.microsoft.com/office/drawing/2014/main" id="{06B00922-C5F3-459E-B68D-613ACF77DF25}"/>
              </a:ext>
            </a:extLst>
          </p:cNvPr>
          <p:cNvSpPr>
            <a:spLocks noEditPoints="1"/>
          </p:cNvSpPr>
          <p:nvPr/>
        </p:nvSpPr>
        <p:spPr bwMode="auto">
          <a:xfrm>
            <a:off x="8404611" y="5066436"/>
            <a:ext cx="225071" cy="329722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rgbClr val="14425D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07" name="Freeform 48">
            <a:extLst>
              <a:ext uri="{FF2B5EF4-FFF2-40B4-BE49-F238E27FC236}">
                <a16:creationId xmlns:a16="http://schemas.microsoft.com/office/drawing/2014/main" id="{E9661570-D665-464A-9BA2-888B374C1317}"/>
              </a:ext>
            </a:extLst>
          </p:cNvPr>
          <p:cNvSpPr>
            <a:spLocks noEditPoints="1"/>
          </p:cNvSpPr>
          <p:nvPr/>
        </p:nvSpPr>
        <p:spPr bwMode="auto">
          <a:xfrm>
            <a:off x="8395005" y="3634951"/>
            <a:ext cx="237973" cy="28814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08" name="Donut 49">
            <a:extLst>
              <a:ext uri="{FF2B5EF4-FFF2-40B4-BE49-F238E27FC236}">
                <a16:creationId xmlns:a16="http://schemas.microsoft.com/office/drawing/2014/main" id="{2106ECCA-92A5-497C-9D15-ABA0C06673B6}"/>
              </a:ext>
            </a:extLst>
          </p:cNvPr>
          <p:cNvSpPr/>
          <p:nvPr/>
        </p:nvSpPr>
        <p:spPr>
          <a:xfrm>
            <a:off x="8173683" y="4873938"/>
            <a:ext cx="686928" cy="686928"/>
          </a:xfrm>
          <a:prstGeom prst="donut">
            <a:avLst>
              <a:gd name="adj" fmla="val 6804"/>
            </a:avLst>
          </a:prstGeom>
          <a:solidFill>
            <a:srgbClr val="1442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09" name="Donut 50">
            <a:extLst>
              <a:ext uri="{FF2B5EF4-FFF2-40B4-BE49-F238E27FC236}">
                <a16:creationId xmlns:a16="http://schemas.microsoft.com/office/drawing/2014/main" id="{5C1D4505-94D8-4701-8797-B1557D81E4AE}"/>
              </a:ext>
            </a:extLst>
          </p:cNvPr>
          <p:cNvSpPr/>
          <p:nvPr/>
        </p:nvSpPr>
        <p:spPr>
          <a:xfrm>
            <a:off x="5633762" y="4874083"/>
            <a:ext cx="686928" cy="686928"/>
          </a:xfrm>
          <a:prstGeom prst="donut">
            <a:avLst>
              <a:gd name="adj" fmla="val 680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0" name="Donut 51">
            <a:extLst>
              <a:ext uri="{FF2B5EF4-FFF2-40B4-BE49-F238E27FC236}">
                <a16:creationId xmlns:a16="http://schemas.microsoft.com/office/drawing/2014/main" id="{C4341870-51C4-4551-9546-34A324AD7D50}"/>
              </a:ext>
            </a:extLst>
          </p:cNvPr>
          <p:cNvSpPr/>
          <p:nvPr/>
        </p:nvSpPr>
        <p:spPr>
          <a:xfrm>
            <a:off x="8168274" y="3435561"/>
            <a:ext cx="686928" cy="686928"/>
          </a:xfrm>
          <a:prstGeom prst="donut">
            <a:avLst>
              <a:gd name="adj" fmla="val 680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20000"/>
              </a:lnSpc>
            </a:pPr>
            <a:endParaRPr lang="en-GB" sz="900">
              <a:solidFill>
                <a:schemeClr val="tx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1" name="TextBox 52">
            <a:extLst>
              <a:ext uri="{FF2B5EF4-FFF2-40B4-BE49-F238E27FC236}">
                <a16:creationId xmlns:a16="http://schemas.microsoft.com/office/drawing/2014/main" id="{D80C6FE7-70F1-46ED-8C57-A86B6D4E827B}"/>
              </a:ext>
            </a:extLst>
          </p:cNvPr>
          <p:cNvSpPr txBox="1"/>
          <p:nvPr/>
        </p:nvSpPr>
        <p:spPr>
          <a:xfrm>
            <a:off x="6318962" y="3727594"/>
            <a:ext cx="1299054" cy="24627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>
              <a:lnSpc>
                <a:spcPct val="100000"/>
              </a:lnSpc>
            </a:pPr>
            <a:r>
              <a:rPr lang="fa-IR" altLang="en-US" sz="11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2" name="TextBox 53">
            <a:extLst>
              <a:ext uri="{FF2B5EF4-FFF2-40B4-BE49-F238E27FC236}">
                <a16:creationId xmlns:a16="http://schemas.microsoft.com/office/drawing/2014/main" id="{FB68ADD6-A244-4F3D-8FB6-D24BB3922C74}"/>
              </a:ext>
            </a:extLst>
          </p:cNvPr>
          <p:cNvSpPr txBox="1"/>
          <p:nvPr/>
        </p:nvSpPr>
        <p:spPr>
          <a:xfrm>
            <a:off x="6254959" y="3472330"/>
            <a:ext cx="534121" cy="320985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20000"/>
              </a:lnSpc>
            </a:pPr>
            <a:r>
              <a:rPr lang="en-US" sz="1327" b="1">
                <a:solidFill>
                  <a:srgbClr val="14425D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80%</a:t>
            </a:r>
            <a:endParaRPr lang="en-GB" sz="1327" b="1">
              <a:solidFill>
                <a:srgbClr val="14425D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3" name="TextBox 54">
            <a:extLst>
              <a:ext uri="{FF2B5EF4-FFF2-40B4-BE49-F238E27FC236}">
                <a16:creationId xmlns:a16="http://schemas.microsoft.com/office/drawing/2014/main" id="{F3FCE242-CE29-4B76-9F02-F52C41FE3AE3}"/>
              </a:ext>
            </a:extLst>
          </p:cNvPr>
          <p:cNvSpPr txBox="1"/>
          <p:nvPr/>
        </p:nvSpPr>
        <p:spPr>
          <a:xfrm>
            <a:off x="8811600" y="3727594"/>
            <a:ext cx="1299054" cy="24627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>
              <a:lnSpc>
                <a:spcPct val="100000"/>
              </a:lnSpc>
            </a:pPr>
            <a:r>
              <a:rPr lang="fa-IR" altLang="en-US" sz="11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4" name="TextBox 55">
            <a:extLst>
              <a:ext uri="{FF2B5EF4-FFF2-40B4-BE49-F238E27FC236}">
                <a16:creationId xmlns:a16="http://schemas.microsoft.com/office/drawing/2014/main" id="{2AD2CBB0-3FDE-4CB6-AC58-413FF84AA93C}"/>
              </a:ext>
            </a:extLst>
          </p:cNvPr>
          <p:cNvSpPr txBox="1"/>
          <p:nvPr/>
        </p:nvSpPr>
        <p:spPr>
          <a:xfrm>
            <a:off x="8801026" y="3472330"/>
            <a:ext cx="534121" cy="320985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20000"/>
              </a:lnSpc>
            </a:pPr>
            <a:r>
              <a:rPr lang="en-US" sz="1327" b="1">
                <a:solidFill>
                  <a:srgbClr val="C00000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60%</a:t>
            </a:r>
            <a:endParaRPr lang="en-GB" sz="1327" b="1">
              <a:solidFill>
                <a:srgbClr val="C00000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5" name="TextBox 56">
            <a:extLst>
              <a:ext uri="{FF2B5EF4-FFF2-40B4-BE49-F238E27FC236}">
                <a16:creationId xmlns:a16="http://schemas.microsoft.com/office/drawing/2014/main" id="{59B75C2D-370F-4F67-BC27-5860BBB9F4F2}"/>
              </a:ext>
            </a:extLst>
          </p:cNvPr>
          <p:cNvSpPr txBox="1"/>
          <p:nvPr/>
        </p:nvSpPr>
        <p:spPr>
          <a:xfrm>
            <a:off x="6318962" y="5174419"/>
            <a:ext cx="1299054" cy="24627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>
              <a:lnSpc>
                <a:spcPct val="100000"/>
              </a:lnSpc>
            </a:pPr>
            <a:r>
              <a:rPr lang="fa-IR" altLang="en-US" sz="11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6" name="TextBox 57">
            <a:extLst>
              <a:ext uri="{FF2B5EF4-FFF2-40B4-BE49-F238E27FC236}">
                <a16:creationId xmlns:a16="http://schemas.microsoft.com/office/drawing/2014/main" id="{14E5CA4F-BA6C-4E0C-A2A2-6434C7C61A53}"/>
              </a:ext>
            </a:extLst>
          </p:cNvPr>
          <p:cNvSpPr txBox="1"/>
          <p:nvPr/>
        </p:nvSpPr>
        <p:spPr>
          <a:xfrm>
            <a:off x="6254959" y="4903437"/>
            <a:ext cx="534121" cy="320985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20000"/>
              </a:lnSpc>
            </a:pPr>
            <a:r>
              <a:rPr lang="en-US" sz="1327" b="1">
                <a:solidFill>
                  <a:srgbClr val="C00000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93%</a:t>
            </a:r>
            <a:endParaRPr lang="en-GB" sz="1327" b="1">
              <a:solidFill>
                <a:srgbClr val="C00000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7" name="TextBox 58">
            <a:extLst>
              <a:ext uri="{FF2B5EF4-FFF2-40B4-BE49-F238E27FC236}">
                <a16:creationId xmlns:a16="http://schemas.microsoft.com/office/drawing/2014/main" id="{D49317A6-6E1C-47BB-B67B-F7047418F2B9}"/>
              </a:ext>
            </a:extLst>
          </p:cNvPr>
          <p:cNvSpPr txBox="1"/>
          <p:nvPr/>
        </p:nvSpPr>
        <p:spPr>
          <a:xfrm>
            <a:off x="8866124" y="5174419"/>
            <a:ext cx="1299054" cy="246278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 rtl="1">
              <a:lnSpc>
                <a:spcPct val="100000"/>
              </a:lnSpc>
            </a:pPr>
            <a:r>
              <a:rPr lang="fa-IR" altLang="en-US" sz="11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</a:t>
            </a:r>
            <a:endParaRPr lang="en-GB" altLang="zh-CN" sz="11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8" name="TextBox 59">
            <a:extLst>
              <a:ext uri="{FF2B5EF4-FFF2-40B4-BE49-F238E27FC236}">
                <a16:creationId xmlns:a16="http://schemas.microsoft.com/office/drawing/2014/main" id="{ADDE28F0-A6F3-4BF0-982E-230090CCC715}"/>
              </a:ext>
            </a:extLst>
          </p:cNvPr>
          <p:cNvSpPr txBox="1"/>
          <p:nvPr/>
        </p:nvSpPr>
        <p:spPr>
          <a:xfrm>
            <a:off x="8803220" y="4903437"/>
            <a:ext cx="534121" cy="320985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20000"/>
              </a:lnSpc>
            </a:pPr>
            <a:r>
              <a:rPr lang="en-US" sz="1327" b="1">
                <a:solidFill>
                  <a:srgbClr val="14425D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55%</a:t>
            </a:r>
            <a:endParaRPr lang="en-GB" sz="1327" b="1">
              <a:solidFill>
                <a:srgbClr val="14425D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9" name="Rectangle 60">
            <a:extLst>
              <a:ext uri="{FF2B5EF4-FFF2-40B4-BE49-F238E27FC236}">
                <a16:creationId xmlns:a16="http://schemas.microsoft.com/office/drawing/2014/main" id="{7BD40F94-387A-45BB-995C-27A0F20AC45B}"/>
              </a:ext>
            </a:extLst>
          </p:cNvPr>
          <p:cNvSpPr/>
          <p:nvPr/>
        </p:nvSpPr>
        <p:spPr>
          <a:xfrm>
            <a:off x="5588537" y="4132263"/>
            <a:ext cx="2275815" cy="499432"/>
          </a:xfrm>
          <a:prstGeom prst="rect">
            <a:avLst/>
          </a:prstGeom>
        </p:spPr>
        <p:txBody>
          <a:bodyPr wrap="square">
            <a:normAutofit fontScale="92500" lnSpcReduction="20000"/>
          </a:bodyPr>
          <a:lstStyle/>
          <a:p>
            <a:pPr algn="ctr" rtl="1"/>
            <a:r>
              <a:rPr lang="fa-IR" sz="11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100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0" name="Rectangle 61">
            <a:extLst>
              <a:ext uri="{FF2B5EF4-FFF2-40B4-BE49-F238E27FC236}">
                <a16:creationId xmlns:a16="http://schemas.microsoft.com/office/drawing/2014/main" id="{758FEB30-0598-4DE9-9EBE-2AF82EDB64EE}"/>
              </a:ext>
            </a:extLst>
          </p:cNvPr>
          <p:cNvSpPr/>
          <p:nvPr/>
        </p:nvSpPr>
        <p:spPr>
          <a:xfrm>
            <a:off x="5588537" y="5576810"/>
            <a:ext cx="2275815" cy="499432"/>
          </a:xfrm>
          <a:prstGeom prst="rect">
            <a:avLst/>
          </a:prstGeom>
        </p:spPr>
        <p:txBody>
          <a:bodyPr wrap="square">
            <a:normAutofit fontScale="92500" lnSpcReduction="20000"/>
          </a:bodyPr>
          <a:lstStyle/>
          <a:p>
            <a:pPr algn="ctr" rtl="1"/>
            <a:r>
              <a:rPr lang="fa-IR" sz="11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100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1" name="Rectangle 62">
            <a:extLst>
              <a:ext uri="{FF2B5EF4-FFF2-40B4-BE49-F238E27FC236}">
                <a16:creationId xmlns:a16="http://schemas.microsoft.com/office/drawing/2014/main" id="{35F7F53B-9911-48EF-A8B6-8A381DB045E1}"/>
              </a:ext>
            </a:extLst>
          </p:cNvPr>
          <p:cNvSpPr/>
          <p:nvPr/>
        </p:nvSpPr>
        <p:spPr>
          <a:xfrm>
            <a:off x="8114699" y="4132263"/>
            <a:ext cx="2275815" cy="499432"/>
          </a:xfrm>
          <a:prstGeom prst="rect">
            <a:avLst/>
          </a:prstGeom>
        </p:spPr>
        <p:txBody>
          <a:bodyPr wrap="square">
            <a:normAutofit fontScale="92500" lnSpcReduction="20000"/>
          </a:bodyPr>
          <a:lstStyle/>
          <a:p>
            <a:pPr algn="ctr" rtl="1"/>
            <a:r>
              <a:rPr lang="fa-IR" sz="11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100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122" name="Rectangle 63">
            <a:extLst>
              <a:ext uri="{FF2B5EF4-FFF2-40B4-BE49-F238E27FC236}">
                <a16:creationId xmlns:a16="http://schemas.microsoft.com/office/drawing/2014/main" id="{6F98CA94-7A3E-4690-8168-C4C8E940D08A}"/>
              </a:ext>
            </a:extLst>
          </p:cNvPr>
          <p:cNvSpPr/>
          <p:nvPr/>
        </p:nvSpPr>
        <p:spPr>
          <a:xfrm>
            <a:off x="8108888" y="5576810"/>
            <a:ext cx="2275815" cy="499432"/>
          </a:xfrm>
          <a:prstGeom prst="rect">
            <a:avLst/>
          </a:prstGeom>
        </p:spPr>
        <p:txBody>
          <a:bodyPr wrap="square">
            <a:normAutofit fontScale="92500" lnSpcReduction="20000"/>
          </a:bodyPr>
          <a:lstStyle/>
          <a:p>
            <a:pPr algn="ctr" rtl="1"/>
            <a:r>
              <a:rPr lang="fa-IR" sz="11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en-US" sz="1100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4B80DA3E-34B4-1786-909E-80ABC5875C51}"/>
              </a:ext>
            </a:extLst>
          </p:cNvPr>
          <p:cNvSpPr txBox="1"/>
          <p:nvPr/>
        </p:nvSpPr>
        <p:spPr>
          <a:xfrm>
            <a:off x="4771461" y="519981"/>
            <a:ext cx="2813502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9015A7-B86A-3C83-16D0-1CCFA6C6DF29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03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2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/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>
                  <a:lnSpc>
                    <a:spcPct val="120000"/>
                  </a:lnSpc>
                </a:pPr>
                <a:endParaRPr lang="en-US" sz="1737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5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>
                  <a:lnSpc>
                    <a:spcPct val="120000"/>
                  </a:lnSpc>
                </a:pPr>
                <a:endParaRPr lang="en-US" sz="1737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/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>
                  <a:lnSpc>
                    <a:spcPct val="120000"/>
                  </a:lnSpc>
                </a:pPr>
                <a:endParaRPr lang="en-US" sz="1737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5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>
                  <a:lnSpc>
                    <a:spcPct val="120000"/>
                  </a:lnSpc>
                </a:pPr>
                <a:endParaRPr lang="en-US" sz="1737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/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>
                  <a:lnSpc>
                    <a:spcPct val="120000"/>
                  </a:lnSpc>
                </a:pPr>
                <a:endParaRPr lang="en-US" sz="1737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5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>
                  <a:lnSpc>
                    <a:spcPct val="120000"/>
                  </a:lnSpc>
                </a:pPr>
                <a:endParaRPr lang="en-US" sz="1737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/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>
                  <a:lnSpc>
                    <a:spcPct val="120000"/>
                  </a:lnSpc>
                </a:pPr>
                <a:endParaRPr lang="en-US" sz="1737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5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>
                  <a:lnSpc>
                    <a:spcPct val="120000"/>
                  </a:lnSpc>
                </a:pPr>
                <a:endParaRPr lang="en-US" sz="1737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2">
              <a:off x="6414458" y="1971110"/>
              <a:ext cx="1429010" cy="372183"/>
            </a:xfrm>
            <a:prstGeom prst="rect">
              <a:avLst/>
            </a:prstGeom>
            <a:noFill/>
          </p:spPr>
          <p:txBody>
            <a:bodyPr wrap="none" rtlCol="0" anchor="t">
              <a:prstTxWarp prst="textArchUp">
                <a:avLst/>
              </a:prstTxWarp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2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محتوای متن</a:t>
              </a:r>
              <a:endParaRPr lang="id-ID" sz="1737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02865" y="2085267"/>
              <a:ext cx="1429010" cy="372183"/>
            </a:xfrm>
            <a:prstGeom prst="rect">
              <a:avLst/>
            </a:prstGeom>
            <a:noFill/>
          </p:spPr>
          <p:txBody>
            <a:bodyPr wrap="none" rtlCol="0" anchor="t">
              <a:prstTxWarp prst="textArchUp">
                <a:avLst/>
              </a:prstTxWarp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2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محتوای متن</a:t>
              </a:r>
              <a:endParaRPr lang="id-ID" sz="1737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38275" y="5189089"/>
              <a:ext cx="1429010" cy="372183"/>
            </a:xfrm>
            <a:prstGeom prst="rect">
              <a:avLst/>
            </a:prstGeom>
            <a:noFill/>
          </p:spPr>
          <p:txBody>
            <a:bodyPr wrap="none" rtlCol="0" anchor="t">
              <a:prstTxWarp prst="textArchDown">
                <a:avLst/>
              </a:prstTxWarp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2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محتوای متن</a:t>
              </a:r>
              <a:endParaRPr lang="id-ID" sz="1737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499636" y="5270891"/>
              <a:ext cx="1429010" cy="372183"/>
            </a:xfrm>
            <a:prstGeom prst="rect">
              <a:avLst/>
            </a:prstGeom>
            <a:noFill/>
          </p:spPr>
          <p:txBody>
            <a:bodyPr wrap="none" rtlCol="0" anchor="t">
              <a:prstTxWarp prst="textArchDown">
                <a:avLst/>
              </a:prstTxWarp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2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محتوای متن</a:t>
              </a:r>
              <a:endParaRPr lang="id-ID" sz="1737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4"/>
            <a:ext cx="3315828" cy="576385"/>
            <a:chOff x="8633669" y="2306010"/>
            <a:chExt cx="2990246" cy="62936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1"/>
              <a:ext cx="2990246" cy="31176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200" dirty="0">
                <a:solidFill>
                  <a:schemeClr val="bg1">
                    <a:lumMod val="6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2990246" cy="1830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r" rtl="1">
                <a:lnSpc>
                  <a:spcPct val="100000"/>
                </a:lnSpc>
              </a:pPr>
              <a:r>
                <a:rPr lang="fa-IR" altLang="en-US" sz="12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89"/>
            <a:ext cx="3315828" cy="576385"/>
            <a:chOff x="8633669" y="2306010"/>
            <a:chExt cx="2990246" cy="62936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1"/>
              <a:ext cx="2990246" cy="31176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200" dirty="0">
                <a:solidFill>
                  <a:schemeClr val="bg1">
                    <a:lumMod val="6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2990246" cy="499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r" rtl="1">
                <a:lnSpc>
                  <a:spcPct val="100000"/>
                </a:lnSpc>
              </a:pPr>
              <a:r>
                <a:rPr lang="fa-IR" altLang="en-US" sz="12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6"/>
            <a:ext cx="3315828" cy="576385"/>
            <a:chOff x="8633669" y="2306010"/>
            <a:chExt cx="2990246" cy="62936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1"/>
              <a:ext cx="2990246" cy="31176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200" dirty="0">
                <a:solidFill>
                  <a:schemeClr val="bg1">
                    <a:lumMod val="6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2990246" cy="3117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r" rtl="1">
                <a:lnSpc>
                  <a:spcPct val="100000"/>
                </a:lnSpc>
              </a:pPr>
              <a:r>
                <a:rPr lang="fa-IR" altLang="en-US" sz="12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1"/>
            <a:ext cx="3315828" cy="576385"/>
            <a:chOff x="8633669" y="2306010"/>
            <a:chExt cx="2990246" cy="62936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1"/>
              <a:ext cx="2990246" cy="311769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algn="r" rtl="1" eaLnBrk="1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200" dirty="0">
                <a:solidFill>
                  <a:schemeClr val="bg1">
                    <a:lumMod val="6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2990246" cy="3117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r" rtl="1">
                <a:lnSpc>
                  <a:spcPct val="100000"/>
                </a:lnSpc>
              </a:pPr>
              <a:r>
                <a:rPr lang="fa-IR" altLang="en-US" sz="12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" name="TextBox 8">
            <a:extLst>
              <a:ext uri="{FF2B5EF4-FFF2-40B4-BE49-F238E27FC236}">
                <a16:creationId xmlns:a16="http://schemas.microsoft.com/office/drawing/2014/main" id="{C5212AE4-D650-E415-C0FE-562D842F39B8}"/>
              </a:ext>
            </a:extLst>
          </p:cNvPr>
          <p:cNvSpPr txBox="1"/>
          <p:nvPr/>
        </p:nvSpPr>
        <p:spPr>
          <a:xfrm>
            <a:off x="4771461" y="519981"/>
            <a:ext cx="2813502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78675A-C683-B9BA-D1DA-8B176D5B1DA7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82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ṡ1iḓe">
            <a:extLst>
              <a:ext uri="{FF2B5EF4-FFF2-40B4-BE49-F238E27FC236}">
                <a16:creationId xmlns:a16="http://schemas.microsoft.com/office/drawing/2014/main" id="{44A4940A-EE2D-4794-9A49-59C546EE801E}"/>
              </a:ext>
            </a:extLst>
          </p:cNvPr>
          <p:cNvSpPr/>
          <p:nvPr/>
        </p:nvSpPr>
        <p:spPr>
          <a:xfrm>
            <a:off x="922852" y="1747893"/>
            <a:ext cx="11013049" cy="2183488"/>
          </a:xfrm>
          <a:prstGeom prst="rect">
            <a:avLst/>
          </a:prstGeom>
          <a:blipFill dpi="0" rotWithShape="1">
            <a:blip r:embed="rId3"/>
            <a:tile tx="0" ty="0" sx="100000" sy="100000" flip="none" algn="ctr"/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26" name="ï$ľíḑe">
            <a:extLst>
              <a:ext uri="{FF2B5EF4-FFF2-40B4-BE49-F238E27FC236}">
                <a16:creationId xmlns:a16="http://schemas.microsoft.com/office/drawing/2014/main" id="{03C7E78B-1A0C-438C-BDE4-2ABDC463B418}"/>
              </a:ext>
            </a:extLst>
          </p:cNvPr>
          <p:cNvSpPr/>
          <p:nvPr/>
        </p:nvSpPr>
        <p:spPr>
          <a:xfrm>
            <a:off x="1972043" y="4240705"/>
            <a:ext cx="730592" cy="730592"/>
          </a:xfrm>
          <a:prstGeom prst="ellipse">
            <a:avLst/>
          </a:prstGeom>
          <a:solidFill>
            <a:srgbClr val="14425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27" name="i$ľiḑè">
            <a:extLst>
              <a:ext uri="{FF2B5EF4-FFF2-40B4-BE49-F238E27FC236}">
                <a16:creationId xmlns:a16="http://schemas.microsoft.com/office/drawing/2014/main" id="{32B78BFF-A0E7-45E7-8440-8D63E7028EBF}"/>
              </a:ext>
            </a:extLst>
          </p:cNvPr>
          <p:cNvSpPr/>
          <p:nvPr/>
        </p:nvSpPr>
        <p:spPr bwMode="auto">
          <a:xfrm>
            <a:off x="2203128" y="4478006"/>
            <a:ext cx="268420" cy="25598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 rtl="1"/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21" name="iṡḻîḋe">
            <a:extLst>
              <a:ext uri="{FF2B5EF4-FFF2-40B4-BE49-F238E27FC236}">
                <a16:creationId xmlns:a16="http://schemas.microsoft.com/office/drawing/2014/main" id="{EFD086EE-AD61-4EB8-9067-521F50BE4E09}"/>
              </a:ext>
            </a:extLst>
          </p:cNvPr>
          <p:cNvSpPr/>
          <p:nvPr/>
        </p:nvSpPr>
        <p:spPr>
          <a:xfrm>
            <a:off x="4700067" y="4240705"/>
            <a:ext cx="730592" cy="730592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4" name="îśľíḓè">
            <a:extLst>
              <a:ext uri="{FF2B5EF4-FFF2-40B4-BE49-F238E27FC236}">
                <a16:creationId xmlns:a16="http://schemas.microsoft.com/office/drawing/2014/main" id="{2C06E574-9258-4E41-B4FD-8FA37F4D292D}"/>
              </a:ext>
            </a:extLst>
          </p:cNvPr>
          <p:cNvSpPr/>
          <p:nvPr/>
        </p:nvSpPr>
        <p:spPr bwMode="auto">
          <a:xfrm>
            <a:off x="4931152" y="4483854"/>
            <a:ext cx="268420" cy="244291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sz="1898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6" name="ïşļïḓè">
            <a:extLst>
              <a:ext uri="{FF2B5EF4-FFF2-40B4-BE49-F238E27FC236}">
                <a16:creationId xmlns:a16="http://schemas.microsoft.com/office/drawing/2014/main" id="{E2259F6F-4C60-4BF2-A524-A8058A0BE293}"/>
              </a:ext>
            </a:extLst>
          </p:cNvPr>
          <p:cNvSpPr/>
          <p:nvPr/>
        </p:nvSpPr>
        <p:spPr>
          <a:xfrm>
            <a:off x="7428092" y="4240705"/>
            <a:ext cx="730592" cy="730592"/>
          </a:xfrm>
          <a:prstGeom prst="ellipse">
            <a:avLst/>
          </a:prstGeom>
          <a:solidFill>
            <a:srgbClr val="14425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5" name="isḻïḋè">
            <a:extLst>
              <a:ext uri="{FF2B5EF4-FFF2-40B4-BE49-F238E27FC236}">
                <a16:creationId xmlns:a16="http://schemas.microsoft.com/office/drawing/2014/main" id="{CAE59C0F-CF57-4CB9-8756-359AC12DB1B7}"/>
              </a:ext>
            </a:extLst>
          </p:cNvPr>
          <p:cNvSpPr/>
          <p:nvPr/>
        </p:nvSpPr>
        <p:spPr bwMode="auto">
          <a:xfrm>
            <a:off x="7659179" y="4471995"/>
            <a:ext cx="268417" cy="268012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sz="1898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" name="îṥļíḋê">
            <a:extLst>
              <a:ext uri="{FF2B5EF4-FFF2-40B4-BE49-F238E27FC236}">
                <a16:creationId xmlns:a16="http://schemas.microsoft.com/office/drawing/2014/main" id="{D504E105-CC3B-4474-91A1-EF59839E058A}"/>
              </a:ext>
            </a:extLst>
          </p:cNvPr>
          <p:cNvSpPr/>
          <p:nvPr/>
        </p:nvSpPr>
        <p:spPr>
          <a:xfrm>
            <a:off x="10156115" y="4240705"/>
            <a:ext cx="730592" cy="730592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/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2" name="î$liḓè">
            <a:extLst>
              <a:ext uri="{FF2B5EF4-FFF2-40B4-BE49-F238E27FC236}">
                <a16:creationId xmlns:a16="http://schemas.microsoft.com/office/drawing/2014/main" id="{B19D65C2-6527-4D6D-9944-FCA889E1EAB2}"/>
              </a:ext>
            </a:extLst>
          </p:cNvPr>
          <p:cNvSpPr/>
          <p:nvPr/>
        </p:nvSpPr>
        <p:spPr bwMode="auto">
          <a:xfrm>
            <a:off x="10387201" y="4472015"/>
            <a:ext cx="268419" cy="267972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 rtl="1"/>
            <a:endParaRPr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" name="íSḻïďe">
            <a:extLst>
              <a:ext uri="{FF2B5EF4-FFF2-40B4-BE49-F238E27FC236}">
                <a16:creationId xmlns:a16="http://schemas.microsoft.com/office/drawing/2014/main" id="{6F5BB098-4000-47E4-B146-6551D7E19199}"/>
              </a:ext>
            </a:extLst>
          </p:cNvPr>
          <p:cNvSpPr/>
          <p:nvPr/>
        </p:nvSpPr>
        <p:spPr>
          <a:xfrm>
            <a:off x="8149610" y="1747892"/>
            <a:ext cx="3243285" cy="2183488"/>
          </a:xfrm>
          <a:prstGeom prst="rect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</p:spPr>
        <p:txBody>
          <a:bodyPr wrap="none" anchor="ctr">
            <a:normAutofit/>
          </a:bodyPr>
          <a:lstStyle/>
          <a:p>
            <a:pPr algn="ctr" rtl="1"/>
            <a:endParaRPr lang="zh-CN" altLang="en-US">
              <a:solidFill>
                <a:schemeClr val="bg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282712" y="5147614"/>
            <a:ext cx="2477395" cy="1179005"/>
            <a:chOff x="1759686" y="2349127"/>
            <a:chExt cx="2349066" cy="1117933"/>
          </a:xfrm>
        </p:grpSpPr>
        <p:sp>
          <p:nvSpPr>
            <p:cNvPr id="32" name="文本框 31"/>
            <p:cNvSpPr txBox="1"/>
            <p:nvPr/>
          </p:nvSpPr>
          <p:spPr>
            <a:xfrm>
              <a:off x="1867328" y="2349127"/>
              <a:ext cx="2133781" cy="303462"/>
            </a:xfrm>
            <a:prstGeom prst="rect">
              <a:avLst/>
            </a:prstGeom>
            <a:noFill/>
          </p:spPr>
          <p:txBody>
            <a:bodyPr wrap="square" rtlCol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rtl="1"/>
              <a:r>
                <a:rPr lang="fa-I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عنوان متن</a:t>
              </a:r>
              <a:endPara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759686" y="2687681"/>
              <a:ext cx="2349066" cy="779379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1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554689" y="5147614"/>
            <a:ext cx="2477395" cy="1179005"/>
            <a:chOff x="1759686" y="2349127"/>
            <a:chExt cx="2349066" cy="1117933"/>
          </a:xfrm>
        </p:grpSpPr>
        <p:sp>
          <p:nvSpPr>
            <p:cNvPr id="40" name="文本框 39"/>
            <p:cNvSpPr txBox="1"/>
            <p:nvPr/>
          </p:nvSpPr>
          <p:spPr>
            <a:xfrm>
              <a:off x="1867328" y="2349127"/>
              <a:ext cx="2133781" cy="303462"/>
            </a:xfrm>
            <a:prstGeom prst="rect">
              <a:avLst/>
            </a:prstGeom>
            <a:noFill/>
          </p:spPr>
          <p:txBody>
            <a:bodyPr wrap="square" rtlCol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rtl="1"/>
              <a:r>
                <a:rPr lang="fa-I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عنوان متن</a:t>
              </a:r>
              <a:endPara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759686" y="2687681"/>
              <a:ext cx="2349066" cy="779379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1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26665" y="5147614"/>
            <a:ext cx="2477395" cy="1179005"/>
            <a:chOff x="1759686" y="2349127"/>
            <a:chExt cx="2349066" cy="1117933"/>
          </a:xfrm>
        </p:grpSpPr>
        <p:sp>
          <p:nvSpPr>
            <p:cNvPr id="43" name="文本框 42"/>
            <p:cNvSpPr txBox="1"/>
            <p:nvPr/>
          </p:nvSpPr>
          <p:spPr>
            <a:xfrm>
              <a:off x="1867328" y="2349127"/>
              <a:ext cx="2133781" cy="303462"/>
            </a:xfrm>
            <a:prstGeom prst="rect">
              <a:avLst/>
            </a:prstGeom>
            <a:noFill/>
          </p:spPr>
          <p:txBody>
            <a:bodyPr wrap="square" rtlCol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rtl="1"/>
              <a:r>
                <a:rPr lang="fa-I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عنوان متن</a:t>
              </a:r>
              <a:endPara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759686" y="2687681"/>
              <a:ext cx="2349066" cy="779379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1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98641" y="5147614"/>
            <a:ext cx="2477395" cy="1179005"/>
            <a:chOff x="1759686" y="2349127"/>
            <a:chExt cx="2349066" cy="1117933"/>
          </a:xfrm>
        </p:grpSpPr>
        <p:sp>
          <p:nvSpPr>
            <p:cNvPr id="46" name="文本框 45"/>
            <p:cNvSpPr txBox="1"/>
            <p:nvPr/>
          </p:nvSpPr>
          <p:spPr>
            <a:xfrm>
              <a:off x="1867328" y="2349127"/>
              <a:ext cx="2133781" cy="303462"/>
            </a:xfrm>
            <a:prstGeom prst="rect">
              <a:avLst/>
            </a:prstGeom>
            <a:noFill/>
          </p:spPr>
          <p:txBody>
            <a:bodyPr wrap="square" rtlCol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rtl="1"/>
              <a:r>
                <a:rPr lang="fa-IR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عنوان متن</a:t>
              </a:r>
              <a:endParaRPr lang="en-US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759686" y="2687681"/>
              <a:ext cx="2349066" cy="779379"/>
            </a:xfrm>
            <a:prstGeom prst="rect">
              <a:avLst/>
            </a:prstGeom>
            <a:noFill/>
          </p:spPr>
          <p:txBody>
            <a:bodyPr wrap="square" rtlCol="0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1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8539092" y="2420914"/>
            <a:ext cx="2477395" cy="821956"/>
          </a:xfrm>
          <a:prstGeom prst="rect">
            <a:avLst/>
          </a:prstGeom>
          <a:noFill/>
        </p:spPr>
        <p:txBody>
          <a:bodyPr wrap="square" rtlCol="0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rtl="1">
              <a:lnSpc>
                <a:spcPct val="114000"/>
              </a:lnSpc>
            </a:pPr>
            <a:r>
              <a:rPr lang="fa-IR" altLang="zh-CN" sz="1200" dirty="0">
                <a:solidFill>
                  <a:schemeClr val="bg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کاربر می تواند بر روی یک پروژکتور یا کامپیوتر یا ارائه نشان دهد و ان را فیلم کند تا در یک زمینه گسترده تر استفاده شود</a:t>
            </a:r>
            <a:endParaRPr lang="en-US" altLang="zh-CN" sz="1200" dirty="0">
              <a:solidFill>
                <a:schemeClr val="bg1"/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3AEE9142-7E70-D49C-FB4C-BE34418A41A7}"/>
              </a:ext>
            </a:extLst>
          </p:cNvPr>
          <p:cNvSpPr txBox="1"/>
          <p:nvPr/>
        </p:nvSpPr>
        <p:spPr>
          <a:xfrm>
            <a:off x="4931152" y="519981"/>
            <a:ext cx="2653811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513B83-0AEF-11AA-3767-DC3676285EF9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460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1" grpId="0" animBg="1"/>
      <p:bldP spid="34" grpId="0" animBg="1"/>
      <p:bldP spid="16" grpId="0" animBg="1"/>
      <p:bldP spid="35" grpId="0" animBg="1"/>
      <p:bldP spid="11" grpId="0" animBg="1"/>
      <p:bldP spid="12" grpId="0" animBg="1"/>
      <p:bldP spid="6" grpId="0" animBg="1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/>
          <p:nvPr/>
        </p:nvSpPr>
        <p:spPr bwMode="auto">
          <a:xfrm>
            <a:off x="6975951" y="1790"/>
            <a:ext cx="5879631" cy="7229787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/>
            <a:tile tx="0" ty="0" sx="100000" sy="100000" flip="none" algn="ctr"/>
          </a:blipFill>
          <a:ln>
            <a:noFill/>
          </a:ln>
          <a:effectLst/>
        </p:spPr>
        <p:txBody>
          <a:bodyPr vert="horz" wrap="square" lIns="45293" tIns="22647" rIns="45293" bIns="226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3" y="3292468"/>
            <a:ext cx="6188983" cy="16193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69576" y="3472269"/>
            <a:ext cx="1043131" cy="95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1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03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04FD9F-149E-260A-AFFB-781FE7C30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3585" y="3808824"/>
            <a:ext cx="1597244" cy="284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64086" rtl="1"/>
            <a:r>
              <a:rPr lang="fa-IR" altLang="en-US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جهت گیری شغلی</a:t>
            </a:r>
            <a:endParaRPr lang="en-US" altLang="en-US" dirty="0">
              <a:solidFill>
                <a:schemeClr val="accent1"/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E78F82-CBC9-93AE-775B-FE0E7DDE178A}"/>
              </a:ext>
            </a:extLst>
          </p:cNvPr>
          <p:cNvSpPr txBox="1"/>
          <p:nvPr/>
        </p:nvSpPr>
        <p:spPr>
          <a:xfrm>
            <a:off x="3117008" y="4160297"/>
            <a:ext cx="4354954" cy="933461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rtl="1" eaLnBrk="1" latinLnBrk="0" hangingPunct="1"/>
            <a:r>
              <a:rPr lang="fa-IR" dirty="0">
                <a:solidFill>
                  <a:schemeClr val="accent1"/>
                </a:solidFill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400" dirty="0">
              <a:solidFill>
                <a:schemeClr val="accent1"/>
              </a:solidFill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98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78832" y="2097490"/>
            <a:ext cx="4850544" cy="1830564"/>
            <a:chOff x="1122535" y="1224331"/>
            <a:chExt cx="3449465" cy="1301806"/>
          </a:xfrm>
        </p:grpSpPr>
        <p:grpSp>
          <p:nvGrpSpPr>
            <p:cNvPr id="4" name="Group 8"/>
            <p:cNvGrpSpPr/>
            <p:nvPr/>
          </p:nvGrpSpPr>
          <p:grpSpPr>
            <a:xfrm rot="20576992">
              <a:off x="1122535" y="1224331"/>
              <a:ext cx="587441" cy="1301806"/>
              <a:chOff x="6877050" y="1352550"/>
              <a:chExt cx="1162050" cy="2575177"/>
            </a:xfrm>
          </p:grpSpPr>
          <p:sp>
            <p:nvSpPr>
              <p:cNvPr id="34" name="Oval 5"/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rtl="1"/>
                <a:endParaRPr sz="14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5" name="Isosceles Triangle 6"/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rtl="1"/>
                <a:endParaRPr sz="14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5" name="Arrow: Pentagon 9"/>
            <p:cNvSpPr/>
            <p:nvPr/>
          </p:nvSpPr>
          <p:spPr>
            <a:xfrm>
              <a:off x="1657350" y="1878807"/>
              <a:ext cx="2914650" cy="625079"/>
            </a:xfrm>
            <a:prstGeom prst="homePlate">
              <a:avLst/>
            </a:prstGeom>
            <a:solidFill>
              <a:srgbClr val="14425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6" name="Right Triangle 10"/>
            <p:cNvSpPr/>
            <p:nvPr/>
          </p:nvSpPr>
          <p:spPr>
            <a:xfrm>
              <a:off x="1657350" y="1875234"/>
              <a:ext cx="628652" cy="628652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7" name="TextBox 31"/>
            <p:cNvSpPr txBox="1"/>
            <p:nvPr/>
          </p:nvSpPr>
          <p:spPr>
            <a:xfrm>
              <a:off x="2203024" y="1968477"/>
              <a:ext cx="1842997" cy="442167"/>
            </a:xfrm>
            <a:prstGeom prst="rect">
              <a:avLst/>
            </a:prstGeom>
            <a:noFill/>
          </p:spPr>
          <p:txBody>
            <a:bodyPr wrap="square" lIns="101244" tIns="0" rIns="101244" bIns="0" anchor="t" anchorCtr="0">
              <a:normAutofit/>
            </a:bodyPr>
            <a:lstStyle/>
            <a:p>
              <a:pPr marL="0" algn="r" rtl="1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19" name="Rectangle 32"/>
            <p:cNvSpPr/>
            <p:nvPr/>
          </p:nvSpPr>
          <p:spPr>
            <a:xfrm>
              <a:off x="2203024" y="1651421"/>
              <a:ext cx="1842997" cy="207749"/>
            </a:xfrm>
            <a:prstGeom prst="rect">
              <a:avLst/>
            </a:prstGeom>
          </p:spPr>
          <p:txBody>
            <a:bodyPr wrap="none" lIns="101244" tIns="0" rIns="101244" bIns="0">
              <a:normAutofit/>
            </a:bodyPr>
            <a:lstStyle/>
            <a:p>
              <a:pPr algn="r" defTabSz="1285798" rtl="1">
                <a:defRPr/>
              </a:pPr>
              <a:r>
                <a:rPr lang="fa-IR" altLang="en-US" sz="1400" b="1" dirty="0">
                  <a:solidFill>
                    <a:schemeClr val="accent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عنوان</a:t>
              </a:r>
              <a:endParaRPr lang="en-US" altLang="en-US" sz="1400" b="1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1" name="Freeform: Shape 39"/>
            <p:cNvSpPr/>
            <p:nvPr/>
          </p:nvSpPr>
          <p:spPr bwMode="auto">
            <a:xfrm>
              <a:off x="1154760" y="1405335"/>
              <a:ext cx="318050" cy="256829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78832" y="4267285"/>
            <a:ext cx="4850544" cy="1830564"/>
            <a:chOff x="1122535" y="2767381"/>
            <a:chExt cx="3449465" cy="1301806"/>
          </a:xfrm>
        </p:grpSpPr>
        <p:grpSp>
          <p:nvGrpSpPr>
            <p:cNvPr id="7" name="Group 11"/>
            <p:cNvGrpSpPr/>
            <p:nvPr/>
          </p:nvGrpSpPr>
          <p:grpSpPr>
            <a:xfrm rot="20576992">
              <a:off x="1122535" y="2767381"/>
              <a:ext cx="587441" cy="1301806"/>
              <a:chOff x="6877050" y="1352550"/>
              <a:chExt cx="1162050" cy="2575177"/>
            </a:xfrm>
            <a:solidFill>
              <a:schemeClr val="accent4"/>
            </a:solidFill>
          </p:grpSpPr>
          <p:sp>
            <p:nvSpPr>
              <p:cNvPr id="32" name="Oval 12"/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rtl="1"/>
                <a:endParaRPr sz="14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3" name="Isosceles Triangle 13"/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rtl="1"/>
                <a:endParaRPr sz="14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8" name="Arrow: Pentagon 14"/>
            <p:cNvSpPr/>
            <p:nvPr/>
          </p:nvSpPr>
          <p:spPr>
            <a:xfrm>
              <a:off x="1657350" y="3421857"/>
              <a:ext cx="2914650" cy="625079"/>
            </a:xfrm>
            <a:prstGeom prst="homePlat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9" name="Right Triangle 15"/>
            <p:cNvSpPr/>
            <p:nvPr/>
          </p:nvSpPr>
          <p:spPr>
            <a:xfrm>
              <a:off x="1657350" y="3418284"/>
              <a:ext cx="628652" cy="628652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6" name="Freeform: Shape 42"/>
            <p:cNvSpPr/>
            <p:nvPr/>
          </p:nvSpPr>
          <p:spPr bwMode="auto">
            <a:xfrm>
              <a:off x="1144147" y="2944792"/>
              <a:ext cx="342326" cy="276432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2" name="TextBox 33"/>
            <p:cNvSpPr txBox="1"/>
            <p:nvPr/>
          </p:nvSpPr>
          <p:spPr>
            <a:xfrm>
              <a:off x="2203024" y="3513303"/>
              <a:ext cx="1842997" cy="442167"/>
            </a:xfrm>
            <a:prstGeom prst="rect">
              <a:avLst/>
            </a:prstGeom>
            <a:noFill/>
          </p:spPr>
          <p:txBody>
            <a:bodyPr wrap="square" lIns="101244" tIns="0" rIns="101244" bIns="0" anchor="t" anchorCtr="0">
              <a:normAutofit/>
            </a:bodyPr>
            <a:lstStyle/>
            <a:p>
              <a:pPr marL="0" algn="r" rtl="1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3" name="Rectangle 34"/>
            <p:cNvSpPr/>
            <p:nvPr/>
          </p:nvSpPr>
          <p:spPr>
            <a:xfrm>
              <a:off x="2203024" y="3196248"/>
              <a:ext cx="1842997" cy="207749"/>
            </a:xfrm>
            <a:prstGeom prst="rect">
              <a:avLst/>
            </a:prstGeom>
          </p:spPr>
          <p:txBody>
            <a:bodyPr wrap="none" lIns="101244" tIns="0" rIns="101244" bIns="0">
              <a:normAutofit/>
            </a:bodyPr>
            <a:lstStyle/>
            <a:p>
              <a:pPr algn="r" defTabSz="1285798" rtl="1">
                <a:defRPr/>
              </a:pPr>
              <a:r>
                <a:rPr lang="fa-IR" altLang="en-US" sz="1400" b="1" dirty="0">
                  <a:solidFill>
                    <a:schemeClr val="accent4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عنوان</a:t>
              </a:r>
              <a:endParaRPr lang="en-US" altLang="en-US" sz="1400" b="1" dirty="0">
                <a:solidFill>
                  <a:schemeClr val="accent4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990997" y="2097490"/>
            <a:ext cx="4850544" cy="1830564"/>
            <a:chOff x="4971397" y="1224331"/>
            <a:chExt cx="3449465" cy="1301806"/>
          </a:xfrm>
        </p:grpSpPr>
        <p:grpSp>
          <p:nvGrpSpPr>
            <p:cNvPr id="10" name="Group 16"/>
            <p:cNvGrpSpPr/>
            <p:nvPr/>
          </p:nvGrpSpPr>
          <p:grpSpPr>
            <a:xfrm rot="20576992">
              <a:off x="4971397" y="1224331"/>
              <a:ext cx="587441" cy="1301806"/>
              <a:chOff x="6877050" y="1352550"/>
              <a:chExt cx="1162050" cy="2575177"/>
            </a:xfrm>
            <a:solidFill>
              <a:schemeClr val="accent2"/>
            </a:solidFill>
          </p:grpSpPr>
          <p:sp>
            <p:nvSpPr>
              <p:cNvPr id="30" name="Oval 17"/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rtl="1"/>
                <a:endParaRPr sz="14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1" name="Isosceles Triangle 18"/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rtl="1"/>
                <a:endParaRPr sz="14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11" name="Arrow: Pentagon 19"/>
            <p:cNvSpPr/>
            <p:nvPr/>
          </p:nvSpPr>
          <p:spPr>
            <a:xfrm>
              <a:off x="5506212" y="1878807"/>
              <a:ext cx="2914650" cy="625079"/>
            </a:xfrm>
            <a:prstGeom prst="homePlat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2" name="Right Triangle 20"/>
            <p:cNvSpPr/>
            <p:nvPr/>
          </p:nvSpPr>
          <p:spPr>
            <a:xfrm>
              <a:off x="5506212" y="1875234"/>
              <a:ext cx="628652" cy="628652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8" name="Freeform: Shape 40"/>
            <p:cNvSpPr>
              <a:spLocks noChangeAspect="1"/>
            </p:cNvSpPr>
            <p:nvPr/>
          </p:nvSpPr>
          <p:spPr bwMode="auto">
            <a:xfrm>
              <a:off x="4982571" y="1381371"/>
              <a:ext cx="369924" cy="298718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4" name="TextBox 35"/>
            <p:cNvSpPr txBox="1"/>
            <p:nvPr/>
          </p:nvSpPr>
          <p:spPr>
            <a:xfrm>
              <a:off x="6132463" y="1968477"/>
              <a:ext cx="1842997" cy="442167"/>
            </a:xfrm>
            <a:prstGeom prst="rect">
              <a:avLst/>
            </a:prstGeom>
            <a:noFill/>
          </p:spPr>
          <p:txBody>
            <a:bodyPr wrap="square" lIns="101244" tIns="0" rIns="101244" bIns="0" anchor="t" anchorCtr="0">
              <a:normAutofit/>
            </a:bodyPr>
            <a:lstStyle/>
            <a:p>
              <a:pPr marL="0" algn="r" rtl="1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5" name="Rectangle 36"/>
            <p:cNvSpPr/>
            <p:nvPr/>
          </p:nvSpPr>
          <p:spPr>
            <a:xfrm>
              <a:off x="6132463" y="1651421"/>
              <a:ext cx="1842997" cy="207749"/>
            </a:xfrm>
            <a:prstGeom prst="rect">
              <a:avLst/>
            </a:prstGeom>
          </p:spPr>
          <p:txBody>
            <a:bodyPr wrap="none" lIns="101244" tIns="0" rIns="101244" bIns="0">
              <a:normAutofit/>
            </a:bodyPr>
            <a:lstStyle/>
            <a:p>
              <a:pPr algn="r" defTabSz="1285798" rtl="1">
                <a:defRPr/>
              </a:pPr>
              <a:r>
                <a:rPr lang="fa-IR" altLang="en-US" sz="1400" b="1" dirty="0">
                  <a:solidFill>
                    <a:schemeClr val="accent2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عنوان</a:t>
              </a:r>
              <a:endParaRPr lang="en-US" altLang="en-US" sz="1400" b="1" dirty="0">
                <a:solidFill>
                  <a:schemeClr val="accent2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990997" y="4267285"/>
            <a:ext cx="4850544" cy="1830564"/>
            <a:chOff x="4971397" y="2767381"/>
            <a:chExt cx="3449465" cy="1301806"/>
          </a:xfrm>
        </p:grpSpPr>
        <p:grpSp>
          <p:nvGrpSpPr>
            <p:cNvPr id="13" name="Group 21"/>
            <p:cNvGrpSpPr/>
            <p:nvPr/>
          </p:nvGrpSpPr>
          <p:grpSpPr>
            <a:xfrm rot="20576992">
              <a:off x="4971397" y="2767381"/>
              <a:ext cx="587441" cy="1301806"/>
              <a:chOff x="6877050" y="1352550"/>
              <a:chExt cx="1162050" cy="2575177"/>
            </a:xfrm>
            <a:solidFill>
              <a:schemeClr val="accent6"/>
            </a:solidFill>
          </p:grpSpPr>
          <p:sp>
            <p:nvSpPr>
              <p:cNvPr id="28" name="Oval 22"/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rgbClr val="14425D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rtl="1"/>
                <a:endParaRPr sz="14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9" name="Isosceles Triangle 23"/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rgbClr val="14425D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r" rtl="1"/>
                <a:endParaRPr sz="14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14" name="Arrow: Pentagon 24"/>
            <p:cNvSpPr/>
            <p:nvPr/>
          </p:nvSpPr>
          <p:spPr>
            <a:xfrm>
              <a:off x="5506212" y="3421857"/>
              <a:ext cx="2914650" cy="625079"/>
            </a:xfrm>
            <a:prstGeom prst="homePlate">
              <a:avLst/>
            </a:prstGeom>
            <a:solidFill>
              <a:srgbClr val="14425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5" name="Right Triangle 25"/>
            <p:cNvSpPr/>
            <p:nvPr/>
          </p:nvSpPr>
          <p:spPr>
            <a:xfrm>
              <a:off x="5506212" y="3418284"/>
              <a:ext cx="628652" cy="628652"/>
            </a:xfrm>
            <a:prstGeom prst="rtTriangle">
              <a:avLst/>
            </a:prstGeom>
            <a:solidFill>
              <a:srgbClr val="0F314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0" name="Freeform: Shape 41"/>
            <p:cNvSpPr/>
            <p:nvPr/>
          </p:nvSpPr>
          <p:spPr bwMode="auto">
            <a:xfrm>
              <a:off x="5013528" y="2947155"/>
              <a:ext cx="321099" cy="259292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r" rtl="1"/>
              <a:endParaRPr sz="14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6" name="TextBox 37"/>
            <p:cNvSpPr txBox="1"/>
            <p:nvPr/>
          </p:nvSpPr>
          <p:spPr>
            <a:xfrm>
              <a:off x="6132463" y="3513303"/>
              <a:ext cx="1842997" cy="442167"/>
            </a:xfrm>
            <a:prstGeom prst="rect">
              <a:avLst/>
            </a:prstGeom>
            <a:noFill/>
          </p:spPr>
          <p:txBody>
            <a:bodyPr wrap="square" lIns="101244" tIns="0" rIns="101244" bIns="0" anchor="t" anchorCtr="0">
              <a:normAutofit/>
            </a:bodyPr>
            <a:lstStyle/>
            <a:p>
              <a:pPr marL="0" algn="r" rtl="1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400" kern="1200" dirty="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400" dirty="0"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7" name="Rectangle 38"/>
            <p:cNvSpPr/>
            <p:nvPr/>
          </p:nvSpPr>
          <p:spPr>
            <a:xfrm>
              <a:off x="6132463" y="3196248"/>
              <a:ext cx="1842997" cy="207749"/>
            </a:xfrm>
            <a:prstGeom prst="rect">
              <a:avLst/>
            </a:prstGeom>
          </p:spPr>
          <p:txBody>
            <a:bodyPr wrap="none" lIns="101244" tIns="0" rIns="101244" bIns="0">
              <a:normAutofit/>
            </a:bodyPr>
            <a:lstStyle/>
            <a:p>
              <a:pPr algn="r" defTabSz="1285798" rtl="1">
                <a:defRPr/>
              </a:pPr>
              <a:r>
                <a:rPr lang="fa-IR" altLang="en-US" sz="1400" b="1" dirty="0">
                  <a:solidFill>
                    <a:schemeClr val="accent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عنوان</a:t>
              </a:r>
              <a:endParaRPr lang="en-US" altLang="en-US" sz="1400" b="1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3" name="TextBox 8">
            <a:extLst>
              <a:ext uri="{FF2B5EF4-FFF2-40B4-BE49-F238E27FC236}">
                <a16:creationId xmlns:a16="http://schemas.microsoft.com/office/drawing/2014/main" id="{BA473D47-BCC6-EF3A-4490-CE9C7B86C0B9}"/>
              </a:ext>
            </a:extLst>
          </p:cNvPr>
          <p:cNvSpPr txBox="1"/>
          <p:nvPr/>
        </p:nvSpPr>
        <p:spPr>
          <a:xfrm>
            <a:off x="4771461" y="519981"/>
            <a:ext cx="2813502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BC7611-E3B9-F0E4-1DB5-C731FBAACA99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263959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C8C7CE9-D5B0-4B70-B269-B2EDACB671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75"/>
          <a:stretch>
            <a:fillRect/>
          </a:stretch>
        </p:blipFill>
        <p:spPr>
          <a:xfrm>
            <a:off x="6893682" y="2033259"/>
            <a:ext cx="5965064" cy="3975255"/>
          </a:xfrm>
          <a:prstGeom prst="rect">
            <a:avLst/>
          </a:prstGeom>
          <a:ln w="101600">
            <a:solidFill>
              <a:schemeClr val="tx1"/>
            </a:solidFill>
          </a:ln>
        </p:spPr>
      </p:pic>
      <p:cxnSp>
        <p:nvCxnSpPr>
          <p:cNvPr id="5" name="直接连接符 4"/>
          <p:cNvCxnSpPr/>
          <p:nvPr/>
        </p:nvCxnSpPr>
        <p:spPr>
          <a:xfrm flipH="1">
            <a:off x="5668162" y="1168053"/>
            <a:ext cx="0" cy="6064597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" name="组合 29"/>
          <p:cNvGrpSpPr/>
          <p:nvPr/>
        </p:nvGrpSpPr>
        <p:grpSpPr>
          <a:xfrm>
            <a:off x="5295367" y="2104157"/>
            <a:ext cx="774609" cy="77684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0" hangingPunct="0">
                <a:lnSpc>
                  <a:spcPct val="150000"/>
                </a:lnSpc>
                <a:defRPr/>
              </a:pPr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0" hangingPunct="0">
                <a:lnSpc>
                  <a:spcPct val="150000"/>
                </a:lnSpc>
                <a:defRPr/>
              </a:pPr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8" name="组合 46"/>
          <p:cNvGrpSpPr/>
          <p:nvPr/>
        </p:nvGrpSpPr>
        <p:grpSpPr>
          <a:xfrm>
            <a:off x="5295367" y="5122226"/>
            <a:ext cx="774609" cy="776840"/>
            <a:chOff x="2307521" y="2283162"/>
            <a:chExt cx="551398" cy="551398"/>
          </a:xfrm>
        </p:grpSpPr>
        <p:sp>
          <p:nvSpPr>
            <p:cNvPr id="48" name="矩形 47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0" hangingPunct="0">
                <a:lnSpc>
                  <a:spcPct val="150000"/>
                </a:lnSpc>
                <a:defRPr/>
              </a:pPr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9" name="五角星 48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0" hangingPunct="0">
                <a:lnSpc>
                  <a:spcPct val="150000"/>
                </a:lnSpc>
                <a:defRPr/>
              </a:pPr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0" name="组合 7"/>
          <p:cNvGrpSpPr/>
          <p:nvPr/>
        </p:nvGrpSpPr>
        <p:grpSpPr>
          <a:xfrm>
            <a:off x="1666664" y="2085909"/>
            <a:ext cx="3264840" cy="1530415"/>
            <a:chOff x="4267635" y="880115"/>
            <a:chExt cx="2320294" cy="1088509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4267635" y="1101274"/>
              <a:ext cx="2320294" cy="86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no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2" name="文本框 66"/>
            <p:cNvSpPr txBox="1">
              <a:spLocks noChangeArrowheads="1"/>
            </p:cNvSpPr>
            <p:nvPr/>
          </p:nvSpPr>
          <p:spPr bwMode="auto">
            <a:xfrm>
              <a:off x="5716208" y="880115"/>
              <a:ext cx="871721" cy="1204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 rtl="1"/>
              <a:r>
                <a:rPr lang="fa-IR" altLang="en-US" sz="12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US" altLang="en-US" sz="12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3" name="组合 7"/>
          <p:cNvGrpSpPr/>
          <p:nvPr/>
        </p:nvGrpSpPr>
        <p:grpSpPr>
          <a:xfrm>
            <a:off x="1666664" y="4813066"/>
            <a:ext cx="3264840" cy="1827595"/>
            <a:chOff x="4267635" y="880115"/>
            <a:chExt cx="2320294" cy="1299881"/>
          </a:xfrm>
        </p:grpSpPr>
        <p:sp>
          <p:nvSpPr>
            <p:cNvPr id="24" name="文本框 66"/>
            <p:cNvSpPr txBox="1">
              <a:spLocks noChangeArrowheads="1"/>
            </p:cNvSpPr>
            <p:nvPr/>
          </p:nvSpPr>
          <p:spPr bwMode="auto">
            <a:xfrm>
              <a:off x="4267635" y="1147921"/>
              <a:ext cx="2320294" cy="1032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norm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5" name="文本框 66"/>
            <p:cNvSpPr txBox="1">
              <a:spLocks noChangeArrowheads="1"/>
            </p:cNvSpPr>
            <p:nvPr/>
          </p:nvSpPr>
          <p:spPr bwMode="auto">
            <a:xfrm>
              <a:off x="5716208" y="880115"/>
              <a:ext cx="871721" cy="12042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no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 rtl="1"/>
              <a:r>
                <a:rPr lang="fa-IR" altLang="en-US" sz="12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US" altLang="en-US" sz="12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" name="TextBox 8">
            <a:extLst>
              <a:ext uri="{FF2B5EF4-FFF2-40B4-BE49-F238E27FC236}">
                <a16:creationId xmlns:a16="http://schemas.microsoft.com/office/drawing/2014/main" id="{A34925ED-6E7E-911A-F958-62B50534EB74}"/>
              </a:ext>
            </a:extLst>
          </p:cNvPr>
          <p:cNvSpPr txBox="1"/>
          <p:nvPr/>
        </p:nvSpPr>
        <p:spPr>
          <a:xfrm>
            <a:off x="4931504" y="519981"/>
            <a:ext cx="2653459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4984DA-971B-B889-3CA2-E06692DE41A9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1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0191" y="1698171"/>
            <a:ext cx="3372480" cy="2915834"/>
            <a:chOff x="524164" y="1385451"/>
            <a:chExt cx="3717636" cy="3214255"/>
          </a:xfrm>
        </p:grpSpPr>
        <p:graphicFrame>
          <p:nvGraphicFramePr>
            <p:cNvPr id="7" name="Chart 6"/>
            <p:cNvGraphicFramePr/>
            <p:nvPr/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1393965" y="2336680"/>
              <a:ext cx="953905" cy="3359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7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6185" y="2336680"/>
              <a:ext cx="953905" cy="3359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7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06027" y="3485402"/>
              <a:ext cx="953905" cy="3359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7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43136" y="1698171"/>
            <a:ext cx="3372480" cy="2915834"/>
            <a:chOff x="4237182" y="1385451"/>
            <a:chExt cx="3717636" cy="3214255"/>
          </a:xfrm>
        </p:grpSpPr>
        <p:graphicFrame>
          <p:nvGraphicFramePr>
            <p:cNvPr id="10" name="Chart 9"/>
            <p:cNvGraphicFramePr/>
            <p:nvPr/>
          </p:nvGraphicFramePr>
          <p:xfrm>
            <a:off x="4237182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6231239" y="2399364"/>
              <a:ext cx="977540" cy="3359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7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9896" y="2399364"/>
              <a:ext cx="977540" cy="3359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7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0958" y="3487232"/>
              <a:ext cx="977540" cy="3359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7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926910" y="1698171"/>
            <a:ext cx="3372480" cy="2915834"/>
            <a:chOff x="7950201" y="1385451"/>
            <a:chExt cx="3717636" cy="3214255"/>
          </a:xfrm>
        </p:grpSpPr>
        <p:graphicFrame>
          <p:nvGraphicFramePr>
            <p:cNvPr id="11" name="Chart 10"/>
            <p:cNvGraphicFramePr/>
            <p:nvPr/>
          </p:nvGraphicFramePr>
          <p:xfrm>
            <a:off x="7950201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8751366" y="2359404"/>
              <a:ext cx="952631" cy="3359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7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912284" y="2359404"/>
              <a:ext cx="952631" cy="3359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7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452415" y="3442893"/>
              <a:ext cx="952631" cy="3359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7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52972" y="4850922"/>
            <a:ext cx="2366919" cy="1501707"/>
            <a:chOff x="1260763" y="4599710"/>
            <a:chExt cx="2244436" cy="2036618"/>
          </a:xfrm>
        </p:grpSpPr>
        <p:sp>
          <p:nvSpPr>
            <p:cNvPr id="13" name="Rounded Rectangle 12"/>
            <p:cNvSpPr/>
            <p:nvPr/>
          </p:nvSpPr>
          <p:spPr>
            <a:xfrm>
              <a:off x="1260763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393046" y="5419826"/>
              <a:ext cx="1979870" cy="70785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marL="0" algn="ctr" rtl="1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2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713853" y="4917433"/>
              <a:ext cx="1338259" cy="35487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 rtl="1">
                <a:lnSpc>
                  <a:spcPct val="10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fa-IR" altLang="en-US" sz="12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45917" y="4850922"/>
            <a:ext cx="2366919" cy="1501707"/>
            <a:chOff x="4973782" y="4599710"/>
            <a:chExt cx="2244436" cy="2036618"/>
          </a:xfrm>
        </p:grpSpPr>
        <p:sp>
          <p:nvSpPr>
            <p:cNvPr id="15" name="Rounded Rectangle 14"/>
            <p:cNvSpPr/>
            <p:nvPr/>
          </p:nvSpPr>
          <p:spPr>
            <a:xfrm>
              <a:off x="4973782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06065" y="5419826"/>
              <a:ext cx="1979870" cy="70785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marL="0" algn="ctr" rtl="1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2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26873" y="4917433"/>
              <a:ext cx="1338259" cy="35487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 rtl="1">
                <a:lnSpc>
                  <a:spcPct val="10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fa-IR" altLang="en-US" sz="12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29690" y="4850922"/>
            <a:ext cx="2366919" cy="1501707"/>
            <a:chOff x="8686801" y="4599710"/>
            <a:chExt cx="2244436" cy="2036618"/>
          </a:xfrm>
        </p:grpSpPr>
        <p:sp>
          <p:nvSpPr>
            <p:cNvPr id="16" name="Rounded Rectangle 15"/>
            <p:cNvSpPr/>
            <p:nvPr/>
          </p:nvSpPr>
          <p:spPr>
            <a:xfrm>
              <a:off x="8686801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819084" y="5419826"/>
              <a:ext cx="1979870" cy="70785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marL="0" algn="ctr" rtl="1" eaLnBrk="1" fontAlgn="base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fa-IR" sz="1200" kern="1200" dirty="0"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مدیریت منابع انسانی قابل ویرایش می باشد</a:t>
              </a:r>
              <a:endParaRPr lang="fa-IR" sz="1200" dirty="0">
                <a:solidFill>
                  <a:schemeClr val="bg1"/>
                </a:solidFill>
                <a:effectLst/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39891" y="4917433"/>
              <a:ext cx="1338259" cy="35487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 rtl="1">
                <a:lnSpc>
                  <a:spcPct val="10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fa-IR" altLang="en-US" sz="1200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" name="TextBox 8">
            <a:extLst>
              <a:ext uri="{FF2B5EF4-FFF2-40B4-BE49-F238E27FC236}">
                <a16:creationId xmlns:a16="http://schemas.microsoft.com/office/drawing/2014/main" id="{EA723276-080B-60C3-D7B3-E4E70DB40754}"/>
              </a:ext>
            </a:extLst>
          </p:cNvPr>
          <p:cNvSpPr txBox="1"/>
          <p:nvPr/>
        </p:nvSpPr>
        <p:spPr>
          <a:xfrm>
            <a:off x="4922671" y="519981"/>
            <a:ext cx="2662292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4A7EC4-DC61-40D4-2B94-4A9496F79B54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280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66cb5dc-e914-47bf-b05a-4657a1599031"/>
          <p:cNvGrpSpPr>
            <a:grpSpLocks noChangeAspect="1"/>
          </p:cNvGrpSpPr>
          <p:nvPr/>
        </p:nvGrpSpPr>
        <p:grpSpPr>
          <a:xfrm>
            <a:off x="906525" y="2097490"/>
            <a:ext cx="11045701" cy="4055186"/>
            <a:chOff x="858810" y="1816006"/>
            <a:chExt cx="10473535" cy="3845127"/>
          </a:xfrm>
        </p:grpSpPr>
        <p:grpSp>
          <p:nvGrpSpPr>
            <p:cNvPr id="4" name="Group 3"/>
            <p:cNvGrpSpPr/>
            <p:nvPr/>
          </p:nvGrpSpPr>
          <p:grpSpPr>
            <a:xfrm>
              <a:off x="858810" y="1816006"/>
              <a:ext cx="5166071" cy="1016146"/>
              <a:chOff x="644107" y="1330751"/>
              <a:chExt cx="3874553" cy="762109"/>
            </a:xfrm>
          </p:grpSpPr>
          <p:sp>
            <p:nvSpPr>
              <p:cNvPr id="57" name="Rectangle: Rounded Corners 5"/>
              <p:cNvSpPr/>
              <p:nvPr/>
            </p:nvSpPr>
            <p:spPr>
              <a:xfrm>
                <a:off x="644107" y="1330751"/>
                <a:ext cx="3725972" cy="76210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8" name="Isosceles Triangle 6"/>
              <p:cNvSpPr/>
              <p:nvPr/>
            </p:nvSpPr>
            <p:spPr>
              <a:xfrm rot="5400000">
                <a:off x="4322531" y="1607670"/>
                <a:ext cx="183987" cy="20827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5" name="Group 1"/>
            <p:cNvGrpSpPr/>
            <p:nvPr/>
          </p:nvGrpSpPr>
          <p:grpSpPr>
            <a:xfrm>
              <a:off x="1991647" y="2018284"/>
              <a:ext cx="3495536" cy="677109"/>
              <a:chOff x="1991647" y="2018284"/>
              <a:chExt cx="3495536" cy="677109"/>
            </a:xfrm>
          </p:grpSpPr>
          <p:sp>
            <p:nvSpPr>
              <p:cNvPr id="55" name="TextBox 8"/>
              <p:cNvSpPr txBox="1"/>
              <p:nvPr/>
            </p:nvSpPr>
            <p:spPr>
              <a:xfrm>
                <a:off x="1991647" y="2018284"/>
                <a:ext cx="3495536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normAutofit fontScale="85000" lnSpcReduction="20000"/>
              </a:bodyPr>
              <a:lstStyle/>
              <a:p>
                <a:pPr algn="ctr" rtl="1"/>
                <a:r>
                  <a:rPr lang="fa-IR" altLang="en-US" sz="1969" b="1" dirty="0">
                    <a:solidFill>
                      <a:schemeClr val="bg1"/>
                    </a:solidFill>
                    <a:latin typeface="思源黑体 Normal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rPr>
                  <a:t>عنوان</a:t>
                </a:r>
                <a:endParaRPr lang="en-US" altLang="en-US" sz="1969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6" name="TextBox 9"/>
              <p:cNvSpPr txBox="1"/>
              <p:nvPr/>
            </p:nvSpPr>
            <p:spPr>
              <a:xfrm>
                <a:off x="1991647" y="2233728"/>
                <a:ext cx="3495536" cy="461665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80000" lnSpcReduction="10000"/>
              </a:bodyPr>
              <a:lstStyle/>
              <a:p>
                <a:pPr algn="ctr" rtl="1" fontAlgn="base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a-IR" sz="1600" kern="1200" dirty="0">
                    <a:solidFill>
                      <a:schemeClr val="bg1"/>
                    </a:solidFill>
                    <a:effectLst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fa-IR" sz="1400" dirty="0">
                  <a:solidFill>
                    <a:schemeClr val="bg1"/>
                  </a:solidFill>
                  <a:effectLst/>
                  <a:cs typeface="B Nazanin" panose="00000400000000000000" pitchFamily="2" charset="-78"/>
                </a:endParaRPr>
              </a:p>
            </p:txBody>
          </p:sp>
        </p:grpSp>
        <p:cxnSp>
          <p:nvCxnSpPr>
            <p:cNvPr id="6" name="Straight Connector 10"/>
            <p:cNvCxnSpPr/>
            <p:nvPr/>
          </p:nvCxnSpPr>
          <p:spPr>
            <a:xfrm flipH="1" flipV="1">
              <a:off x="6096000" y="1927955"/>
              <a:ext cx="0" cy="3661543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11"/>
            <p:cNvGrpSpPr/>
            <p:nvPr/>
          </p:nvGrpSpPr>
          <p:grpSpPr>
            <a:xfrm>
              <a:off x="858810" y="3225231"/>
              <a:ext cx="5166071" cy="1016146"/>
              <a:chOff x="644107" y="1330751"/>
              <a:chExt cx="3874553" cy="762109"/>
            </a:xfrm>
          </p:grpSpPr>
          <p:sp>
            <p:nvSpPr>
              <p:cNvPr id="53" name="Rectangle: Rounded Corners 13"/>
              <p:cNvSpPr/>
              <p:nvPr/>
            </p:nvSpPr>
            <p:spPr>
              <a:xfrm>
                <a:off x="644107" y="1330751"/>
                <a:ext cx="3725972" cy="76210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4" name="Isosceles Triangle 14"/>
              <p:cNvSpPr/>
              <p:nvPr/>
            </p:nvSpPr>
            <p:spPr>
              <a:xfrm rot="5400000">
                <a:off x="4322531" y="1607670"/>
                <a:ext cx="183987" cy="20827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8" name="Group 64"/>
            <p:cNvGrpSpPr/>
            <p:nvPr/>
          </p:nvGrpSpPr>
          <p:grpSpPr>
            <a:xfrm>
              <a:off x="1991647" y="3412561"/>
              <a:ext cx="3495536" cy="677109"/>
              <a:chOff x="1991647" y="3412561"/>
              <a:chExt cx="3495536" cy="677109"/>
            </a:xfrm>
          </p:grpSpPr>
          <p:sp>
            <p:nvSpPr>
              <p:cNvPr id="51" name="TextBox 16"/>
              <p:cNvSpPr txBox="1"/>
              <p:nvPr/>
            </p:nvSpPr>
            <p:spPr>
              <a:xfrm>
                <a:off x="1991647" y="3412561"/>
                <a:ext cx="3495536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normAutofit fontScale="85000" lnSpcReduction="20000"/>
              </a:bodyPr>
              <a:lstStyle/>
              <a:p>
                <a:pPr algn="ctr" rtl="1"/>
                <a:r>
                  <a:rPr lang="fa-IR" altLang="en-US" sz="1969" b="1" dirty="0">
                    <a:solidFill>
                      <a:schemeClr val="bg1"/>
                    </a:solidFill>
                    <a:latin typeface="思源黑体 Normal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rPr>
                  <a:t>عنوان</a:t>
                </a:r>
                <a:endParaRPr lang="en-US" altLang="en-US" sz="1969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2" name="TextBox 17"/>
              <p:cNvSpPr txBox="1"/>
              <p:nvPr/>
            </p:nvSpPr>
            <p:spPr>
              <a:xfrm>
                <a:off x="1991647" y="3628005"/>
                <a:ext cx="3495536" cy="461665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80000" lnSpcReduction="10000"/>
              </a:bodyPr>
              <a:lstStyle/>
              <a:p>
                <a:pPr algn="ctr" rtl="1" fontAlgn="base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a-IR" sz="1600" kern="1200" dirty="0">
                    <a:solidFill>
                      <a:schemeClr val="bg1"/>
                    </a:solidFill>
                    <a:effectLst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fa-IR" sz="1400" dirty="0">
                  <a:solidFill>
                    <a:schemeClr val="bg1"/>
                  </a:solidFill>
                  <a:effectLst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" name="Group 18"/>
            <p:cNvGrpSpPr/>
            <p:nvPr/>
          </p:nvGrpSpPr>
          <p:grpSpPr>
            <a:xfrm>
              <a:off x="858810" y="4644987"/>
              <a:ext cx="5166071" cy="1016146"/>
              <a:chOff x="644107" y="1330751"/>
              <a:chExt cx="3874553" cy="762109"/>
            </a:xfrm>
          </p:grpSpPr>
          <p:sp>
            <p:nvSpPr>
              <p:cNvPr id="49" name="Rectangle: Rounded Corners 20"/>
              <p:cNvSpPr/>
              <p:nvPr/>
            </p:nvSpPr>
            <p:spPr>
              <a:xfrm>
                <a:off x="644107" y="1330751"/>
                <a:ext cx="3725972" cy="76210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0" name="Isosceles Triangle 21"/>
              <p:cNvSpPr/>
              <p:nvPr/>
            </p:nvSpPr>
            <p:spPr>
              <a:xfrm rot="5400000">
                <a:off x="4322531" y="1607670"/>
                <a:ext cx="183987" cy="208271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0" name="Group 65"/>
            <p:cNvGrpSpPr/>
            <p:nvPr/>
          </p:nvGrpSpPr>
          <p:grpSpPr>
            <a:xfrm>
              <a:off x="1991647" y="4852857"/>
              <a:ext cx="3495536" cy="677109"/>
              <a:chOff x="1991647" y="4852857"/>
              <a:chExt cx="3495536" cy="677109"/>
            </a:xfrm>
          </p:grpSpPr>
          <p:sp>
            <p:nvSpPr>
              <p:cNvPr id="47" name="TextBox 23"/>
              <p:cNvSpPr txBox="1"/>
              <p:nvPr/>
            </p:nvSpPr>
            <p:spPr>
              <a:xfrm>
                <a:off x="1991647" y="4852857"/>
                <a:ext cx="3495536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normAutofit fontScale="85000" lnSpcReduction="20000"/>
              </a:bodyPr>
              <a:lstStyle/>
              <a:p>
                <a:pPr algn="ctr" rtl="1"/>
                <a:r>
                  <a:rPr lang="fa-IR" altLang="en-US" sz="1969" b="1" dirty="0">
                    <a:solidFill>
                      <a:schemeClr val="bg1"/>
                    </a:solidFill>
                    <a:latin typeface="思源黑体 Normal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rPr>
                  <a:t>عنوان</a:t>
                </a:r>
                <a:endParaRPr lang="en-US" altLang="en-US" sz="1969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8" name="TextBox 24"/>
              <p:cNvSpPr txBox="1"/>
              <p:nvPr/>
            </p:nvSpPr>
            <p:spPr>
              <a:xfrm>
                <a:off x="1991647" y="5068301"/>
                <a:ext cx="3495536" cy="461665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80000" lnSpcReduction="10000"/>
              </a:bodyPr>
              <a:lstStyle/>
              <a:p>
                <a:pPr algn="ctr" rtl="1" fontAlgn="base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a-IR" sz="1600" kern="1200" dirty="0">
                    <a:solidFill>
                      <a:schemeClr val="bg1"/>
                    </a:solidFill>
                    <a:effectLst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fa-IR" sz="1400" dirty="0">
                  <a:solidFill>
                    <a:schemeClr val="bg1"/>
                  </a:solidFill>
                  <a:effectLst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" name="Group 25"/>
            <p:cNvGrpSpPr/>
            <p:nvPr/>
          </p:nvGrpSpPr>
          <p:grpSpPr>
            <a:xfrm flipH="1">
              <a:off x="6166274" y="1816006"/>
              <a:ext cx="5166071" cy="1016146"/>
              <a:chOff x="644107" y="1330751"/>
              <a:chExt cx="3874553" cy="762109"/>
            </a:xfrm>
          </p:grpSpPr>
          <p:sp>
            <p:nvSpPr>
              <p:cNvPr id="45" name="Rectangle: Rounded Corners 27"/>
              <p:cNvSpPr/>
              <p:nvPr/>
            </p:nvSpPr>
            <p:spPr>
              <a:xfrm>
                <a:off x="644107" y="1330751"/>
                <a:ext cx="3725972" cy="762109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6" name="Isosceles Triangle 28"/>
              <p:cNvSpPr/>
              <p:nvPr/>
            </p:nvSpPr>
            <p:spPr>
              <a:xfrm rot="5400000">
                <a:off x="4322531" y="1607670"/>
                <a:ext cx="183987" cy="208271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2" name="Group 66"/>
            <p:cNvGrpSpPr/>
            <p:nvPr/>
          </p:nvGrpSpPr>
          <p:grpSpPr>
            <a:xfrm>
              <a:off x="6780748" y="2010911"/>
              <a:ext cx="3495536" cy="677109"/>
              <a:chOff x="6780748" y="2010911"/>
              <a:chExt cx="3495536" cy="677109"/>
            </a:xfrm>
          </p:grpSpPr>
          <p:sp>
            <p:nvSpPr>
              <p:cNvPr id="43" name="TextBox 30"/>
              <p:cNvSpPr txBox="1"/>
              <p:nvPr/>
            </p:nvSpPr>
            <p:spPr>
              <a:xfrm flipH="1">
                <a:off x="6780748" y="2010911"/>
                <a:ext cx="3495536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normAutofit fontScale="85000" lnSpcReduction="20000"/>
              </a:bodyPr>
              <a:lstStyle/>
              <a:p>
                <a:pPr algn="ctr" rtl="1"/>
                <a:r>
                  <a:rPr lang="fa-IR" altLang="en-US" sz="1969" b="1" dirty="0">
                    <a:solidFill>
                      <a:schemeClr val="bg1"/>
                    </a:solidFill>
                    <a:latin typeface="思源黑体 Normal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rPr>
                  <a:t>عنوان</a:t>
                </a:r>
                <a:endParaRPr lang="en-US" altLang="en-US" sz="1969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4" name="TextBox 31"/>
              <p:cNvSpPr txBox="1"/>
              <p:nvPr/>
            </p:nvSpPr>
            <p:spPr>
              <a:xfrm flipH="1">
                <a:off x="6780748" y="2226355"/>
                <a:ext cx="3495536" cy="461665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72500" lnSpcReduction="20000"/>
              </a:bodyPr>
              <a:lstStyle/>
              <a:p>
                <a:pPr algn="ctr" rtl="1" fontAlgn="base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a-IR" sz="1800" kern="1200" dirty="0">
                    <a:solidFill>
                      <a:schemeClr val="bg1"/>
                    </a:solidFill>
                    <a:effectLst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fa-IR" sz="1600" dirty="0">
                  <a:solidFill>
                    <a:schemeClr val="bg1"/>
                  </a:solidFill>
                  <a:effectLst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" name="Group 32"/>
            <p:cNvGrpSpPr/>
            <p:nvPr/>
          </p:nvGrpSpPr>
          <p:grpSpPr>
            <a:xfrm flipH="1">
              <a:off x="6166274" y="3225232"/>
              <a:ext cx="5166071" cy="1016146"/>
              <a:chOff x="644107" y="1330751"/>
              <a:chExt cx="3874553" cy="762109"/>
            </a:xfrm>
          </p:grpSpPr>
          <p:sp>
            <p:nvSpPr>
              <p:cNvPr id="41" name="Rectangle: Rounded Corners 34"/>
              <p:cNvSpPr/>
              <p:nvPr/>
            </p:nvSpPr>
            <p:spPr>
              <a:xfrm>
                <a:off x="644107" y="1330751"/>
                <a:ext cx="3725972" cy="762109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2" name="Isosceles Triangle 35"/>
              <p:cNvSpPr/>
              <p:nvPr/>
            </p:nvSpPr>
            <p:spPr>
              <a:xfrm rot="5400000">
                <a:off x="4322531" y="1607670"/>
                <a:ext cx="183987" cy="208271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4" name="Group 67"/>
            <p:cNvGrpSpPr/>
            <p:nvPr/>
          </p:nvGrpSpPr>
          <p:grpSpPr>
            <a:xfrm>
              <a:off x="6780748" y="3432838"/>
              <a:ext cx="3495536" cy="677109"/>
              <a:chOff x="6780748" y="3432838"/>
              <a:chExt cx="3495536" cy="677109"/>
            </a:xfrm>
          </p:grpSpPr>
          <p:sp>
            <p:nvSpPr>
              <p:cNvPr id="39" name="TextBox 37"/>
              <p:cNvSpPr txBox="1"/>
              <p:nvPr/>
            </p:nvSpPr>
            <p:spPr>
              <a:xfrm flipH="1">
                <a:off x="6780748" y="3432838"/>
                <a:ext cx="3495536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normAutofit fontScale="85000" lnSpcReduction="20000"/>
              </a:bodyPr>
              <a:lstStyle/>
              <a:p>
                <a:pPr algn="ctr" rtl="1"/>
                <a:r>
                  <a:rPr lang="fa-IR" altLang="en-US" sz="1969" b="1" dirty="0">
                    <a:solidFill>
                      <a:schemeClr val="bg1"/>
                    </a:solidFill>
                    <a:latin typeface="思源黑体 Normal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rPr>
                  <a:t>عنوان</a:t>
                </a:r>
                <a:endParaRPr lang="en-US" altLang="en-US" sz="1969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40" name="TextBox 38"/>
              <p:cNvSpPr txBox="1"/>
              <p:nvPr/>
            </p:nvSpPr>
            <p:spPr>
              <a:xfrm flipH="1">
                <a:off x="6780748" y="3648282"/>
                <a:ext cx="3495536" cy="461665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80000" lnSpcReduction="10000"/>
              </a:bodyPr>
              <a:lstStyle/>
              <a:p>
                <a:pPr algn="ctr" rtl="1" fontAlgn="base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a-IR" sz="1600" kern="1200" dirty="0">
                    <a:solidFill>
                      <a:schemeClr val="bg1"/>
                    </a:solidFill>
                    <a:effectLst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fa-IR" sz="1400" dirty="0">
                  <a:solidFill>
                    <a:schemeClr val="bg1"/>
                  </a:solidFill>
                  <a:effectLst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5" name="Group 39"/>
            <p:cNvGrpSpPr/>
            <p:nvPr/>
          </p:nvGrpSpPr>
          <p:grpSpPr>
            <a:xfrm flipH="1">
              <a:off x="6166274" y="4644987"/>
              <a:ext cx="5166071" cy="1016146"/>
              <a:chOff x="644107" y="1330751"/>
              <a:chExt cx="3874553" cy="762109"/>
            </a:xfrm>
          </p:grpSpPr>
          <p:sp>
            <p:nvSpPr>
              <p:cNvPr id="37" name="Rectangle: Rounded Corners 41"/>
              <p:cNvSpPr/>
              <p:nvPr/>
            </p:nvSpPr>
            <p:spPr>
              <a:xfrm>
                <a:off x="644107" y="1330751"/>
                <a:ext cx="3725972" cy="762109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8" name="Isosceles Triangle 42"/>
              <p:cNvSpPr/>
              <p:nvPr/>
            </p:nvSpPr>
            <p:spPr>
              <a:xfrm rot="5400000">
                <a:off x="4322531" y="1607670"/>
                <a:ext cx="183987" cy="208271"/>
              </a:xfrm>
              <a:prstGeom prst="triangl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6" name="Group 68"/>
            <p:cNvGrpSpPr/>
            <p:nvPr/>
          </p:nvGrpSpPr>
          <p:grpSpPr>
            <a:xfrm>
              <a:off x="6780748" y="4852593"/>
              <a:ext cx="3495536" cy="677109"/>
              <a:chOff x="6780748" y="4852593"/>
              <a:chExt cx="3495536" cy="677109"/>
            </a:xfrm>
          </p:grpSpPr>
          <p:sp>
            <p:nvSpPr>
              <p:cNvPr id="35" name="TextBox 44"/>
              <p:cNvSpPr txBox="1"/>
              <p:nvPr/>
            </p:nvSpPr>
            <p:spPr>
              <a:xfrm flipH="1">
                <a:off x="6780748" y="4852593"/>
                <a:ext cx="3495536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t">
                <a:normAutofit fontScale="85000" lnSpcReduction="20000"/>
              </a:bodyPr>
              <a:lstStyle/>
              <a:p>
                <a:pPr algn="ctr" rtl="1"/>
                <a:r>
                  <a:rPr lang="fa-IR" altLang="en-US" sz="1969" b="1" dirty="0">
                    <a:solidFill>
                      <a:schemeClr val="bg1"/>
                    </a:solidFill>
                    <a:latin typeface="思源黑体 Normal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rPr>
                  <a:t>عنوان</a:t>
                </a:r>
                <a:endParaRPr lang="en-US" altLang="en-US" sz="1969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6" name="TextBox 45"/>
              <p:cNvSpPr txBox="1"/>
              <p:nvPr/>
            </p:nvSpPr>
            <p:spPr>
              <a:xfrm flipH="1">
                <a:off x="6780748" y="5068037"/>
                <a:ext cx="3495536" cy="461665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80000" lnSpcReduction="10000"/>
              </a:bodyPr>
              <a:lstStyle/>
              <a:p>
                <a:pPr algn="ctr" rtl="1" fontAlgn="base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a-IR" sz="1600" kern="1200" dirty="0">
                    <a:solidFill>
                      <a:schemeClr val="bg1"/>
                    </a:solidFill>
                    <a:effectLst/>
                    <a:cs typeface="B Nazanin" panose="00000400000000000000" pitchFamily="2" charset="-78"/>
                  </a:rPr>
                  <a:t>قالب پاورپوینت حرفه ای، قابل ویرایش، جهت استفاده در جلسات دفاع رساله، پایان نامه، پروپوزال و سمینار و... می باشد.</a:t>
                </a:r>
                <a:endParaRPr lang="fa-IR" sz="1400" dirty="0">
                  <a:solidFill>
                    <a:schemeClr val="bg1"/>
                  </a:solidFill>
                  <a:effectLst/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7" name="Group 46"/>
            <p:cNvGrpSpPr/>
            <p:nvPr/>
          </p:nvGrpSpPr>
          <p:grpSpPr>
            <a:xfrm>
              <a:off x="980255" y="3358329"/>
              <a:ext cx="772051" cy="749947"/>
              <a:chOff x="735191" y="2518747"/>
              <a:chExt cx="579038" cy="562460"/>
            </a:xfrm>
          </p:grpSpPr>
          <p:sp>
            <p:nvSpPr>
              <p:cNvPr id="33" name="Oval 47"/>
              <p:cNvSpPr>
                <a:spLocks noChangeAspect="1"/>
              </p:cNvSpPr>
              <p:nvPr/>
            </p:nvSpPr>
            <p:spPr>
              <a:xfrm>
                <a:off x="735191" y="2518747"/>
                <a:ext cx="579038" cy="5624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4" name="Freeform: Shape 48"/>
              <p:cNvSpPr/>
              <p:nvPr/>
            </p:nvSpPr>
            <p:spPr bwMode="auto">
              <a:xfrm>
                <a:off x="899027" y="2664760"/>
                <a:ext cx="251367" cy="270435"/>
              </a:xfrm>
              <a:custGeom>
                <a:avLst/>
                <a:gdLst/>
                <a:ahLst/>
                <a:cxnLst>
                  <a:cxn ang="0">
                    <a:pos x="67" y="67"/>
                  </a:cxn>
                  <a:cxn ang="0">
                    <a:pos x="61" y="72"/>
                  </a:cxn>
                  <a:cxn ang="0">
                    <a:pos x="5" y="72"/>
                  </a:cxn>
                  <a:cxn ang="0">
                    <a:pos x="0" y="67"/>
                  </a:cxn>
                  <a:cxn ang="0">
                    <a:pos x="0" y="16"/>
                  </a:cxn>
                  <a:cxn ang="0">
                    <a:pos x="5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16" y="0"/>
                  </a:cxn>
                  <a:cxn ang="0">
                    <a:pos x="19" y="0"/>
                  </a:cxn>
                  <a:cxn ang="0">
                    <a:pos x="25" y="7"/>
                  </a:cxn>
                  <a:cxn ang="0">
                    <a:pos x="25" y="11"/>
                  </a:cxn>
                  <a:cxn ang="0">
                    <a:pos x="41" y="11"/>
                  </a:cxn>
                  <a:cxn ang="0">
                    <a:pos x="41" y="7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6" y="7"/>
                  </a:cxn>
                  <a:cxn ang="0">
                    <a:pos x="56" y="11"/>
                  </a:cxn>
                  <a:cxn ang="0">
                    <a:pos x="61" y="11"/>
                  </a:cxn>
                  <a:cxn ang="0">
                    <a:pos x="67" y="16"/>
                  </a:cxn>
                  <a:cxn ang="0">
                    <a:pos x="67" y="67"/>
                  </a:cxn>
                  <a:cxn ang="0">
                    <a:pos x="61" y="67"/>
                  </a:cxn>
                  <a:cxn ang="0">
                    <a:pos x="61" y="26"/>
                  </a:cxn>
                  <a:cxn ang="0">
                    <a:pos x="5" y="26"/>
                  </a:cxn>
                  <a:cxn ang="0">
                    <a:pos x="5" y="67"/>
                  </a:cxn>
                  <a:cxn ang="0">
                    <a:pos x="61" y="67"/>
                  </a:cxn>
                  <a:cxn ang="0">
                    <a:pos x="20" y="7"/>
                  </a:cxn>
                  <a:cxn ang="0">
                    <a:pos x="19" y="5"/>
                  </a:cxn>
                  <a:cxn ang="0">
                    <a:pos x="16" y="5"/>
                  </a:cxn>
                  <a:cxn ang="0">
                    <a:pos x="15" y="7"/>
                  </a:cxn>
                  <a:cxn ang="0">
                    <a:pos x="15" y="18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20" y="18"/>
                  </a:cxn>
                  <a:cxn ang="0">
                    <a:pos x="20" y="7"/>
                  </a:cxn>
                  <a:cxn ang="0">
                    <a:pos x="51" y="7"/>
                  </a:cxn>
                  <a:cxn ang="0">
                    <a:pos x="50" y="5"/>
                  </a:cxn>
                  <a:cxn ang="0">
                    <a:pos x="47" y="5"/>
                  </a:cxn>
                  <a:cxn ang="0">
                    <a:pos x="46" y="7"/>
                  </a:cxn>
                  <a:cxn ang="0">
                    <a:pos x="46" y="18"/>
                  </a:cxn>
                  <a:cxn ang="0">
                    <a:pos x="47" y="20"/>
                  </a:cxn>
                  <a:cxn ang="0">
                    <a:pos x="50" y="20"/>
                  </a:cxn>
                  <a:cxn ang="0">
                    <a:pos x="51" y="18"/>
                  </a:cxn>
                  <a:cxn ang="0">
                    <a:pos x="51" y="7"/>
                  </a:cxn>
                </a:cxnLst>
                <a:rect l="0" t="0" r="r" b="b"/>
                <a:pathLst>
                  <a:path w="67" h="72">
                    <a:moveTo>
                      <a:pt x="67" y="67"/>
                    </a:moveTo>
                    <a:cubicBezTo>
                      <a:pt x="67" y="70"/>
                      <a:pt x="64" y="72"/>
                      <a:pt x="61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2" y="72"/>
                      <a:pt x="0" y="70"/>
                      <a:pt x="0" y="6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2" y="11"/>
                      <a:pt x="5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3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3" y="0"/>
                      <a:pt x="25" y="3"/>
                      <a:pt x="25" y="7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44" y="0"/>
                      <a:pt x="47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3" y="0"/>
                      <a:pt x="56" y="3"/>
                      <a:pt x="56" y="7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13"/>
                      <a:pt x="67" y="16"/>
                    </a:cubicBezTo>
                    <a:lnTo>
                      <a:pt x="67" y="67"/>
                    </a:lnTo>
                    <a:close/>
                    <a:moveTo>
                      <a:pt x="61" y="67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67"/>
                      <a:pt x="5" y="67"/>
                      <a:pt x="5" y="67"/>
                    </a:cubicBezTo>
                    <a:lnTo>
                      <a:pt x="61" y="67"/>
                    </a:lnTo>
                    <a:close/>
                    <a:moveTo>
                      <a:pt x="20" y="7"/>
                    </a:moveTo>
                    <a:cubicBezTo>
                      <a:pt x="20" y="6"/>
                      <a:pt x="20" y="5"/>
                      <a:pt x="19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6"/>
                      <a:pt x="15" y="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6" y="20"/>
                      <a:pt x="16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19"/>
                      <a:pt x="20" y="18"/>
                    </a:cubicBezTo>
                    <a:lnTo>
                      <a:pt x="20" y="7"/>
                    </a:lnTo>
                    <a:close/>
                    <a:moveTo>
                      <a:pt x="51" y="7"/>
                    </a:moveTo>
                    <a:cubicBezTo>
                      <a:pt x="51" y="6"/>
                      <a:pt x="51" y="5"/>
                      <a:pt x="50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6" y="6"/>
                      <a:pt x="46" y="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7" y="20"/>
                      <a:pt x="47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8"/>
                    </a:cubicBezTo>
                    <a:lnTo>
                      <a:pt x="51" y="7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8" name="Group 49"/>
            <p:cNvGrpSpPr/>
            <p:nvPr/>
          </p:nvGrpSpPr>
          <p:grpSpPr>
            <a:xfrm>
              <a:off x="980255" y="4778084"/>
              <a:ext cx="772051" cy="749947"/>
              <a:chOff x="735191" y="3583563"/>
              <a:chExt cx="579038" cy="562460"/>
            </a:xfrm>
          </p:grpSpPr>
          <p:sp>
            <p:nvSpPr>
              <p:cNvPr id="31" name="Oval 50"/>
              <p:cNvSpPr>
                <a:spLocks noChangeAspect="1"/>
              </p:cNvSpPr>
              <p:nvPr/>
            </p:nvSpPr>
            <p:spPr>
              <a:xfrm>
                <a:off x="735191" y="3583563"/>
                <a:ext cx="579038" cy="5624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2" name="Freeform: Shape 51"/>
              <p:cNvSpPr/>
              <p:nvPr/>
            </p:nvSpPr>
            <p:spPr bwMode="auto">
              <a:xfrm>
                <a:off x="899027" y="3685335"/>
                <a:ext cx="250504" cy="368872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9" name="Group 52"/>
            <p:cNvGrpSpPr/>
            <p:nvPr/>
          </p:nvGrpSpPr>
          <p:grpSpPr>
            <a:xfrm>
              <a:off x="10454287" y="3358329"/>
              <a:ext cx="772051" cy="749947"/>
              <a:chOff x="7840715" y="2518747"/>
              <a:chExt cx="579038" cy="562460"/>
            </a:xfrm>
          </p:grpSpPr>
          <p:sp>
            <p:nvSpPr>
              <p:cNvPr id="29" name="Oval 53"/>
              <p:cNvSpPr>
                <a:spLocks noChangeAspect="1"/>
              </p:cNvSpPr>
              <p:nvPr/>
            </p:nvSpPr>
            <p:spPr>
              <a:xfrm flipH="1">
                <a:off x="7840715" y="2518747"/>
                <a:ext cx="579038" cy="5624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30" name="Freeform: Shape 54"/>
              <p:cNvSpPr/>
              <p:nvPr/>
            </p:nvSpPr>
            <p:spPr bwMode="auto">
              <a:xfrm>
                <a:off x="7990534" y="2660277"/>
                <a:ext cx="279400" cy="279400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55" y="135"/>
                  </a:cxn>
                  <a:cxn ang="0">
                    <a:pos x="277" y="122"/>
                  </a:cxn>
                  <a:cxn ang="0">
                    <a:pos x="303" y="116"/>
                  </a:cxn>
                  <a:cxn ang="0">
                    <a:pos x="296" y="105"/>
                  </a:cxn>
                  <a:cxn ang="0">
                    <a:pos x="278" y="89"/>
                  </a:cxn>
                  <a:cxn ang="0">
                    <a:pos x="265" y="90"/>
                  </a:cxn>
                  <a:cxn ang="0">
                    <a:pos x="256" y="82"/>
                  </a:cxn>
                  <a:cxn ang="0">
                    <a:pos x="231" y="73"/>
                  </a:cxn>
                  <a:cxn ang="0">
                    <a:pos x="234" y="98"/>
                  </a:cxn>
                  <a:cxn ang="0">
                    <a:pos x="224" y="118"/>
                  </a:cxn>
                  <a:cxn ang="0">
                    <a:pos x="205" y="103"/>
                  </a:cxn>
                  <a:cxn ang="0">
                    <a:pos x="175" y="89"/>
                  </a:cxn>
                  <a:cxn ang="0">
                    <a:pos x="183" y="68"/>
                  </a:cxn>
                  <a:cxn ang="0">
                    <a:pos x="212" y="58"/>
                  </a:cxn>
                  <a:cxn ang="0">
                    <a:pos x="207" y="47"/>
                  </a:cxn>
                  <a:cxn ang="0">
                    <a:pos x="188" y="50"/>
                  </a:cxn>
                  <a:cxn ang="0">
                    <a:pos x="168" y="37"/>
                  </a:cxn>
                  <a:cxn ang="0">
                    <a:pos x="171" y="52"/>
                  </a:cxn>
                  <a:cxn ang="0">
                    <a:pos x="157" y="52"/>
                  </a:cxn>
                  <a:cxn ang="0">
                    <a:pos x="141" y="40"/>
                  </a:cxn>
                  <a:cxn ang="0">
                    <a:pos x="126" y="47"/>
                  </a:cxn>
                  <a:cxn ang="0">
                    <a:pos x="143" y="51"/>
                  </a:cxn>
                  <a:cxn ang="0">
                    <a:pos x="131" y="58"/>
                  </a:cxn>
                  <a:cxn ang="0">
                    <a:pos x="56" y="107"/>
                  </a:cxn>
                  <a:cxn ang="0">
                    <a:pos x="65" y="118"/>
                  </a:cxn>
                  <a:cxn ang="0">
                    <a:pos x="79" y="135"/>
                  </a:cxn>
                  <a:cxn ang="0">
                    <a:pos x="74" y="158"/>
                  </a:cxn>
                  <a:cxn ang="0">
                    <a:pos x="88" y="185"/>
                  </a:cxn>
                  <a:cxn ang="0">
                    <a:pos x="108" y="214"/>
                  </a:cxn>
                  <a:cxn ang="0">
                    <a:pos x="118" y="227"/>
                  </a:cxn>
                  <a:cxn ang="0">
                    <a:pos x="105" y="197"/>
                  </a:cxn>
                  <a:cxn ang="0">
                    <a:pos x="125" y="225"/>
                  </a:cxn>
                  <a:cxn ang="0">
                    <a:pos x="150" y="255"/>
                  </a:cxn>
                  <a:cxn ang="0">
                    <a:pos x="184" y="269"/>
                  </a:cxn>
                  <a:cxn ang="0">
                    <a:pos x="213" y="290"/>
                  </a:cxn>
                  <a:cxn ang="0">
                    <a:pos x="224" y="288"/>
                  </a:cxn>
                  <a:cxn ang="0">
                    <a:pos x="212" y="268"/>
                  </a:cxn>
                  <a:cxn ang="0">
                    <a:pos x="197" y="262"/>
                  </a:cxn>
                  <a:cxn ang="0">
                    <a:pos x="194" y="239"/>
                  </a:cxn>
                  <a:cxn ang="0">
                    <a:pos x="171" y="250"/>
                  </a:cxn>
                  <a:cxn ang="0">
                    <a:pos x="168" y="210"/>
                  </a:cxn>
                  <a:cxn ang="0">
                    <a:pos x="184" y="206"/>
                  </a:cxn>
                  <a:cxn ang="0">
                    <a:pos x="196" y="202"/>
                  </a:cxn>
                  <a:cxn ang="0">
                    <a:pos x="214" y="211"/>
                  </a:cxn>
                  <a:cxn ang="0">
                    <a:pos x="221" y="205"/>
                  </a:cxn>
                  <a:cxn ang="0">
                    <a:pos x="234" y="179"/>
                  </a:cxn>
                  <a:cxn ang="0">
                    <a:pos x="233" y="171"/>
                  </a:cxn>
                  <a:cxn ang="0">
                    <a:pos x="252" y="157"/>
                  </a:cxn>
                  <a:cxn ang="0">
                    <a:pos x="266" y="143"/>
                  </a:cxn>
                  <a:cxn ang="0">
                    <a:pos x="273" y="131"/>
                  </a:cxn>
                  <a:cxn ang="0">
                    <a:pos x="255" y="135"/>
                  </a:cxn>
                  <a:cxn ang="0">
                    <a:pos x="295" y="298"/>
                  </a:cxn>
                  <a:cxn ang="0">
                    <a:pos x="272" y="288"/>
                  </a:cxn>
                  <a:cxn ang="0">
                    <a:pos x="251" y="288"/>
                  </a:cxn>
                  <a:cxn ang="0">
                    <a:pos x="236" y="286"/>
                  </a:cxn>
                  <a:cxn ang="0">
                    <a:pos x="230" y="307"/>
                  </a:cxn>
                  <a:cxn ang="0">
                    <a:pos x="223" y="335"/>
                  </a:cxn>
                  <a:cxn ang="0">
                    <a:pos x="308" y="302"/>
                  </a:cxn>
                </a:cxnLst>
                <a:rect l="0" t="0" r="r" b="b"/>
                <a:pathLst>
                  <a:path w="384" h="384">
                    <a:moveTo>
                      <a:pt x="384" y="192"/>
                    </a:moveTo>
                    <a:cubicBezTo>
                      <a:pt x="384" y="298"/>
                      <a:pt x="298" y="384"/>
                      <a:pt x="192" y="384"/>
                    </a:cubicBezTo>
                    <a:cubicBezTo>
                      <a:pt x="86" y="384"/>
                      <a:pt x="0" y="298"/>
                      <a:pt x="0" y="192"/>
                    </a:cubicBezTo>
                    <a:cubicBezTo>
                      <a:pt x="0" y="86"/>
                      <a:pt x="86" y="0"/>
                      <a:pt x="192" y="0"/>
                    </a:cubicBezTo>
                    <a:cubicBezTo>
                      <a:pt x="298" y="0"/>
                      <a:pt x="384" y="86"/>
                      <a:pt x="384" y="192"/>
                    </a:cubicBezTo>
                    <a:close/>
                    <a:moveTo>
                      <a:pt x="255" y="135"/>
                    </a:moveTo>
                    <a:cubicBezTo>
                      <a:pt x="256" y="135"/>
                      <a:pt x="257" y="130"/>
                      <a:pt x="258" y="129"/>
                    </a:cubicBezTo>
                    <a:cubicBezTo>
                      <a:pt x="260" y="127"/>
                      <a:pt x="262" y="126"/>
                      <a:pt x="264" y="125"/>
                    </a:cubicBezTo>
                    <a:cubicBezTo>
                      <a:pt x="268" y="124"/>
                      <a:pt x="272" y="123"/>
                      <a:pt x="277" y="122"/>
                    </a:cubicBezTo>
                    <a:cubicBezTo>
                      <a:pt x="281" y="121"/>
                      <a:pt x="286" y="121"/>
                      <a:pt x="289" y="125"/>
                    </a:cubicBezTo>
                    <a:cubicBezTo>
                      <a:pt x="289" y="124"/>
                      <a:pt x="295" y="119"/>
                      <a:pt x="295" y="119"/>
                    </a:cubicBezTo>
                    <a:cubicBezTo>
                      <a:pt x="298" y="118"/>
                      <a:pt x="301" y="118"/>
                      <a:pt x="303" y="116"/>
                    </a:cubicBezTo>
                    <a:cubicBezTo>
                      <a:pt x="303" y="115"/>
                      <a:pt x="303" y="110"/>
                      <a:pt x="303" y="110"/>
                    </a:cubicBezTo>
                    <a:cubicBezTo>
                      <a:pt x="299" y="111"/>
                      <a:pt x="298" y="107"/>
                      <a:pt x="297" y="103"/>
                    </a:cubicBezTo>
                    <a:cubicBezTo>
                      <a:pt x="297" y="104"/>
                      <a:pt x="297" y="104"/>
                      <a:pt x="296" y="105"/>
                    </a:cubicBezTo>
                    <a:cubicBezTo>
                      <a:pt x="296" y="102"/>
                      <a:pt x="291" y="104"/>
                      <a:pt x="290" y="104"/>
                    </a:cubicBezTo>
                    <a:cubicBezTo>
                      <a:pt x="284" y="102"/>
                      <a:pt x="285" y="98"/>
                      <a:pt x="283" y="94"/>
                    </a:cubicBezTo>
                    <a:cubicBezTo>
                      <a:pt x="282" y="92"/>
                      <a:pt x="279" y="91"/>
                      <a:pt x="278" y="89"/>
                    </a:cubicBezTo>
                    <a:cubicBezTo>
                      <a:pt x="277" y="87"/>
                      <a:pt x="277" y="84"/>
                      <a:pt x="274" y="84"/>
                    </a:cubicBezTo>
                    <a:cubicBezTo>
                      <a:pt x="273" y="84"/>
                      <a:pt x="270" y="89"/>
                      <a:pt x="270" y="89"/>
                    </a:cubicBezTo>
                    <a:cubicBezTo>
                      <a:pt x="267" y="88"/>
                      <a:pt x="266" y="89"/>
                      <a:pt x="265" y="90"/>
                    </a:cubicBezTo>
                    <a:cubicBezTo>
                      <a:pt x="263" y="91"/>
                      <a:pt x="262" y="91"/>
                      <a:pt x="260" y="92"/>
                    </a:cubicBezTo>
                    <a:cubicBezTo>
                      <a:pt x="265" y="90"/>
                      <a:pt x="258" y="88"/>
                      <a:pt x="256" y="88"/>
                    </a:cubicBezTo>
                    <a:cubicBezTo>
                      <a:pt x="260" y="87"/>
                      <a:pt x="258" y="83"/>
                      <a:pt x="256" y="82"/>
                    </a:cubicBezTo>
                    <a:cubicBezTo>
                      <a:pt x="256" y="82"/>
                      <a:pt x="257" y="82"/>
                      <a:pt x="257" y="82"/>
                    </a:cubicBezTo>
                    <a:cubicBezTo>
                      <a:pt x="257" y="79"/>
                      <a:pt x="250" y="77"/>
                      <a:pt x="247" y="76"/>
                    </a:cubicBezTo>
                    <a:cubicBezTo>
                      <a:pt x="245" y="74"/>
                      <a:pt x="233" y="72"/>
                      <a:pt x="231" y="73"/>
                    </a:cubicBezTo>
                    <a:cubicBezTo>
                      <a:pt x="228" y="75"/>
                      <a:pt x="231" y="80"/>
                      <a:pt x="231" y="83"/>
                    </a:cubicBezTo>
                    <a:cubicBezTo>
                      <a:pt x="232" y="86"/>
                      <a:pt x="228" y="86"/>
                      <a:pt x="228" y="89"/>
                    </a:cubicBezTo>
                    <a:cubicBezTo>
                      <a:pt x="228" y="93"/>
                      <a:pt x="236" y="92"/>
                      <a:pt x="234" y="98"/>
                    </a:cubicBezTo>
                    <a:cubicBezTo>
                      <a:pt x="233" y="102"/>
                      <a:pt x="228" y="102"/>
                      <a:pt x="226" y="105"/>
                    </a:cubicBezTo>
                    <a:cubicBezTo>
                      <a:pt x="224" y="108"/>
                      <a:pt x="227" y="112"/>
                      <a:pt x="229" y="114"/>
                    </a:cubicBezTo>
                    <a:cubicBezTo>
                      <a:pt x="231" y="115"/>
                      <a:pt x="225" y="118"/>
                      <a:pt x="224" y="118"/>
                    </a:cubicBezTo>
                    <a:cubicBezTo>
                      <a:pt x="220" y="120"/>
                      <a:pt x="217" y="114"/>
                      <a:pt x="216" y="110"/>
                    </a:cubicBezTo>
                    <a:cubicBezTo>
                      <a:pt x="215" y="108"/>
                      <a:pt x="215" y="104"/>
                      <a:pt x="212" y="103"/>
                    </a:cubicBezTo>
                    <a:cubicBezTo>
                      <a:pt x="210" y="102"/>
                      <a:pt x="206" y="102"/>
                      <a:pt x="205" y="103"/>
                    </a:cubicBezTo>
                    <a:cubicBezTo>
                      <a:pt x="203" y="99"/>
                      <a:pt x="198" y="98"/>
                      <a:pt x="194" y="97"/>
                    </a:cubicBezTo>
                    <a:cubicBezTo>
                      <a:pt x="189" y="95"/>
                      <a:pt x="185" y="95"/>
                      <a:pt x="180" y="96"/>
                    </a:cubicBezTo>
                    <a:cubicBezTo>
                      <a:pt x="181" y="95"/>
                      <a:pt x="179" y="88"/>
                      <a:pt x="175" y="89"/>
                    </a:cubicBezTo>
                    <a:cubicBezTo>
                      <a:pt x="176" y="86"/>
                      <a:pt x="176" y="84"/>
                      <a:pt x="176" y="81"/>
                    </a:cubicBezTo>
                    <a:cubicBezTo>
                      <a:pt x="177" y="79"/>
                      <a:pt x="178" y="77"/>
                      <a:pt x="179" y="75"/>
                    </a:cubicBezTo>
                    <a:cubicBezTo>
                      <a:pt x="180" y="74"/>
                      <a:pt x="185" y="69"/>
                      <a:pt x="183" y="68"/>
                    </a:cubicBezTo>
                    <a:cubicBezTo>
                      <a:pt x="188" y="69"/>
                      <a:pt x="193" y="69"/>
                      <a:pt x="196" y="66"/>
                    </a:cubicBezTo>
                    <a:cubicBezTo>
                      <a:pt x="198" y="63"/>
                      <a:pt x="199" y="60"/>
                      <a:pt x="202" y="57"/>
                    </a:cubicBezTo>
                    <a:cubicBezTo>
                      <a:pt x="205" y="53"/>
                      <a:pt x="209" y="58"/>
                      <a:pt x="212" y="58"/>
                    </a:cubicBezTo>
                    <a:cubicBezTo>
                      <a:pt x="217" y="59"/>
                      <a:pt x="217" y="53"/>
                      <a:pt x="214" y="51"/>
                    </a:cubicBezTo>
                    <a:cubicBezTo>
                      <a:pt x="218" y="51"/>
                      <a:pt x="215" y="45"/>
                      <a:pt x="213" y="44"/>
                    </a:cubicBezTo>
                    <a:cubicBezTo>
                      <a:pt x="211" y="43"/>
                      <a:pt x="202" y="46"/>
                      <a:pt x="207" y="47"/>
                    </a:cubicBezTo>
                    <a:cubicBezTo>
                      <a:pt x="206" y="47"/>
                      <a:pt x="200" y="59"/>
                      <a:pt x="196" y="53"/>
                    </a:cubicBezTo>
                    <a:cubicBezTo>
                      <a:pt x="195" y="52"/>
                      <a:pt x="195" y="47"/>
                      <a:pt x="193" y="46"/>
                    </a:cubicBezTo>
                    <a:cubicBezTo>
                      <a:pt x="190" y="46"/>
                      <a:pt x="189" y="49"/>
                      <a:pt x="188" y="50"/>
                    </a:cubicBezTo>
                    <a:cubicBezTo>
                      <a:pt x="190" y="47"/>
                      <a:pt x="181" y="45"/>
                      <a:pt x="180" y="44"/>
                    </a:cubicBezTo>
                    <a:cubicBezTo>
                      <a:pt x="183" y="42"/>
                      <a:pt x="180" y="39"/>
                      <a:pt x="178" y="38"/>
                    </a:cubicBezTo>
                    <a:cubicBezTo>
                      <a:pt x="176" y="36"/>
                      <a:pt x="169" y="35"/>
                      <a:pt x="168" y="37"/>
                    </a:cubicBezTo>
                    <a:cubicBezTo>
                      <a:pt x="163" y="43"/>
                      <a:pt x="173" y="44"/>
                      <a:pt x="175" y="45"/>
                    </a:cubicBezTo>
                    <a:cubicBezTo>
                      <a:pt x="176" y="46"/>
                      <a:pt x="179" y="48"/>
                      <a:pt x="177" y="49"/>
                    </a:cubicBezTo>
                    <a:cubicBezTo>
                      <a:pt x="176" y="50"/>
                      <a:pt x="171" y="51"/>
                      <a:pt x="171" y="52"/>
                    </a:cubicBezTo>
                    <a:cubicBezTo>
                      <a:pt x="169" y="54"/>
                      <a:pt x="172" y="57"/>
                      <a:pt x="170" y="59"/>
                    </a:cubicBezTo>
                    <a:cubicBezTo>
                      <a:pt x="168" y="57"/>
                      <a:pt x="168" y="53"/>
                      <a:pt x="166" y="50"/>
                    </a:cubicBezTo>
                    <a:cubicBezTo>
                      <a:pt x="168" y="53"/>
                      <a:pt x="157" y="52"/>
                      <a:pt x="157" y="52"/>
                    </a:cubicBezTo>
                    <a:cubicBezTo>
                      <a:pt x="154" y="52"/>
                      <a:pt x="148" y="54"/>
                      <a:pt x="145" y="50"/>
                    </a:cubicBezTo>
                    <a:cubicBezTo>
                      <a:pt x="144" y="49"/>
                      <a:pt x="144" y="44"/>
                      <a:pt x="146" y="45"/>
                    </a:cubicBezTo>
                    <a:cubicBezTo>
                      <a:pt x="144" y="43"/>
                      <a:pt x="142" y="41"/>
                      <a:pt x="141" y="40"/>
                    </a:cubicBezTo>
                    <a:cubicBezTo>
                      <a:pt x="132" y="43"/>
                      <a:pt x="125" y="47"/>
                      <a:pt x="117" y="51"/>
                    </a:cubicBezTo>
                    <a:cubicBezTo>
                      <a:pt x="118" y="51"/>
                      <a:pt x="119" y="51"/>
                      <a:pt x="120" y="50"/>
                    </a:cubicBezTo>
                    <a:cubicBezTo>
                      <a:pt x="122" y="50"/>
                      <a:pt x="124" y="48"/>
                      <a:pt x="126" y="47"/>
                    </a:cubicBezTo>
                    <a:cubicBezTo>
                      <a:pt x="128" y="46"/>
                      <a:pt x="134" y="43"/>
                      <a:pt x="136" y="46"/>
                    </a:cubicBezTo>
                    <a:cubicBezTo>
                      <a:pt x="137" y="45"/>
                      <a:pt x="137" y="45"/>
                      <a:pt x="138" y="44"/>
                    </a:cubicBezTo>
                    <a:cubicBezTo>
                      <a:pt x="139" y="46"/>
                      <a:pt x="141" y="48"/>
                      <a:pt x="143" y="51"/>
                    </a:cubicBezTo>
                    <a:cubicBezTo>
                      <a:pt x="141" y="50"/>
                      <a:pt x="137" y="50"/>
                      <a:pt x="135" y="50"/>
                    </a:cubicBezTo>
                    <a:cubicBezTo>
                      <a:pt x="133" y="51"/>
                      <a:pt x="130" y="51"/>
                      <a:pt x="130" y="53"/>
                    </a:cubicBezTo>
                    <a:cubicBezTo>
                      <a:pt x="130" y="55"/>
                      <a:pt x="131" y="57"/>
                      <a:pt x="131" y="58"/>
                    </a:cubicBezTo>
                    <a:cubicBezTo>
                      <a:pt x="128" y="56"/>
                      <a:pt x="125" y="52"/>
                      <a:pt x="121" y="51"/>
                    </a:cubicBezTo>
                    <a:cubicBezTo>
                      <a:pt x="119" y="51"/>
                      <a:pt x="117" y="51"/>
                      <a:pt x="115" y="52"/>
                    </a:cubicBezTo>
                    <a:cubicBezTo>
                      <a:pt x="91" y="65"/>
                      <a:pt x="71" y="84"/>
                      <a:pt x="56" y="107"/>
                    </a:cubicBezTo>
                    <a:cubicBezTo>
                      <a:pt x="57" y="108"/>
                      <a:pt x="58" y="109"/>
                      <a:pt x="59" y="109"/>
                    </a:cubicBezTo>
                    <a:cubicBezTo>
                      <a:pt x="62" y="110"/>
                      <a:pt x="59" y="117"/>
                      <a:pt x="64" y="113"/>
                    </a:cubicBezTo>
                    <a:cubicBezTo>
                      <a:pt x="66" y="115"/>
                      <a:pt x="66" y="116"/>
                      <a:pt x="65" y="118"/>
                    </a:cubicBezTo>
                    <a:cubicBezTo>
                      <a:pt x="65" y="118"/>
                      <a:pt x="75" y="124"/>
                      <a:pt x="76" y="125"/>
                    </a:cubicBezTo>
                    <a:cubicBezTo>
                      <a:pt x="78" y="126"/>
                      <a:pt x="80" y="128"/>
                      <a:pt x="81" y="130"/>
                    </a:cubicBezTo>
                    <a:cubicBezTo>
                      <a:pt x="82" y="132"/>
                      <a:pt x="80" y="134"/>
                      <a:pt x="79" y="135"/>
                    </a:cubicBezTo>
                    <a:cubicBezTo>
                      <a:pt x="78" y="134"/>
                      <a:pt x="75" y="130"/>
                      <a:pt x="74" y="131"/>
                    </a:cubicBezTo>
                    <a:cubicBezTo>
                      <a:pt x="73" y="133"/>
                      <a:pt x="74" y="139"/>
                      <a:pt x="77" y="139"/>
                    </a:cubicBezTo>
                    <a:cubicBezTo>
                      <a:pt x="73" y="139"/>
                      <a:pt x="75" y="155"/>
                      <a:pt x="74" y="158"/>
                    </a:cubicBezTo>
                    <a:cubicBezTo>
                      <a:pt x="74" y="158"/>
                      <a:pt x="74" y="158"/>
                      <a:pt x="74" y="158"/>
                    </a:cubicBezTo>
                    <a:cubicBezTo>
                      <a:pt x="73" y="161"/>
                      <a:pt x="76" y="173"/>
                      <a:pt x="81" y="172"/>
                    </a:cubicBezTo>
                    <a:cubicBezTo>
                      <a:pt x="78" y="172"/>
                      <a:pt x="87" y="184"/>
                      <a:pt x="88" y="185"/>
                    </a:cubicBezTo>
                    <a:cubicBezTo>
                      <a:pt x="91" y="187"/>
                      <a:pt x="95" y="188"/>
                      <a:pt x="97" y="192"/>
                    </a:cubicBezTo>
                    <a:cubicBezTo>
                      <a:pt x="100" y="195"/>
                      <a:pt x="100" y="201"/>
                      <a:pt x="103" y="203"/>
                    </a:cubicBezTo>
                    <a:cubicBezTo>
                      <a:pt x="102" y="206"/>
                      <a:pt x="108" y="210"/>
                      <a:pt x="108" y="214"/>
                    </a:cubicBezTo>
                    <a:cubicBezTo>
                      <a:pt x="108" y="214"/>
                      <a:pt x="107" y="214"/>
                      <a:pt x="107" y="215"/>
                    </a:cubicBezTo>
                    <a:cubicBezTo>
                      <a:pt x="108" y="218"/>
                      <a:pt x="113" y="218"/>
                      <a:pt x="115" y="221"/>
                    </a:cubicBezTo>
                    <a:cubicBezTo>
                      <a:pt x="116" y="223"/>
                      <a:pt x="115" y="228"/>
                      <a:pt x="118" y="227"/>
                    </a:cubicBezTo>
                    <a:cubicBezTo>
                      <a:pt x="118" y="222"/>
                      <a:pt x="115" y="216"/>
                      <a:pt x="112" y="212"/>
                    </a:cubicBezTo>
                    <a:cubicBezTo>
                      <a:pt x="110" y="209"/>
                      <a:pt x="109" y="207"/>
                      <a:pt x="108" y="204"/>
                    </a:cubicBezTo>
                    <a:cubicBezTo>
                      <a:pt x="106" y="202"/>
                      <a:pt x="106" y="199"/>
                      <a:pt x="105" y="197"/>
                    </a:cubicBezTo>
                    <a:cubicBezTo>
                      <a:pt x="106" y="197"/>
                      <a:pt x="112" y="199"/>
                      <a:pt x="111" y="200"/>
                    </a:cubicBezTo>
                    <a:cubicBezTo>
                      <a:pt x="109" y="205"/>
                      <a:pt x="119" y="214"/>
                      <a:pt x="122" y="217"/>
                    </a:cubicBezTo>
                    <a:cubicBezTo>
                      <a:pt x="123" y="218"/>
                      <a:pt x="128" y="225"/>
                      <a:pt x="125" y="225"/>
                    </a:cubicBezTo>
                    <a:cubicBezTo>
                      <a:pt x="129" y="225"/>
                      <a:pt x="133" y="230"/>
                      <a:pt x="135" y="233"/>
                    </a:cubicBezTo>
                    <a:cubicBezTo>
                      <a:pt x="137" y="236"/>
                      <a:pt x="136" y="241"/>
                      <a:pt x="138" y="245"/>
                    </a:cubicBezTo>
                    <a:cubicBezTo>
                      <a:pt x="139" y="250"/>
                      <a:pt x="146" y="252"/>
                      <a:pt x="150" y="255"/>
                    </a:cubicBezTo>
                    <a:cubicBezTo>
                      <a:pt x="154" y="256"/>
                      <a:pt x="157" y="259"/>
                      <a:pt x="160" y="260"/>
                    </a:cubicBezTo>
                    <a:cubicBezTo>
                      <a:pt x="166" y="262"/>
                      <a:pt x="167" y="260"/>
                      <a:pt x="171" y="260"/>
                    </a:cubicBezTo>
                    <a:cubicBezTo>
                      <a:pt x="178" y="259"/>
                      <a:pt x="179" y="266"/>
                      <a:pt x="184" y="269"/>
                    </a:cubicBezTo>
                    <a:cubicBezTo>
                      <a:pt x="187" y="270"/>
                      <a:pt x="194" y="273"/>
                      <a:pt x="198" y="271"/>
                    </a:cubicBezTo>
                    <a:cubicBezTo>
                      <a:pt x="196" y="272"/>
                      <a:pt x="203" y="282"/>
                      <a:pt x="204" y="283"/>
                    </a:cubicBezTo>
                    <a:cubicBezTo>
                      <a:pt x="206" y="286"/>
                      <a:pt x="210" y="287"/>
                      <a:pt x="213" y="290"/>
                    </a:cubicBezTo>
                    <a:cubicBezTo>
                      <a:pt x="213" y="290"/>
                      <a:pt x="214" y="289"/>
                      <a:pt x="214" y="288"/>
                    </a:cubicBezTo>
                    <a:cubicBezTo>
                      <a:pt x="213" y="291"/>
                      <a:pt x="218" y="296"/>
                      <a:pt x="221" y="296"/>
                    </a:cubicBezTo>
                    <a:cubicBezTo>
                      <a:pt x="223" y="295"/>
                      <a:pt x="224" y="290"/>
                      <a:pt x="224" y="288"/>
                    </a:cubicBezTo>
                    <a:cubicBezTo>
                      <a:pt x="219" y="290"/>
                      <a:pt x="215" y="288"/>
                      <a:pt x="212" y="283"/>
                    </a:cubicBezTo>
                    <a:cubicBezTo>
                      <a:pt x="211" y="282"/>
                      <a:pt x="207" y="275"/>
                      <a:pt x="211" y="275"/>
                    </a:cubicBezTo>
                    <a:cubicBezTo>
                      <a:pt x="216" y="275"/>
                      <a:pt x="212" y="271"/>
                      <a:pt x="212" y="268"/>
                    </a:cubicBezTo>
                    <a:cubicBezTo>
                      <a:pt x="211" y="264"/>
                      <a:pt x="208" y="262"/>
                      <a:pt x="206" y="259"/>
                    </a:cubicBezTo>
                    <a:cubicBezTo>
                      <a:pt x="205" y="262"/>
                      <a:pt x="200" y="261"/>
                      <a:pt x="198" y="259"/>
                    </a:cubicBezTo>
                    <a:cubicBezTo>
                      <a:pt x="198" y="259"/>
                      <a:pt x="197" y="261"/>
                      <a:pt x="197" y="262"/>
                    </a:cubicBezTo>
                    <a:cubicBezTo>
                      <a:pt x="196" y="262"/>
                      <a:pt x="195" y="262"/>
                      <a:pt x="194" y="261"/>
                    </a:cubicBezTo>
                    <a:cubicBezTo>
                      <a:pt x="194" y="258"/>
                      <a:pt x="194" y="255"/>
                      <a:pt x="195" y="251"/>
                    </a:cubicBezTo>
                    <a:cubicBezTo>
                      <a:pt x="196" y="247"/>
                      <a:pt x="205" y="238"/>
                      <a:pt x="194" y="239"/>
                    </a:cubicBezTo>
                    <a:cubicBezTo>
                      <a:pt x="190" y="239"/>
                      <a:pt x="188" y="240"/>
                      <a:pt x="187" y="244"/>
                    </a:cubicBezTo>
                    <a:cubicBezTo>
                      <a:pt x="186" y="247"/>
                      <a:pt x="186" y="249"/>
                      <a:pt x="183" y="251"/>
                    </a:cubicBezTo>
                    <a:cubicBezTo>
                      <a:pt x="181" y="252"/>
                      <a:pt x="173" y="251"/>
                      <a:pt x="171" y="250"/>
                    </a:cubicBezTo>
                    <a:cubicBezTo>
                      <a:pt x="166" y="247"/>
                      <a:pt x="163" y="239"/>
                      <a:pt x="163" y="234"/>
                    </a:cubicBezTo>
                    <a:cubicBezTo>
                      <a:pt x="163" y="227"/>
                      <a:pt x="166" y="221"/>
                      <a:pt x="163" y="215"/>
                    </a:cubicBezTo>
                    <a:cubicBezTo>
                      <a:pt x="164" y="213"/>
                      <a:pt x="166" y="211"/>
                      <a:pt x="168" y="210"/>
                    </a:cubicBezTo>
                    <a:cubicBezTo>
                      <a:pt x="169" y="209"/>
                      <a:pt x="171" y="210"/>
                      <a:pt x="172" y="207"/>
                    </a:cubicBezTo>
                    <a:cubicBezTo>
                      <a:pt x="171" y="207"/>
                      <a:pt x="170" y="206"/>
                      <a:pt x="170" y="206"/>
                    </a:cubicBezTo>
                    <a:cubicBezTo>
                      <a:pt x="173" y="208"/>
                      <a:pt x="180" y="203"/>
                      <a:pt x="184" y="206"/>
                    </a:cubicBezTo>
                    <a:cubicBezTo>
                      <a:pt x="186" y="207"/>
                      <a:pt x="188" y="208"/>
                      <a:pt x="189" y="205"/>
                    </a:cubicBezTo>
                    <a:cubicBezTo>
                      <a:pt x="189" y="205"/>
                      <a:pt x="187" y="202"/>
                      <a:pt x="188" y="200"/>
                    </a:cubicBezTo>
                    <a:cubicBezTo>
                      <a:pt x="189" y="204"/>
                      <a:pt x="192" y="205"/>
                      <a:pt x="196" y="202"/>
                    </a:cubicBezTo>
                    <a:cubicBezTo>
                      <a:pt x="197" y="203"/>
                      <a:pt x="201" y="203"/>
                      <a:pt x="204" y="204"/>
                    </a:cubicBezTo>
                    <a:cubicBezTo>
                      <a:pt x="207" y="206"/>
                      <a:pt x="207" y="209"/>
                      <a:pt x="211" y="205"/>
                    </a:cubicBezTo>
                    <a:cubicBezTo>
                      <a:pt x="213" y="208"/>
                      <a:pt x="213" y="208"/>
                      <a:pt x="214" y="211"/>
                    </a:cubicBezTo>
                    <a:cubicBezTo>
                      <a:pt x="214" y="214"/>
                      <a:pt x="216" y="221"/>
                      <a:pt x="218" y="222"/>
                    </a:cubicBezTo>
                    <a:cubicBezTo>
                      <a:pt x="224" y="225"/>
                      <a:pt x="222" y="217"/>
                      <a:pt x="222" y="214"/>
                    </a:cubicBezTo>
                    <a:cubicBezTo>
                      <a:pt x="222" y="213"/>
                      <a:pt x="222" y="205"/>
                      <a:pt x="221" y="205"/>
                    </a:cubicBezTo>
                    <a:cubicBezTo>
                      <a:pt x="213" y="203"/>
                      <a:pt x="216" y="197"/>
                      <a:pt x="221" y="193"/>
                    </a:cubicBezTo>
                    <a:cubicBezTo>
                      <a:pt x="222" y="192"/>
                      <a:pt x="227" y="190"/>
                      <a:pt x="230" y="188"/>
                    </a:cubicBezTo>
                    <a:cubicBezTo>
                      <a:pt x="232" y="186"/>
                      <a:pt x="235" y="183"/>
                      <a:pt x="234" y="179"/>
                    </a:cubicBezTo>
                    <a:cubicBezTo>
                      <a:pt x="235" y="179"/>
                      <a:pt x="236" y="178"/>
                      <a:pt x="236" y="177"/>
                    </a:cubicBezTo>
                    <a:cubicBezTo>
                      <a:pt x="236" y="177"/>
                      <a:pt x="233" y="174"/>
                      <a:pt x="232" y="175"/>
                    </a:cubicBezTo>
                    <a:cubicBezTo>
                      <a:pt x="234" y="174"/>
                      <a:pt x="234" y="172"/>
                      <a:pt x="233" y="171"/>
                    </a:cubicBezTo>
                    <a:cubicBezTo>
                      <a:pt x="235" y="169"/>
                      <a:pt x="234" y="166"/>
                      <a:pt x="236" y="165"/>
                    </a:cubicBezTo>
                    <a:cubicBezTo>
                      <a:pt x="239" y="169"/>
                      <a:pt x="245" y="165"/>
                      <a:pt x="242" y="162"/>
                    </a:cubicBezTo>
                    <a:cubicBezTo>
                      <a:pt x="244" y="158"/>
                      <a:pt x="250" y="160"/>
                      <a:pt x="252" y="157"/>
                    </a:cubicBezTo>
                    <a:cubicBezTo>
                      <a:pt x="255" y="158"/>
                      <a:pt x="253" y="153"/>
                      <a:pt x="255" y="150"/>
                    </a:cubicBezTo>
                    <a:cubicBezTo>
                      <a:pt x="256" y="148"/>
                      <a:pt x="259" y="148"/>
                      <a:pt x="262" y="147"/>
                    </a:cubicBezTo>
                    <a:cubicBezTo>
                      <a:pt x="262" y="147"/>
                      <a:pt x="268" y="143"/>
                      <a:pt x="266" y="143"/>
                    </a:cubicBezTo>
                    <a:cubicBezTo>
                      <a:pt x="270" y="144"/>
                      <a:pt x="279" y="139"/>
                      <a:pt x="272" y="135"/>
                    </a:cubicBezTo>
                    <a:cubicBezTo>
                      <a:pt x="273" y="133"/>
                      <a:pt x="270" y="132"/>
                      <a:pt x="268" y="132"/>
                    </a:cubicBezTo>
                    <a:cubicBezTo>
                      <a:pt x="269" y="131"/>
                      <a:pt x="272" y="132"/>
                      <a:pt x="273" y="131"/>
                    </a:cubicBezTo>
                    <a:cubicBezTo>
                      <a:pt x="276" y="129"/>
                      <a:pt x="274" y="128"/>
                      <a:pt x="271" y="127"/>
                    </a:cubicBezTo>
                    <a:cubicBezTo>
                      <a:pt x="268" y="126"/>
                      <a:pt x="263" y="128"/>
                      <a:pt x="261" y="130"/>
                    </a:cubicBezTo>
                    <a:cubicBezTo>
                      <a:pt x="259" y="132"/>
                      <a:pt x="257" y="134"/>
                      <a:pt x="255" y="135"/>
                    </a:cubicBezTo>
                    <a:close/>
                    <a:moveTo>
                      <a:pt x="308" y="302"/>
                    </a:moveTo>
                    <a:cubicBezTo>
                      <a:pt x="306" y="301"/>
                      <a:pt x="303" y="301"/>
                      <a:pt x="301" y="300"/>
                    </a:cubicBezTo>
                    <a:cubicBezTo>
                      <a:pt x="299" y="300"/>
                      <a:pt x="298" y="299"/>
                      <a:pt x="295" y="298"/>
                    </a:cubicBezTo>
                    <a:cubicBezTo>
                      <a:pt x="296" y="293"/>
                      <a:pt x="290" y="292"/>
                      <a:pt x="287" y="289"/>
                    </a:cubicBezTo>
                    <a:cubicBezTo>
                      <a:pt x="284" y="287"/>
                      <a:pt x="282" y="284"/>
                      <a:pt x="277" y="285"/>
                    </a:cubicBezTo>
                    <a:cubicBezTo>
                      <a:pt x="276" y="285"/>
                      <a:pt x="271" y="287"/>
                      <a:pt x="272" y="288"/>
                    </a:cubicBezTo>
                    <a:cubicBezTo>
                      <a:pt x="269" y="285"/>
                      <a:pt x="268" y="284"/>
                      <a:pt x="263" y="282"/>
                    </a:cubicBezTo>
                    <a:cubicBezTo>
                      <a:pt x="259" y="281"/>
                      <a:pt x="257" y="276"/>
                      <a:pt x="253" y="281"/>
                    </a:cubicBezTo>
                    <a:cubicBezTo>
                      <a:pt x="251" y="283"/>
                      <a:pt x="252" y="286"/>
                      <a:pt x="251" y="288"/>
                    </a:cubicBezTo>
                    <a:cubicBezTo>
                      <a:pt x="247" y="285"/>
                      <a:pt x="254" y="282"/>
                      <a:pt x="251" y="279"/>
                    </a:cubicBezTo>
                    <a:cubicBezTo>
                      <a:pt x="248" y="275"/>
                      <a:pt x="243" y="281"/>
                      <a:pt x="240" y="282"/>
                    </a:cubicBezTo>
                    <a:cubicBezTo>
                      <a:pt x="239" y="284"/>
                      <a:pt x="237" y="284"/>
                      <a:pt x="236" y="286"/>
                    </a:cubicBezTo>
                    <a:cubicBezTo>
                      <a:pt x="235" y="287"/>
                      <a:pt x="234" y="290"/>
                      <a:pt x="233" y="291"/>
                    </a:cubicBezTo>
                    <a:cubicBezTo>
                      <a:pt x="233" y="289"/>
                      <a:pt x="228" y="290"/>
                      <a:pt x="228" y="288"/>
                    </a:cubicBezTo>
                    <a:cubicBezTo>
                      <a:pt x="229" y="294"/>
                      <a:pt x="229" y="301"/>
                      <a:pt x="230" y="307"/>
                    </a:cubicBezTo>
                    <a:cubicBezTo>
                      <a:pt x="231" y="310"/>
                      <a:pt x="230" y="316"/>
                      <a:pt x="227" y="319"/>
                    </a:cubicBezTo>
                    <a:cubicBezTo>
                      <a:pt x="224" y="321"/>
                      <a:pt x="221" y="324"/>
                      <a:pt x="220" y="329"/>
                    </a:cubicBezTo>
                    <a:cubicBezTo>
                      <a:pt x="220" y="332"/>
                      <a:pt x="220" y="334"/>
                      <a:pt x="223" y="335"/>
                    </a:cubicBezTo>
                    <a:cubicBezTo>
                      <a:pt x="223" y="339"/>
                      <a:pt x="219" y="342"/>
                      <a:pt x="219" y="346"/>
                    </a:cubicBezTo>
                    <a:cubicBezTo>
                      <a:pt x="219" y="346"/>
                      <a:pt x="220" y="348"/>
                      <a:pt x="220" y="350"/>
                    </a:cubicBezTo>
                    <a:cubicBezTo>
                      <a:pt x="254" y="344"/>
                      <a:pt x="285" y="327"/>
                      <a:pt x="308" y="302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0" name="Group 55"/>
            <p:cNvGrpSpPr/>
            <p:nvPr/>
          </p:nvGrpSpPr>
          <p:grpSpPr>
            <a:xfrm>
              <a:off x="980255" y="1949103"/>
              <a:ext cx="772051" cy="749947"/>
              <a:chOff x="735191" y="1461827"/>
              <a:chExt cx="579038" cy="562460"/>
            </a:xfrm>
          </p:grpSpPr>
          <p:sp>
            <p:nvSpPr>
              <p:cNvPr id="27" name="Oval 56"/>
              <p:cNvSpPr>
                <a:spLocks noChangeAspect="1"/>
              </p:cNvSpPr>
              <p:nvPr/>
            </p:nvSpPr>
            <p:spPr>
              <a:xfrm>
                <a:off x="735191" y="1461827"/>
                <a:ext cx="579038" cy="5624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8" name="Freeform: Shape 57"/>
              <p:cNvSpPr/>
              <p:nvPr/>
            </p:nvSpPr>
            <p:spPr bwMode="auto">
              <a:xfrm>
                <a:off x="908029" y="1626376"/>
                <a:ext cx="233363" cy="233363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1" name="Group 58"/>
            <p:cNvGrpSpPr/>
            <p:nvPr/>
          </p:nvGrpSpPr>
          <p:grpSpPr>
            <a:xfrm>
              <a:off x="10454287" y="4778084"/>
              <a:ext cx="772051" cy="749947"/>
              <a:chOff x="7840715" y="3583563"/>
              <a:chExt cx="579038" cy="562460"/>
            </a:xfrm>
          </p:grpSpPr>
          <p:sp>
            <p:nvSpPr>
              <p:cNvPr id="25" name="Oval 59"/>
              <p:cNvSpPr>
                <a:spLocks noChangeAspect="1"/>
              </p:cNvSpPr>
              <p:nvPr/>
            </p:nvSpPr>
            <p:spPr>
              <a:xfrm flipH="1">
                <a:off x="7840715" y="3583563"/>
                <a:ext cx="579038" cy="5624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6" name="Freeform: Shape 60"/>
              <p:cNvSpPr/>
              <p:nvPr/>
            </p:nvSpPr>
            <p:spPr bwMode="auto">
              <a:xfrm>
                <a:off x="8004822" y="3748112"/>
                <a:ext cx="250825" cy="233363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22" name="Group 61"/>
            <p:cNvGrpSpPr/>
            <p:nvPr/>
          </p:nvGrpSpPr>
          <p:grpSpPr>
            <a:xfrm>
              <a:off x="10454287" y="1949103"/>
              <a:ext cx="772051" cy="749947"/>
              <a:chOff x="7840715" y="1461827"/>
              <a:chExt cx="579038" cy="562460"/>
            </a:xfrm>
          </p:grpSpPr>
          <p:sp>
            <p:nvSpPr>
              <p:cNvPr id="23" name="Oval 62"/>
              <p:cNvSpPr>
                <a:spLocks noChangeAspect="1"/>
              </p:cNvSpPr>
              <p:nvPr/>
            </p:nvSpPr>
            <p:spPr>
              <a:xfrm flipH="1">
                <a:off x="7840715" y="1461827"/>
                <a:ext cx="579038" cy="5624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24" name="Freeform: Shape 63"/>
              <p:cNvSpPr/>
              <p:nvPr/>
            </p:nvSpPr>
            <p:spPr bwMode="auto">
              <a:xfrm>
                <a:off x="7996884" y="1643045"/>
                <a:ext cx="266700" cy="200025"/>
              </a:xfrm>
              <a:custGeom>
                <a:avLst/>
                <a:gdLst/>
                <a:ahLst/>
                <a:cxnLst>
                  <a:cxn ang="0">
                    <a:pos x="168" y="126"/>
                  </a:cxn>
                  <a:cxn ang="0">
                    <a:pos x="0" y="126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10" y="115"/>
                  </a:cxn>
                  <a:cxn ang="0">
                    <a:pos x="168" y="115"/>
                  </a:cxn>
                  <a:cxn ang="0">
                    <a:pos x="168" y="126"/>
                  </a:cxn>
                  <a:cxn ang="0">
                    <a:pos x="54" y="104"/>
                  </a:cxn>
                  <a:cxn ang="0">
                    <a:pos x="32" y="104"/>
                  </a:cxn>
                  <a:cxn ang="0">
                    <a:pos x="32" y="63"/>
                  </a:cxn>
                  <a:cxn ang="0">
                    <a:pos x="54" y="63"/>
                  </a:cxn>
                  <a:cxn ang="0">
                    <a:pos x="54" y="104"/>
                  </a:cxn>
                  <a:cxn ang="0">
                    <a:pos x="84" y="104"/>
                  </a:cxn>
                  <a:cxn ang="0">
                    <a:pos x="64" y="104"/>
                  </a:cxn>
                  <a:cxn ang="0">
                    <a:pos x="64" y="19"/>
                  </a:cxn>
                  <a:cxn ang="0">
                    <a:pos x="84" y="19"/>
                  </a:cxn>
                  <a:cxn ang="0">
                    <a:pos x="84" y="104"/>
                  </a:cxn>
                  <a:cxn ang="0">
                    <a:pos x="116" y="104"/>
                  </a:cxn>
                  <a:cxn ang="0">
                    <a:pos x="95" y="104"/>
                  </a:cxn>
                  <a:cxn ang="0">
                    <a:pos x="95" y="41"/>
                  </a:cxn>
                  <a:cxn ang="0">
                    <a:pos x="116" y="41"/>
                  </a:cxn>
                  <a:cxn ang="0">
                    <a:pos x="116" y="104"/>
                  </a:cxn>
                  <a:cxn ang="0">
                    <a:pos x="147" y="104"/>
                  </a:cxn>
                  <a:cxn ang="0">
                    <a:pos x="127" y="104"/>
                  </a:cxn>
                  <a:cxn ang="0">
                    <a:pos x="127" y="9"/>
                  </a:cxn>
                  <a:cxn ang="0">
                    <a:pos x="147" y="9"/>
                  </a:cxn>
                  <a:cxn ang="0">
                    <a:pos x="147" y="104"/>
                  </a:cxn>
                </a:cxnLst>
                <a:rect l="0" t="0" r="r" b="b"/>
                <a:pathLst>
                  <a:path w="168" h="125">
                    <a:moveTo>
                      <a:pt x="168" y="126"/>
                    </a:moveTo>
                    <a:lnTo>
                      <a:pt x="0" y="126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115"/>
                    </a:lnTo>
                    <a:lnTo>
                      <a:pt x="168" y="115"/>
                    </a:lnTo>
                    <a:lnTo>
                      <a:pt x="168" y="126"/>
                    </a:lnTo>
                    <a:close/>
                    <a:moveTo>
                      <a:pt x="54" y="104"/>
                    </a:moveTo>
                    <a:lnTo>
                      <a:pt x="32" y="104"/>
                    </a:lnTo>
                    <a:lnTo>
                      <a:pt x="32" y="63"/>
                    </a:lnTo>
                    <a:lnTo>
                      <a:pt x="54" y="63"/>
                    </a:lnTo>
                    <a:lnTo>
                      <a:pt x="54" y="104"/>
                    </a:lnTo>
                    <a:close/>
                    <a:moveTo>
                      <a:pt x="84" y="104"/>
                    </a:moveTo>
                    <a:lnTo>
                      <a:pt x="64" y="104"/>
                    </a:lnTo>
                    <a:lnTo>
                      <a:pt x="64" y="19"/>
                    </a:lnTo>
                    <a:lnTo>
                      <a:pt x="84" y="19"/>
                    </a:lnTo>
                    <a:lnTo>
                      <a:pt x="84" y="104"/>
                    </a:lnTo>
                    <a:close/>
                    <a:moveTo>
                      <a:pt x="116" y="104"/>
                    </a:moveTo>
                    <a:lnTo>
                      <a:pt x="95" y="104"/>
                    </a:lnTo>
                    <a:lnTo>
                      <a:pt x="95" y="41"/>
                    </a:lnTo>
                    <a:lnTo>
                      <a:pt x="116" y="41"/>
                    </a:lnTo>
                    <a:lnTo>
                      <a:pt x="116" y="104"/>
                    </a:lnTo>
                    <a:close/>
                    <a:moveTo>
                      <a:pt x="147" y="104"/>
                    </a:moveTo>
                    <a:lnTo>
                      <a:pt x="127" y="104"/>
                    </a:lnTo>
                    <a:lnTo>
                      <a:pt x="127" y="9"/>
                    </a:lnTo>
                    <a:lnTo>
                      <a:pt x="147" y="9"/>
                    </a:lnTo>
                    <a:lnTo>
                      <a:pt x="147" y="104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rtl="1"/>
                <a:endParaRPr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</p:grpSp>
      <p:sp>
        <p:nvSpPr>
          <p:cNvPr id="2" name="TextBox 8">
            <a:extLst>
              <a:ext uri="{FF2B5EF4-FFF2-40B4-BE49-F238E27FC236}">
                <a16:creationId xmlns:a16="http://schemas.microsoft.com/office/drawing/2014/main" id="{DB36E296-CEBF-279D-C312-880187F1A576}"/>
              </a:ext>
            </a:extLst>
          </p:cNvPr>
          <p:cNvSpPr txBox="1"/>
          <p:nvPr/>
        </p:nvSpPr>
        <p:spPr>
          <a:xfrm>
            <a:off x="4917207" y="519981"/>
            <a:ext cx="2667756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83F7AB1-2F32-7988-4372-EC045C4CE1A1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265808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784 0.65485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334" y="1498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/>
          <p:nvPr/>
        </p:nvSpPr>
        <p:spPr bwMode="auto">
          <a:xfrm>
            <a:off x="6975951" y="1790"/>
            <a:ext cx="5879631" cy="7229787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/>
            <a:tile tx="0" ty="0" sx="100000" sy="100000" flip="none" algn="ctr"/>
          </a:blipFill>
          <a:ln>
            <a:noFill/>
          </a:ln>
          <a:effectLst/>
        </p:spPr>
        <p:txBody>
          <a:bodyPr vert="horz" wrap="square" lIns="45293" tIns="22647" rIns="45293" bIns="226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3" y="3292468"/>
            <a:ext cx="6188983" cy="16193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69576" y="3472269"/>
            <a:ext cx="1043131" cy="95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1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04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21E505-8CFA-F029-4FF7-FA988668A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3585" y="3808824"/>
            <a:ext cx="1597244" cy="284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64086" rtl="1"/>
            <a:r>
              <a:rPr lang="fa-IR" altLang="en-US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طرح اجرایی</a:t>
            </a:r>
            <a:endParaRPr lang="en-US" altLang="en-US" dirty="0">
              <a:solidFill>
                <a:schemeClr val="accent1"/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0BACCB-4249-545A-510E-DA9DDD15A295}"/>
              </a:ext>
            </a:extLst>
          </p:cNvPr>
          <p:cNvSpPr txBox="1"/>
          <p:nvPr/>
        </p:nvSpPr>
        <p:spPr>
          <a:xfrm>
            <a:off x="2828976" y="4160297"/>
            <a:ext cx="4642986" cy="933461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rtl="1" eaLnBrk="1" latinLnBrk="0" hangingPunct="1"/>
            <a:r>
              <a:rPr lang="fa-IR" dirty="0">
                <a:solidFill>
                  <a:schemeClr val="accent1"/>
                </a:solidFill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400" dirty="0">
              <a:solidFill>
                <a:schemeClr val="accent1"/>
              </a:solidFill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1529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  <a:p>
            <a:pPr marL="321457" lvl="1" indent="-321457" algn="ctr" defTabSz="1375123" rtl="1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20000"/>
              </a:lnSpc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20000"/>
              </a:lnSpc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20000"/>
              </a:lnSpc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algn="ctr" rtl="1">
              <a:lnSpc>
                <a:spcPct val="120000"/>
              </a:lnSpc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8" name="Text Placeholder 3"/>
          <p:cNvSpPr txBox="1"/>
          <p:nvPr/>
        </p:nvSpPr>
        <p:spPr>
          <a:xfrm>
            <a:off x="3102230" y="3713592"/>
            <a:ext cx="2362794" cy="640080"/>
          </a:xfrm>
          <a:prstGeom prst="rect">
            <a:avLst/>
          </a:prstGeom>
        </p:spPr>
        <p:txBody>
          <a:bodyPr wrap="square" lIns="0" tIns="0" rIns="0" bIns="0" anchor="t" anchorCtr="0">
            <a:normAutofit fontScale="85000" lnSpcReduction="10000"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rtl="1"/>
            <a:r>
              <a:rPr lang="fa-IR" sz="14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100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algn="ctr" rtl="1">
              <a:lnSpc>
                <a:spcPct val="120000"/>
              </a:lnSpc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0" name="Text Placeholder 3"/>
          <p:cNvSpPr txBox="1"/>
          <p:nvPr/>
        </p:nvSpPr>
        <p:spPr>
          <a:xfrm>
            <a:off x="3102230" y="5150844"/>
            <a:ext cx="2362794" cy="640080"/>
          </a:xfrm>
          <a:prstGeom prst="rect">
            <a:avLst/>
          </a:prstGeom>
        </p:spPr>
        <p:txBody>
          <a:bodyPr wrap="square" lIns="0" tIns="0" rIns="0" bIns="0" anchor="t" anchorCtr="0">
            <a:normAutofit fontScale="85000" lnSpcReduction="10000"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rtl="1"/>
            <a:r>
              <a:rPr lang="fa-IR" sz="14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100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algn="ctr" rtl="1">
              <a:lnSpc>
                <a:spcPct val="120000"/>
              </a:lnSpc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algn="ctr" rtl="1">
              <a:lnSpc>
                <a:spcPct val="120000"/>
              </a:lnSpc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7" name="Text Placeholder 3"/>
          <p:cNvSpPr txBox="1"/>
          <p:nvPr/>
        </p:nvSpPr>
        <p:spPr>
          <a:xfrm>
            <a:off x="7388243" y="2293119"/>
            <a:ext cx="2362794" cy="640080"/>
          </a:xfrm>
          <a:prstGeom prst="rect">
            <a:avLst/>
          </a:prstGeom>
        </p:spPr>
        <p:txBody>
          <a:bodyPr wrap="square" lIns="0" tIns="0" rIns="0" bIns="0" anchor="t" anchorCtr="0">
            <a:normAutofit fontScale="85000" lnSpcReduction="10000"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rtl="1"/>
            <a:r>
              <a:rPr lang="fa-IR" sz="14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100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algn="ctr" rtl="1">
              <a:lnSpc>
                <a:spcPct val="120000"/>
              </a:lnSpc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91" name="Text Placeholder 3"/>
          <p:cNvSpPr txBox="1"/>
          <p:nvPr/>
        </p:nvSpPr>
        <p:spPr>
          <a:xfrm>
            <a:off x="7388243" y="3713592"/>
            <a:ext cx="2362794" cy="640080"/>
          </a:xfrm>
          <a:prstGeom prst="rect">
            <a:avLst/>
          </a:prstGeom>
        </p:spPr>
        <p:txBody>
          <a:bodyPr wrap="square" lIns="0" tIns="0" rIns="0" bIns="0" anchor="t" anchorCtr="0">
            <a:normAutofit fontScale="85000" lnSpcReduction="10000"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rtl="1"/>
            <a:r>
              <a:rPr lang="fa-IR" sz="14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100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 algn="ctr" rtl="1">
              <a:lnSpc>
                <a:spcPct val="120000"/>
              </a:lnSpc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93" name="Text Placeholder 3"/>
          <p:cNvSpPr txBox="1"/>
          <p:nvPr/>
        </p:nvSpPr>
        <p:spPr>
          <a:xfrm>
            <a:off x="7388243" y="5163656"/>
            <a:ext cx="2362794" cy="640080"/>
          </a:xfrm>
          <a:prstGeom prst="rect">
            <a:avLst/>
          </a:prstGeom>
        </p:spPr>
        <p:txBody>
          <a:bodyPr wrap="square" lIns="0" tIns="0" rIns="0" bIns="0" anchor="t" anchorCtr="0">
            <a:normAutofit fontScale="85000" lnSpcReduction="10000"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rtl="1"/>
            <a:r>
              <a:rPr lang="fa-IR" sz="14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100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rmAutofit/>
          </a:bodyPr>
          <a:lstStyle/>
          <a:p>
            <a:pPr algn="ctr" defTabSz="1437629" rtl="1">
              <a:lnSpc>
                <a:spcPct val="120000"/>
              </a:lnSpc>
              <a:spcAft>
                <a:spcPct val="35000"/>
              </a:spcAft>
            </a:pPr>
            <a:r>
              <a:rPr lang="en-US" sz="2000"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rmAutofit/>
          </a:bodyPr>
          <a:lstStyle/>
          <a:p>
            <a:pPr algn="ctr" defTabSz="1437629" rtl="1">
              <a:lnSpc>
                <a:spcPct val="120000"/>
              </a:lnSpc>
              <a:spcAft>
                <a:spcPct val="35000"/>
              </a:spcAft>
            </a:pPr>
            <a:r>
              <a:rPr lang="en-US" sz="2000"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rmAutofit/>
          </a:bodyPr>
          <a:lstStyle/>
          <a:p>
            <a:pPr algn="ctr" defTabSz="1437629" rtl="1">
              <a:lnSpc>
                <a:spcPct val="120000"/>
              </a:lnSpc>
              <a:spcAft>
                <a:spcPct val="35000"/>
              </a:spcAft>
            </a:pPr>
            <a:r>
              <a:rPr lang="en-US" sz="2000"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rmAutofit/>
          </a:bodyPr>
          <a:lstStyle/>
          <a:p>
            <a:pPr algn="ctr" defTabSz="1437629" rtl="1">
              <a:lnSpc>
                <a:spcPct val="120000"/>
              </a:lnSpc>
              <a:spcAft>
                <a:spcPct val="35000"/>
              </a:spcAft>
            </a:pPr>
            <a:r>
              <a:rPr lang="en-US" sz="2000"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rmAutofit/>
          </a:bodyPr>
          <a:lstStyle/>
          <a:p>
            <a:pPr algn="ctr" defTabSz="1437629" rtl="1">
              <a:lnSpc>
                <a:spcPct val="120000"/>
              </a:lnSpc>
              <a:spcAft>
                <a:spcPct val="35000"/>
              </a:spcAft>
            </a:pPr>
            <a:r>
              <a:rPr lang="en-US" sz="2000"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rmAutofit/>
          </a:bodyPr>
          <a:lstStyle/>
          <a:p>
            <a:pPr algn="ctr" defTabSz="1437629" rtl="1">
              <a:lnSpc>
                <a:spcPct val="120000"/>
              </a:lnSpc>
              <a:spcAft>
                <a:spcPct val="35000"/>
              </a:spcAft>
            </a:pPr>
            <a:r>
              <a:rPr lang="en-US" sz="2000"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06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19F18313-3409-0336-D562-8956F1AA194A}"/>
              </a:ext>
            </a:extLst>
          </p:cNvPr>
          <p:cNvSpPr txBox="1"/>
          <p:nvPr/>
        </p:nvSpPr>
        <p:spPr>
          <a:xfrm>
            <a:off x="4557167" y="519981"/>
            <a:ext cx="3027796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E31CF6-AAB4-3A72-453E-84502F849375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98B1B2-46CA-26BC-3578-1FE47E40BDF2}"/>
              </a:ext>
            </a:extLst>
          </p:cNvPr>
          <p:cNvSpPr txBox="1"/>
          <p:nvPr/>
        </p:nvSpPr>
        <p:spPr>
          <a:xfrm>
            <a:off x="3102230" y="2293119"/>
            <a:ext cx="2362794" cy="724086"/>
          </a:xfrm>
          <a:prstGeom prst="rect">
            <a:avLst/>
          </a:prstGeom>
        </p:spPr>
        <p:txBody>
          <a:bodyPr wrap="square" lIns="0" tIns="0" rIns="0" bIns="0" anchor="t" anchorCtr="0">
            <a:normAutofit fontScale="92500" lnSpcReduction="10000"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rtl="1"/>
            <a:r>
              <a:rPr lang="fa-IR" sz="1400" dirty="0">
                <a:solidFill>
                  <a:schemeClr val="bg1">
                    <a:lumMod val="65000"/>
                  </a:schemeClr>
                </a:solidFill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100" dirty="0">
              <a:solidFill>
                <a:schemeClr val="bg1">
                  <a:lumMod val="6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658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48" y="448"/>
            <a:ext cx="4484011" cy="72317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zh-CN" altLang="en-US" sz="24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45872" y="303957"/>
            <a:ext cx="1523086" cy="4292819"/>
          </a:xfrm>
          <a:prstGeom prst="rect">
            <a:avLst/>
          </a:prstGeom>
          <a:noFill/>
        </p:spPr>
        <p:txBody>
          <a:bodyPr vert="vert" wrap="square" lIns="0" tIns="0" rIns="0" bIns="0" rtlCol="0">
            <a:noAutofit/>
          </a:bodyPr>
          <a:lstStyle/>
          <a:p>
            <a:pPr algn="ctr" rtl="1"/>
            <a:r>
              <a:rPr lang="fa-IR" altLang="zh-CN" sz="6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فهرست</a:t>
            </a:r>
            <a:endParaRPr lang="zh-CN" altLang="en-US" sz="6600" dirty="0">
              <a:solidFill>
                <a:schemeClr val="bg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  <a:p>
            <a:pPr algn="ctr" rtl="1"/>
            <a:r>
              <a:rPr lang="fa-IR" altLang="en-US" sz="4800" dirty="0">
                <a:solidFill>
                  <a:schemeClr val="bg1"/>
                </a:solidFill>
                <a:latin typeface="思源黑体 Medium"/>
                <a:ea typeface="思源黑体 CN Medium" panose="020B06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مطالب</a:t>
            </a:r>
            <a:endParaRPr lang="en-US" altLang="zh-CN" sz="6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813751" y="2032543"/>
            <a:ext cx="841118" cy="841118"/>
            <a:chOff x="3529981" y="507683"/>
            <a:chExt cx="598350" cy="598350"/>
          </a:xfrm>
        </p:grpSpPr>
        <p:sp>
          <p:nvSpPr>
            <p:cNvPr id="15" name="椭圆 14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 sz="540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6" name="TextBox 4"/>
            <p:cNvSpPr txBox="1"/>
            <p:nvPr/>
          </p:nvSpPr>
          <p:spPr>
            <a:xfrm>
              <a:off x="3576317" y="558577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10000"/>
            </a:bodyPr>
            <a:lstStyle/>
            <a:p>
              <a:pPr algn="r" rtl="1"/>
              <a:r>
                <a:rPr lang="en-US" altLang="zh-CN" sz="480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01</a:t>
              </a:r>
              <a:endParaRPr lang="zh-CN" altLang="en-US" sz="480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7354010" y="2032543"/>
            <a:ext cx="2202729" cy="4925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r" defTabSz="964086" rtl="1"/>
            <a:r>
              <a:rPr lang="fa-IR" altLang="en-US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خودتان را بشناسید
</a:t>
            </a:r>
            <a:r>
              <a:rPr lang="fa-IR" altLang="zh-CN" b="1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b="1" dirty="0">
              <a:solidFill>
                <a:schemeClr val="accent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54008" y="3091471"/>
            <a:ext cx="2202729" cy="40020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r" defTabSz="964086" rtl="1"/>
            <a:r>
              <a:rPr lang="fa-IR" altLang="en-US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تجزیه و تحلیل محیط زیست
</a:t>
            </a:r>
            <a:r>
              <a:rPr lang="fa-IR" altLang="zh-CN" b="1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b="1" dirty="0">
              <a:solidFill>
                <a:schemeClr val="accent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12270" y="5209322"/>
            <a:ext cx="2202729" cy="415595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r" defTabSz="964086" rtl="1"/>
            <a:r>
              <a:rPr lang="fa-IR" altLang="en-US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طرح اجرایی
</a:t>
            </a:r>
            <a:r>
              <a:rPr lang="fa-IR" altLang="zh-CN" b="1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b="1" dirty="0">
              <a:solidFill>
                <a:schemeClr val="accent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861912" y="3141416"/>
            <a:ext cx="841118" cy="841118"/>
            <a:chOff x="3529981" y="507683"/>
            <a:chExt cx="598350" cy="598350"/>
          </a:xfrm>
        </p:grpSpPr>
        <p:sp>
          <p:nvSpPr>
            <p:cNvPr id="21" name="椭圆 20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 sz="540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2" name="TextBox 48"/>
            <p:cNvSpPr txBox="1"/>
            <p:nvPr/>
          </p:nvSpPr>
          <p:spPr>
            <a:xfrm>
              <a:off x="3567571" y="598214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10000"/>
            </a:bodyPr>
            <a:lstStyle/>
            <a:p>
              <a:pPr algn="r" rtl="1"/>
              <a:r>
                <a:rPr lang="en-US" altLang="zh-CN" sz="480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02</a:t>
              </a:r>
              <a:endParaRPr lang="zh-CN" altLang="en-US" sz="480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869894" y="5238886"/>
            <a:ext cx="841118" cy="841118"/>
            <a:chOff x="3529981" y="507683"/>
            <a:chExt cx="598350" cy="598350"/>
          </a:xfrm>
        </p:grpSpPr>
        <p:sp>
          <p:nvSpPr>
            <p:cNvPr id="24" name="椭圆 23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 sz="540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5" name="TextBox 51"/>
            <p:cNvSpPr txBox="1"/>
            <p:nvPr/>
          </p:nvSpPr>
          <p:spPr>
            <a:xfrm>
              <a:off x="3570639" y="582835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10000"/>
            </a:bodyPr>
            <a:lstStyle/>
            <a:p>
              <a:pPr algn="r" rtl="1"/>
              <a:r>
                <a:rPr lang="en-US" altLang="zh-CN" sz="480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04</a:t>
              </a:r>
              <a:endParaRPr lang="zh-CN" altLang="en-US" sz="480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858814" y="4198243"/>
            <a:ext cx="841118" cy="841118"/>
            <a:chOff x="3529981" y="507683"/>
            <a:chExt cx="598350" cy="598350"/>
          </a:xfrm>
        </p:grpSpPr>
        <p:sp>
          <p:nvSpPr>
            <p:cNvPr id="27" name="椭圆 26"/>
            <p:cNvSpPr/>
            <p:nvPr/>
          </p:nvSpPr>
          <p:spPr>
            <a:xfrm>
              <a:off x="3529981" y="507683"/>
              <a:ext cx="598350" cy="5983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zh-CN" altLang="en-US" sz="540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8" name="TextBox 57"/>
            <p:cNvSpPr txBox="1"/>
            <p:nvPr/>
          </p:nvSpPr>
          <p:spPr>
            <a:xfrm>
              <a:off x="3578518" y="582851"/>
              <a:ext cx="530353" cy="496562"/>
            </a:xfrm>
            <a:prstGeom prst="rect">
              <a:avLst/>
            </a:prstGeom>
            <a:noFill/>
          </p:spPr>
          <p:txBody>
            <a:bodyPr wrap="none" rtlCol="0" anchor="ctr">
              <a:normAutofit fontScale="92500" lnSpcReduction="10000"/>
            </a:bodyPr>
            <a:lstStyle/>
            <a:p>
              <a:pPr algn="r" rtl="1"/>
              <a:r>
                <a:rPr lang="en-US" altLang="zh-CN" sz="480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03</a:t>
              </a:r>
              <a:endParaRPr lang="zh-CN" altLang="en-US" sz="480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312268" y="4150396"/>
            <a:ext cx="2202729" cy="446380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r" defTabSz="964086" rtl="1"/>
            <a:r>
              <a:rPr lang="fa-IR" altLang="en-US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جهت گیری شغلی
</a:t>
            </a:r>
            <a:r>
              <a:rPr lang="fa-IR" altLang="zh-CN" b="1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b="1" dirty="0">
              <a:solidFill>
                <a:schemeClr val="accent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269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17" grpId="0"/>
      <p:bldP spid="18" grpId="0"/>
      <p:bldP spid="19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363575" y="2204680"/>
            <a:ext cx="3000210" cy="3000210"/>
          </a:xfrm>
          <a:prstGeom prst="ellipse">
            <a:avLst/>
          </a:prstGeom>
          <a:blipFill dpi="0" rotWithShape="1">
            <a:blip r:embed="rId3"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0" hangingPunct="0">
              <a:lnSpc>
                <a:spcPct val="150000"/>
              </a:lnSpc>
              <a:defRPr/>
            </a:pPr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40591" y="2204680"/>
            <a:ext cx="3000210" cy="3000210"/>
          </a:xfrm>
          <a:prstGeom prst="ellipse">
            <a:avLst/>
          </a:prstGeom>
          <a:blipFill dpi="0" rotWithShape="1">
            <a:blip r:embed="rId3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0" hangingPunct="0">
              <a:lnSpc>
                <a:spcPct val="150000"/>
              </a:lnSpc>
              <a:defRPr/>
            </a:pPr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17607" y="2204680"/>
            <a:ext cx="3000210" cy="3000210"/>
          </a:xfrm>
          <a:prstGeom prst="ellipse">
            <a:avLst/>
          </a:prstGeom>
          <a:blipFill dpi="0" rotWithShape="1">
            <a:blip r:embed="rId3"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1" eaLnBrk="0" hangingPunct="0">
              <a:lnSpc>
                <a:spcPct val="150000"/>
              </a:lnSpc>
              <a:defRPr/>
            </a:pPr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20" name="组合 29"/>
          <p:cNvGrpSpPr/>
          <p:nvPr/>
        </p:nvGrpSpPr>
        <p:grpSpPr>
          <a:xfrm>
            <a:off x="2532184" y="1789553"/>
            <a:ext cx="662992" cy="665225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0" hangingPunct="0">
                <a:defRPr/>
              </a:pPr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2788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rtl="1"/>
              <a:r>
                <a:rPr lang="en-US" altLang="zh-CN" sz="1969" b="1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01</a:t>
              </a:r>
              <a:endParaRPr lang="zh-CN" altLang="en-US" sz="1828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7" name="组合 30"/>
          <p:cNvGrpSpPr/>
          <p:nvPr/>
        </p:nvGrpSpPr>
        <p:grpSpPr>
          <a:xfrm>
            <a:off x="6109200" y="1789553"/>
            <a:ext cx="662992" cy="665225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0" hangingPunct="0">
                <a:defRPr/>
              </a:pPr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2786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rtl="1"/>
              <a:r>
                <a:rPr lang="en-US" altLang="zh-CN" sz="1969" b="1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02</a:t>
              </a:r>
              <a:endParaRPr lang="zh-CN" altLang="en-US" sz="1828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8" name="组合 31"/>
          <p:cNvGrpSpPr/>
          <p:nvPr/>
        </p:nvGrpSpPr>
        <p:grpSpPr>
          <a:xfrm>
            <a:off x="9686216" y="1789553"/>
            <a:ext cx="662992" cy="665225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1" eaLnBrk="0" hangingPunct="0">
                <a:defRPr/>
              </a:pPr>
              <a:endParaRPr lang="zh-CN" altLang="en-US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2784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rtl="1"/>
              <a:r>
                <a:rPr lang="en-US" altLang="zh-CN" sz="1969" b="1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03</a:t>
              </a:r>
              <a:endParaRPr lang="zh-CN" altLang="en-US" sz="1828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1667960" y="5748578"/>
            <a:ext cx="2391440" cy="1414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rtl="1">
              <a:lnSpc>
                <a:spcPct val="120000"/>
              </a:lnSpc>
            </a:pPr>
            <a:r>
              <a:rPr lang="fa-IR" altLang="en-US" sz="9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محتوای متن را جایگزین کنید، مربوطه را اضافه کنید</a:t>
            </a:r>
            <a:endParaRPr lang="en-US" altLang="en-US" sz="900" dirty="0">
              <a:solidFill>
                <a:schemeClr val="bg1">
                  <a:lumMod val="65000"/>
                </a:schemeClr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3" name="TextBox 16"/>
          <p:cNvSpPr txBox="1"/>
          <p:nvPr/>
        </p:nvSpPr>
        <p:spPr>
          <a:xfrm>
            <a:off x="1978229" y="5427847"/>
            <a:ext cx="1570525" cy="21549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rtl="1"/>
            <a:r>
              <a:rPr lang="fa-IR" altLang="en-US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جایگزینی کلیک کنید</a:t>
            </a:r>
            <a:endParaRPr lang="en-US" altLang="en-US" dirty="0">
              <a:solidFill>
                <a:schemeClr val="bg1">
                  <a:lumMod val="65000"/>
                </a:schemeClr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5256120" y="5748578"/>
            <a:ext cx="2391440" cy="141454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10000"/>
          </a:bodyPr>
          <a:lstStyle/>
          <a:p>
            <a:pPr algn="ctr" rtl="1">
              <a:lnSpc>
                <a:spcPct val="120000"/>
              </a:lnSpc>
            </a:pPr>
            <a:r>
              <a:rPr lang="fa-IR" altLang="en-US" sz="9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محتوای متن را جایگزین کنید، مربوطه را اضافه کنید</a:t>
            </a:r>
            <a:endParaRPr lang="en-US" altLang="en-US" sz="900" dirty="0">
              <a:solidFill>
                <a:schemeClr val="bg1">
                  <a:lumMod val="65000"/>
                </a:schemeClr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5" name="TextBox 16"/>
          <p:cNvSpPr txBox="1"/>
          <p:nvPr/>
        </p:nvSpPr>
        <p:spPr>
          <a:xfrm>
            <a:off x="5666577" y="5427847"/>
            <a:ext cx="1570525" cy="21549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rtl="1"/>
            <a:r>
              <a:rPr lang="fa-IR" altLang="en-US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جایگزینی کلیک کنید</a:t>
            </a:r>
            <a:endParaRPr lang="en-US" altLang="en-US" dirty="0">
              <a:solidFill>
                <a:schemeClr val="bg1">
                  <a:lumMod val="65000"/>
                </a:schemeClr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8821992" y="5748578"/>
            <a:ext cx="2391440" cy="141454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92500" lnSpcReduction="10000"/>
          </a:bodyPr>
          <a:lstStyle/>
          <a:p>
            <a:pPr algn="ctr" rtl="1">
              <a:lnSpc>
                <a:spcPct val="120000"/>
              </a:lnSpc>
            </a:pPr>
            <a:r>
              <a:rPr lang="fa-IR" altLang="en-US" sz="9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محتوای متن را جایگزین کنید، مربوطه را اضافه کنید</a:t>
            </a:r>
            <a:endParaRPr lang="en-US" altLang="en-US" sz="900" dirty="0">
              <a:solidFill>
                <a:schemeClr val="bg1">
                  <a:lumMod val="65000"/>
                </a:schemeClr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7" name="TextBox 16"/>
          <p:cNvSpPr txBox="1"/>
          <p:nvPr/>
        </p:nvSpPr>
        <p:spPr>
          <a:xfrm>
            <a:off x="9132262" y="5427847"/>
            <a:ext cx="1570525" cy="21549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rtl="1"/>
            <a:r>
              <a:rPr lang="fa-IR" altLang="en-US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جایگزینی کلیک کنید</a:t>
            </a:r>
            <a:endParaRPr lang="en-US" altLang="en-US" dirty="0">
              <a:solidFill>
                <a:schemeClr val="bg1">
                  <a:lumMod val="65000"/>
                </a:schemeClr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973CD3BA-D970-93E0-A748-02FE80763BF4}"/>
              </a:ext>
            </a:extLst>
          </p:cNvPr>
          <p:cNvSpPr txBox="1"/>
          <p:nvPr/>
        </p:nvSpPr>
        <p:spPr>
          <a:xfrm>
            <a:off x="4771461" y="519981"/>
            <a:ext cx="2813502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7715A9-6525-EE09-FECB-A0A2B211C0ED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515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/>
          <p:cNvSpPr txBox="1"/>
          <p:nvPr/>
        </p:nvSpPr>
        <p:spPr>
          <a:xfrm>
            <a:off x="1664769" y="2456175"/>
            <a:ext cx="4739842" cy="37265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00000"/>
              </a:lnSpc>
            </a:pPr>
            <a:r>
              <a:rPr lang="fa-IR" altLang="en-US" sz="11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659844" y="2720726"/>
            <a:ext cx="4744767" cy="38779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 rtl="1">
              <a:lnSpc>
                <a:spcPct val="120000"/>
              </a:lnSpc>
            </a:pPr>
            <a:r>
              <a:rPr lang="fa-IR" altLang="zh-CN" sz="8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747893" y="385350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1953649" y="405094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0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1925298" y="5576090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664852" y="557356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654720" y="406380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421297" y="5370545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742473" y="537069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415591" y="385350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90546" y="4161509"/>
            <a:ext cx="861333" cy="230886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00000"/>
              </a:lnSpc>
            </a:pPr>
            <a:r>
              <a:rPr lang="fa-IR" altLang="en-US" sz="9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محتوای متن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90546" y="3892286"/>
            <a:ext cx="551754" cy="333489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88550" y="4161510"/>
            <a:ext cx="861333" cy="230886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00000"/>
              </a:lnSpc>
            </a:pPr>
            <a:r>
              <a:rPr lang="fa-IR" altLang="en-US" sz="9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محتوای متن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88550" y="3892286"/>
            <a:ext cx="551754" cy="333489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490546" y="5687456"/>
            <a:ext cx="861333" cy="230886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00000"/>
              </a:lnSpc>
            </a:pPr>
            <a:r>
              <a:rPr lang="fa-IR" altLang="en-US" sz="9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محتوای متن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90546" y="5401656"/>
            <a:ext cx="551754" cy="333489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88550" y="5687456"/>
            <a:ext cx="861333" cy="230886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00000"/>
              </a:lnSpc>
            </a:pPr>
            <a:r>
              <a:rPr lang="fa-IR" altLang="en-US" sz="9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محتوای متن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88550" y="5401656"/>
            <a:ext cx="551754" cy="333489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 rtl="1"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694774" y="4588309"/>
            <a:ext cx="2400274" cy="521938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 rtl="1">
              <a:lnSpc>
                <a:spcPct val="120000"/>
              </a:lnSpc>
            </a:pPr>
            <a:r>
              <a:rPr lang="fa-IR" altLang="zh-CN" sz="8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694774" y="6111854"/>
            <a:ext cx="2400274" cy="521938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 rtl="1">
              <a:lnSpc>
                <a:spcPct val="120000"/>
              </a:lnSpc>
            </a:pPr>
            <a:r>
              <a:rPr lang="fa-IR" altLang="zh-CN" sz="8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359086" y="4588309"/>
            <a:ext cx="2400274" cy="521938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 rtl="1">
              <a:lnSpc>
                <a:spcPct val="120000"/>
              </a:lnSpc>
            </a:pPr>
            <a:r>
              <a:rPr lang="fa-IR" altLang="zh-CN" sz="8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352957" y="6111854"/>
            <a:ext cx="2400274" cy="521938"/>
          </a:xfrm>
          <a:prstGeom prst="rect">
            <a:avLst/>
          </a:prstGeom>
        </p:spPr>
        <p:txBody>
          <a:bodyPr wrap="square">
            <a:normAutofit lnSpcReduction="10000"/>
          </a:bodyPr>
          <a:lstStyle/>
          <a:p>
            <a:pPr algn="ctr" rtl="1">
              <a:lnSpc>
                <a:spcPct val="120000"/>
              </a:lnSpc>
            </a:pPr>
            <a:r>
              <a:rPr lang="fa-IR" altLang="zh-CN" sz="8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A2EF12DD-2663-4430-8B31-69A894D917E4}"/>
              </a:ext>
            </a:extLst>
          </p:cNvPr>
          <p:cNvGrpSpPr/>
          <p:nvPr/>
        </p:nvGrpSpPr>
        <p:grpSpPr>
          <a:xfrm>
            <a:off x="7785917" y="1837626"/>
            <a:ext cx="4209180" cy="4535197"/>
            <a:chOff x="8800511" y="895364"/>
            <a:chExt cx="4209180" cy="4535197"/>
          </a:xfrm>
        </p:grpSpPr>
        <p:grpSp>
          <p:nvGrpSpPr>
            <p:cNvPr id="88" name="Group 58">
              <a:extLst>
                <a:ext uri="{FF2B5EF4-FFF2-40B4-BE49-F238E27FC236}">
                  <a16:creationId xmlns:a16="http://schemas.microsoft.com/office/drawing/2014/main" id="{37AFF309-58AF-41C2-A01D-9A857BCA6202}"/>
                </a:ext>
              </a:extLst>
            </p:cNvPr>
            <p:cNvGrpSpPr/>
            <p:nvPr/>
          </p:nvGrpSpPr>
          <p:grpSpPr>
            <a:xfrm>
              <a:off x="8800511" y="895364"/>
              <a:ext cx="4209180" cy="2967184"/>
              <a:chOff x="6232318" y="1631840"/>
              <a:chExt cx="4969784" cy="3503358"/>
            </a:xfrm>
          </p:grpSpPr>
          <p:grpSp>
            <p:nvGrpSpPr>
              <p:cNvPr id="90" name="Group 4">
                <a:extLst>
                  <a:ext uri="{FF2B5EF4-FFF2-40B4-BE49-F238E27FC236}">
                    <a16:creationId xmlns:a16="http://schemas.microsoft.com/office/drawing/2014/main" id="{167B50D9-695E-44FC-95D5-E074132D1680}"/>
                  </a:ext>
                </a:extLst>
              </p:cNvPr>
              <p:cNvGrpSpPr/>
              <p:nvPr/>
            </p:nvGrpSpPr>
            <p:grpSpPr>
              <a:xfrm>
                <a:off x="6911115" y="4116699"/>
                <a:ext cx="934635" cy="960622"/>
                <a:chOff x="6746504" y="3812399"/>
                <a:chExt cx="1130908" cy="1162352"/>
              </a:xfrm>
            </p:grpSpPr>
            <p:sp>
              <p:nvSpPr>
                <p:cNvPr id="144" name="Freeform 6">
                  <a:extLst>
                    <a:ext uri="{FF2B5EF4-FFF2-40B4-BE49-F238E27FC236}">
                      <a16:creationId xmlns:a16="http://schemas.microsoft.com/office/drawing/2014/main" id="{C3D01B4F-7F1E-46E3-9ADA-D58F9F740ED8}"/>
                    </a:ext>
                  </a:extLst>
                </p:cNvPr>
                <p:cNvSpPr/>
                <p:nvPr/>
              </p:nvSpPr>
              <p:spPr bwMode="auto">
                <a:xfrm>
                  <a:off x="6746504" y="3812399"/>
                  <a:ext cx="1130908" cy="1162352"/>
                </a:xfrm>
                <a:custGeom>
                  <a:avLst/>
                  <a:gdLst>
                    <a:gd name="T0" fmla="*/ 419 w 441"/>
                    <a:gd name="T1" fmla="*/ 163 h 453"/>
                    <a:gd name="T2" fmla="*/ 166 w 441"/>
                    <a:gd name="T3" fmla="*/ 34 h 453"/>
                    <a:gd name="T4" fmla="*/ 33 w 441"/>
                    <a:gd name="T5" fmla="*/ 285 h 453"/>
                    <a:gd name="T6" fmla="*/ 286 w 441"/>
                    <a:gd name="T7" fmla="*/ 415 h 453"/>
                    <a:gd name="T8" fmla="*/ 299 w 441"/>
                    <a:gd name="T9" fmla="*/ 410 h 453"/>
                    <a:gd name="T10" fmla="*/ 391 w 441"/>
                    <a:gd name="T11" fmla="*/ 453 h 453"/>
                    <a:gd name="T12" fmla="*/ 373 w 441"/>
                    <a:gd name="T13" fmla="*/ 361 h 453"/>
                    <a:gd name="T14" fmla="*/ 419 w 441"/>
                    <a:gd name="T15" fmla="*/ 163 h 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41" h="452">
                      <a:moveTo>
                        <a:pt x="419" y="163"/>
                      </a:moveTo>
                      <a:cubicBezTo>
                        <a:pt x="386" y="58"/>
                        <a:pt x="272" y="0"/>
                        <a:pt x="166" y="34"/>
                      </a:cubicBezTo>
                      <a:cubicBezTo>
                        <a:pt x="59" y="67"/>
                        <a:pt x="0" y="180"/>
                        <a:pt x="33" y="285"/>
                      </a:cubicBezTo>
                      <a:cubicBezTo>
                        <a:pt x="66" y="390"/>
                        <a:pt x="180" y="448"/>
                        <a:pt x="286" y="415"/>
                      </a:cubicBezTo>
                      <a:cubicBezTo>
                        <a:pt x="290" y="413"/>
                        <a:pt x="295" y="412"/>
                        <a:pt x="299" y="410"/>
                      </a:cubicBezTo>
                      <a:cubicBezTo>
                        <a:pt x="391" y="453"/>
                        <a:pt x="391" y="453"/>
                        <a:pt x="391" y="453"/>
                      </a:cubicBezTo>
                      <a:cubicBezTo>
                        <a:pt x="373" y="361"/>
                        <a:pt x="373" y="361"/>
                        <a:pt x="373" y="361"/>
                      </a:cubicBezTo>
                      <a:cubicBezTo>
                        <a:pt x="421" y="310"/>
                        <a:pt x="441" y="235"/>
                        <a:pt x="419" y="16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45" name="Freeform 22">
                  <a:extLst>
                    <a:ext uri="{FF2B5EF4-FFF2-40B4-BE49-F238E27FC236}">
                      <a16:creationId xmlns:a16="http://schemas.microsoft.com/office/drawing/2014/main" id="{9919913C-6CC9-4506-B40E-DDD790F97B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28664" y="4178887"/>
                  <a:ext cx="548648" cy="549732"/>
                </a:xfrm>
                <a:custGeom>
                  <a:avLst/>
                  <a:gdLst>
                    <a:gd name="T0" fmla="*/ 206 w 214"/>
                    <a:gd name="T1" fmla="*/ 84 h 214"/>
                    <a:gd name="T2" fmla="*/ 194 w 214"/>
                    <a:gd name="T3" fmla="*/ 84 h 214"/>
                    <a:gd name="T4" fmla="*/ 185 w 214"/>
                    <a:gd name="T5" fmla="*/ 60 h 214"/>
                    <a:gd name="T6" fmla="*/ 193 w 214"/>
                    <a:gd name="T7" fmla="*/ 52 h 214"/>
                    <a:gd name="T8" fmla="*/ 193 w 214"/>
                    <a:gd name="T9" fmla="*/ 41 h 214"/>
                    <a:gd name="T10" fmla="*/ 170 w 214"/>
                    <a:gd name="T11" fmla="*/ 19 h 214"/>
                    <a:gd name="T12" fmla="*/ 159 w 214"/>
                    <a:gd name="T13" fmla="*/ 19 h 214"/>
                    <a:gd name="T14" fmla="*/ 152 w 214"/>
                    <a:gd name="T15" fmla="*/ 26 h 214"/>
                    <a:gd name="T16" fmla="*/ 130 w 214"/>
                    <a:gd name="T17" fmla="*/ 16 h 214"/>
                    <a:gd name="T18" fmla="*/ 130 w 214"/>
                    <a:gd name="T19" fmla="*/ 8 h 214"/>
                    <a:gd name="T20" fmla="*/ 123 w 214"/>
                    <a:gd name="T21" fmla="*/ 0 h 214"/>
                    <a:gd name="T22" fmla="*/ 91 w 214"/>
                    <a:gd name="T23" fmla="*/ 0 h 214"/>
                    <a:gd name="T24" fmla="*/ 84 w 214"/>
                    <a:gd name="T25" fmla="*/ 8 h 214"/>
                    <a:gd name="T26" fmla="*/ 84 w 214"/>
                    <a:gd name="T27" fmla="*/ 14 h 214"/>
                    <a:gd name="T28" fmla="*/ 56 w 214"/>
                    <a:gd name="T29" fmla="*/ 25 h 214"/>
                    <a:gd name="T30" fmla="*/ 52 w 214"/>
                    <a:gd name="T31" fmla="*/ 21 h 214"/>
                    <a:gd name="T32" fmla="*/ 41 w 214"/>
                    <a:gd name="T33" fmla="*/ 22 h 214"/>
                    <a:gd name="T34" fmla="*/ 19 w 214"/>
                    <a:gd name="T35" fmla="*/ 44 h 214"/>
                    <a:gd name="T36" fmla="*/ 19 w 214"/>
                    <a:gd name="T37" fmla="*/ 55 h 214"/>
                    <a:gd name="T38" fmla="*/ 23 w 214"/>
                    <a:gd name="T39" fmla="*/ 58 h 214"/>
                    <a:gd name="T40" fmla="*/ 13 w 214"/>
                    <a:gd name="T41" fmla="*/ 84 h 214"/>
                    <a:gd name="T42" fmla="*/ 8 w 214"/>
                    <a:gd name="T43" fmla="*/ 84 h 214"/>
                    <a:gd name="T44" fmla="*/ 0 w 214"/>
                    <a:gd name="T45" fmla="*/ 91 h 214"/>
                    <a:gd name="T46" fmla="*/ 0 w 214"/>
                    <a:gd name="T47" fmla="*/ 123 h 214"/>
                    <a:gd name="T48" fmla="*/ 8 w 214"/>
                    <a:gd name="T49" fmla="*/ 131 h 214"/>
                    <a:gd name="T50" fmla="*/ 13 w 214"/>
                    <a:gd name="T51" fmla="*/ 131 h 214"/>
                    <a:gd name="T52" fmla="*/ 26 w 214"/>
                    <a:gd name="T53" fmla="*/ 157 h 214"/>
                    <a:gd name="T54" fmla="*/ 21 w 214"/>
                    <a:gd name="T55" fmla="*/ 162 h 214"/>
                    <a:gd name="T56" fmla="*/ 21 w 214"/>
                    <a:gd name="T57" fmla="*/ 173 h 214"/>
                    <a:gd name="T58" fmla="*/ 44 w 214"/>
                    <a:gd name="T59" fmla="*/ 195 h 214"/>
                    <a:gd name="T60" fmla="*/ 55 w 214"/>
                    <a:gd name="T61" fmla="*/ 195 h 214"/>
                    <a:gd name="T62" fmla="*/ 61 w 214"/>
                    <a:gd name="T63" fmla="*/ 189 h 214"/>
                    <a:gd name="T64" fmla="*/ 84 w 214"/>
                    <a:gd name="T65" fmla="*/ 197 h 214"/>
                    <a:gd name="T66" fmla="*/ 84 w 214"/>
                    <a:gd name="T67" fmla="*/ 206 h 214"/>
                    <a:gd name="T68" fmla="*/ 91 w 214"/>
                    <a:gd name="T69" fmla="*/ 214 h 214"/>
                    <a:gd name="T70" fmla="*/ 123 w 214"/>
                    <a:gd name="T71" fmla="*/ 214 h 214"/>
                    <a:gd name="T72" fmla="*/ 130 w 214"/>
                    <a:gd name="T73" fmla="*/ 206 h 214"/>
                    <a:gd name="T74" fmla="*/ 130 w 214"/>
                    <a:gd name="T75" fmla="*/ 195 h 214"/>
                    <a:gd name="T76" fmla="*/ 153 w 214"/>
                    <a:gd name="T77" fmla="*/ 184 h 214"/>
                    <a:gd name="T78" fmla="*/ 162 w 214"/>
                    <a:gd name="T79" fmla="*/ 193 h 214"/>
                    <a:gd name="T80" fmla="*/ 173 w 214"/>
                    <a:gd name="T81" fmla="*/ 193 h 214"/>
                    <a:gd name="T82" fmla="*/ 195 w 214"/>
                    <a:gd name="T83" fmla="*/ 170 h 214"/>
                    <a:gd name="T84" fmla="*/ 195 w 214"/>
                    <a:gd name="T85" fmla="*/ 159 h 214"/>
                    <a:gd name="T86" fmla="*/ 185 w 214"/>
                    <a:gd name="T87" fmla="*/ 150 h 214"/>
                    <a:gd name="T88" fmla="*/ 193 w 214"/>
                    <a:gd name="T89" fmla="*/ 131 h 214"/>
                    <a:gd name="T90" fmla="*/ 206 w 214"/>
                    <a:gd name="T91" fmla="*/ 131 h 214"/>
                    <a:gd name="T92" fmla="*/ 214 w 214"/>
                    <a:gd name="T93" fmla="*/ 123 h 214"/>
                    <a:gd name="T94" fmla="*/ 214 w 214"/>
                    <a:gd name="T95" fmla="*/ 91 h 214"/>
                    <a:gd name="T96" fmla="*/ 206 w 214"/>
                    <a:gd name="T97" fmla="*/ 84 h 214"/>
                    <a:gd name="T98" fmla="*/ 103 w 214"/>
                    <a:gd name="T99" fmla="*/ 156 h 214"/>
                    <a:gd name="T100" fmla="*/ 53 w 214"/>
                    <a:gd name="T101" fmla="*/ 106 h 214"/>
                    <a:gd name="T102" fmla="*/ 103 w 214"/>
                    <a:gd name="T103" fmla="*/ 55 h 214"/>
                    <a:gd name="T104" fmla="*/ 153 w 214"/>
                    <a:gd name="T105" fmla="*/ 106 h 214"/>
                    <a:gd name="T106" fmla="*/ 103 w 214"/>
                    <a:gd name="T107" fmla="*/ 156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14" h="214">
                      <a:moveTo>
                        <a:pt x="206" y="84"/>
                      </a:moveTo>
                      <a:cubicBezTo>
                        <a:pt x="194" y="84"/>
                        <a:pt x="194" y="84"/>
                        <a:pt x="194" y="84"/>
                      </a:cubicBezTo>
                      <a:cubicBezTo>
                        <a:pt x="192" y="75"/>
                        <a:pt x="189" y="68"/>
                        <a:pt x="185" y="60"/>
                      </a:cubicBezTo>
                      <a:cubicBezTo>
                        <a:pt x="193" y="52"/>
                        <a:pt x="193" y="52"/>
                        <a:pt x="193" y="52"/>
                      </a:cubicBezTo>
                      <a:cubicBezTo>
                        <a:pt x="196" y="49"/>
                        <a:pt x="196" y="44"/>
                        <a:pt x="193" y="41"/>
                      </a:cubicBezTo>
                      <a:cubicBezTo>
                        <a:pt x="170" y="19"/>
                        <a:pt x="170" y="19"/>
                        <a:pt x="170" y="19"/>
                      </a:cubicBezTo>
                      <a:cubicBezTo>
                        <a:pt x="167" y="16"/>
                        <a:pt x="162" y="16"/>
                        <a:pt x="159" y="19"/>
                      </a:cubicBezTo>
                      <a:cubicBezTo>
                        <a:pt x="152" y="26"/>
                        <a:pt x="152" y="26"/>
                        <a:pt x="152" y="26"/>
                      </a:cubicBezTo>
                      <a:cubicBezTo>
                        <a:pt x="146" y="22"/>
                        <a:pt x="138" y="19"/>
                        <a:pt x="130" y="16"/>
                      </a:cubicBezTo>
                      <a:cubicBezTo>
                        <a:pt x="130" y="8"/>
                        <a:pt x="130" y="8"/>
                        <a:pt x="130" y="8"/>
                      </a:cubicBezTo>
                      <a:cubicBezTo>
                        <a:pt x="130" y="4"/>
                        <a:pt x="127" y="0"/>
                        <a:pt x="123" y="0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7" y="0"/>
                        <a:pt x="84" y="4"/>
                        <a:pt x="84" y="8"/>
                      </a:cubicBezTo>
                      <a:cubicBezTo>
                        <a:pt x="84" y="14"/>
                        <a:pt x="84" y="14"/>
                        <a:pt x="84" y="14"/>
                      </a:cubicBezTo>
                      <a:cubicBezTo>
                        <a:pt x="74" y="17"/>
                        <a:pt x="64" y="20"/>
                        <a:pt x="56" y="25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49" y="18"/>
                        <a:pt x="44" y="19"/>
                        <a:pt x="41" y="22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6" y="47"/>
                        <a:pt x="16" y="52"/>
                        <a:pt x="19" y="55"/>
                      </a:cubicBezTo>
                      <a:cubicBezTo>
                        <a:pt x="23" y="58"/>
                        <a:pt x="23" y="58"/>
                        <a:pt x="23" y="58"/>
                      </a:cubicBezTo>
                      <a:cubicBezTo>
                        <a:pt x="18" y="66"/>
                        <a:pt x="15" y="75"/>
                        <a:pt x="13" y="84"/>
                      </a:cubicBezTo>
                      <a:cubicBezTo>
                        <a:pt x="8" y="84"/>
                        <a:pt x="8" y="84"/>
                        <a:pt x="8" y="84"/>
                      </a:cubicBezTo>
                      <a:cubicBezTo>
                        <a:pt x="4" y="84"/>
                        <a:pt x="0" y="87"/>
                        <a:pt x="0" y="91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127"/>
                        <a:pt x="4" y="131"/>
                        <a:pt x="8" y="131"/>
                      </a:cubicBezTo>
                      <a:cubicBezTo>
                        <a:pt x="13" y="131"/>
                        <a:pt x="13" y="131"/>
                        <a:pt x="13" y="131"/>
                      </a:cubicBezTo>
                      <a:cubicBezTo>
                        <a:pt x="16" y="140"/>
                        <a:pt x="20" y="149"/>
                        <a:pt x="26" y="157"/>
                      </a:cubicBezTo>
                      <a:cubicBezTo>
                        <a:pt x="21" y="162"/>
                        <a:pt x="21" y="162"/>
                        <a:pt x="21" y="162"/>
                      </a:cubicBezTo>
                      <a:cubicBezTo>
                        <a:pt x="18" y="165"/>
                        <a:pt x="18" y="170"/>
                        <a:pt x="21" y="173"/>
                      </a:cubicBezTo>
                      <a:cubicBezTo>
                        <a:pt x="44" y="195"/>
                        <a:pt x="44" y="195"/>
                        <a:pt x="44" y="195"/>
                      </a:cubicBezTo>
                      <a:cubicBezTo>
                        <a:pt x="47" y="198"/>
                        <a:pt x="52" y="198"/>
                        <a:pt x="55" y="195"/>
                      </a:cubicBezTo>
                      <a:cubicBezTo>
                        <a:pt x="61" y="189"/>
                        <a:pt x="61" y="189"/>
                        <a:pt x="61" y="189"/>
                      </a:cubicBezTo>
                      <a:cubicBezTo>
                        <a:pt x="68" y="192"/>
                        <a:pt x="76" y="195"/>
                        <a:pt x="84" y="197"/>
                      </a:cubicBezTo>
                      <a:cubicBezTo>
                        <a:pt x="84" y="206"/>
                        <a:pt x="84" y="206"/>
                        <a:pt x="84" y="206"/>
                      </a:cubicBezTo>
                      <a:cubicBezTo>
                        <a:pt x="84" y="211"/>
                        <a:pt x="87" y="214"/>
                        <a:pt x="91" y="214"/>
                      </a:cubicBezTo>
                      <a:cubicBezTo>
                        <a:pt x="123" y="214"/>
                        <a:pt x="123" y="214"/>
                        <a:pt x="123" y="214"/>
                      </a:cubicBezTo>
                      <a:cubicBezTo>
                        <a:pt x="127" y="214"/>
                        <a:pt x="130" y="211"/>
                        <a:pt x="130" y="206"/>
                      </a:cubicBezTo>
                      <a:cubicBezTo>
                        <a:pt x="130" y="195"/>
                        <a:pt x="130" y="195"/>
                        <a:pt x="130" y="195"/>
                      </a:cubicBezTo>
                      <a:cubicBezTo>
                        <a:pt x="139" y="192"/>
                        <a:pt x="146" y="189"/>
                        <a:pt x="153" y="184"/>
                      </a:cubicBezTo>
                      <a:cubicBezTo>
                        <a:pt x="162" y="193"/>
                        <a:pt x="162" y="193"/>
                        <a:pt x="162" y="193"/>
                      </a:cubicBezTo>
                      <a:cubicBezTo>
                        <a:pt x="165" y="196"/>
                        <a:pt x="170" y="196"/>
                        <a:pt x="173" y="193"/>
                      </a:cubicBezTo>
                      <a:cubicBezTo>
                        <a:pt x="195" y="170"/>
                        <a:pt x="195" y="170"/>
                        <a:pt x="195" y="170"/>
                      </a:cubicBezTo>
                      <a:cubicBezTo>
                        <a:pt x="198" y="167"/>
                        <a:pt x="198" y="162"/>
                        <a:pt x="195" y="159"/>
                      </a:cubicBezTo>
                      <a:cubicBezTo>
                        <a:pt x="185" y="150"/>
                        <a:pt x="185" y="150"/>
                        <a:pt x="185" y="150"/>
                      </a:cubicBezTo>
                      <a:cubicBezTo>
                        <a:pt x="188" y="144"/>
                        <a:pt x="191" y="137"/>
                        <a:pt x="193" y="131"/>
                      </a:cubicBezTo>
                      <a:cubicBezTo>
                        <a:pt x="206" y="131"/>
                        <a:pt x="206" y="131"/>
                        <a:pt x="206" y="131"/>
                      </a:cubicBezTo>
                      <a:cubicBezTo>
                        <a:pt x="210" y="131"/>
                        <a:pt x="214" y="127"/>
                        <a:pt x="214" y="123"/>
                      </a:cubicBezTo>
                      <a:cubicBezTo>
                        <a:pt x="214" y="91"/>
                        <a:pt x="214" y="91"/>
                        <a:pt x="214" y="91"/>
                      </a:cubicBezTo>
                      <a:cubicBezTo>
                        <a:pt x="214" y="87"/>
                        <a:pt x="210" y="84"/>
                        <a:pt x="206" y="84"/>
                      </a:cubicBezTo>
                      <a:close/>
                      <a:moveTo>
                        <a:pt x="103" y="156"/>
                      </a:moveTo>
                      <a:cubicBezTo>
                        <a:pt x="76" y="156"/>
                        <a:pt x="53" y="133"/>
                        <a:pt x="53" y="106"/>
                      </a:cubicBezTo>
                      <a:cubicBezTo>
                        <a:pt x="53" y="78"/>
                        <a:pt x="76" y="55"/>
                        <a:pt x="103" y="55"/>
                      </a:cubicBezTo>
                      <a:cubicBezTo>
                        <a:pt x="131" y="55"/>
                        <a:pt x="153" y="78"/>
                        <a:pt x="153" y="106"/>
                      </a:cubicBezTo>
                      <a:cubicBezTo>
                        <a:pt x="153" y="133"/>
                        <a:pt x="131" y="156"/>
                        <a:pt x="103" y="1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46" name="Freeform 23">
                  <a:extLst>
                    <a:ext uri="{FF2B5EF4-FFF2-40B4-BE49-F238E27FC236}">
                      <a16:creationId xmlns:a16="http://schemas.microsoft.com/office/drawing/2014/main" id="{A05984CA-FFDF-41C9-BD20-7B66DE09C17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433940" y="4159370"/>
                  <a:ext cx="292757" cy="291672"/>
                </a:xfrm>
                <a:custGeom>
                  <a:avLst/>
                  <a:gdLst>
                    <a:gd name="T0" fmla="*/ 103 w 114"/>
                    <a:gd name="T1" fmla="*/ 30 h 114"/>
                    <a:gd name="T2" fmla="*/ 97 w 114"/>
                    <a:gd name="T3" fmla="*/ 31 h 114"/>
                    <a:gd name="T4" fmla="*/ 89 w 114"/>
                    <a:gd name="T5" fmla="*/ 21 h 114"/>
                    <a:gd name="T6" fmla="*/ 92 w 114"/>
                    <a:gd name="T7" fmla="*/ 16 h 114"/>
                    <a:gd name="T8" fmla="*/ 90 w 114"/>
                    <a:gd name="T9" fmla="*/ 10 h 114"/>
                    <a:gd name="T10" fmla="*/ 75 w 114"/>
                    <a:gd name="T11" fmla="*/ 3 h 114"/>
                    <a:gd name="T12" fmla="*/ 69 w 114"/>
                    <a:gd name="T13" fmla="*/ 5 h 114"/>
                    <a:gd name="T14" fmla="*/ 67 w 114"/>
                    <a:gd name="T15" fmla="*/ 9 h 114"/>
                    <a:gd name="T16" fmla="*/ 54 w 114"/>
                    <a:gd name="T17" fmla="*/ 8 h 114"/>
                    <a:gd name="T18" fmla="*/ 53 w 114"/>
                    <a:gd name="T19" fmla="*/ 3 h 114"/>
                    <a:gd name="T20" fmla="*/ 48 w 114"/>
                    <a:gd name="T21" fmla="*/ 1 h 114"/>
                    <a:gd name="T22" fmla="*/ 32 w 114"/>
                    <a:gd name="T23" fmla="*/ 6 h 114"/>
                    <a:gd name="T24" fmla="*/ 29 w 114"/>
                    <a:gd name="T25" fmla="*/ 11 h 114"/>
                    <a:gd name="T26" fmla="*/ 31 w 114"/>
                    <a:gd name="T27" fmla="*/ 14 h 114"/>
                    <a:gd name="T28" fmla="*/ 18 w 114"/>
                    <a:gd name="T29" fmla="*/ 24 h 114"/>
                    <a:gd name="T30" fmla="*/ 16 w 114"/>
                    <a:gd name="T31" fmla="*/ 23 h 114"/>
                    <a:gd name="T32" fmla="*/ 10 w 114"/>
                    <a:gd name="T33" fmla="*/ 24 h 114"/>
                    <a:gd name="T34" fmla="*/ 3 w 114"/>
                    <a:gd name="T35" fmla="*/ 39 h 114"/>
                    <a:gd name="T36" fmla="*/ 5 w 114"/>
                    <a:gd name="T37" fmla="*/ 45 h 114"/>
                    <a:gd name="T38" fmla="*/ 7 w 114"/>
                    <a:gd name="T39" fmla="*/ 46 h 114"/>
                    <a:gd name="T40" fmla="*/ 6 w 114"/>
                    <a:gd name="T41" fmla="*/ 60 h 114"/>
                    <a:gd name="T42" fmla="*/ 3 w 114"/>
                    <a:gd name="T43" fmla="*/ 61 h 114"/>
                    <a:gd name="T44" fmla="*/ 1 w 114"/>
                    <a:gd name="T45" fmla="*/ 66 h 114"/>
                    <a:gd name="T46" fmla="*/ 6 w 114"/>
                    <a:gd name="T47" fmla="*/ 82 h 114"/>
                    <a:gd name="T48" fmla="*/ 11 w 114"/>
                    <a:gd name="T49" fmla="*/ 85 h 114"/>
                    <a:gd name="T50" fmla="*/ 14 w 114"/>
                    <a:gd name="T51" fmla="*/ 84 h 114"/>
                    <a:gd name="T52" fmla="*/ 24 w 114"/>
                    <a:gd name="T53" fmla="*/ 95 h 114"/>
                    <a:gd name="T54" fmla="*/ 23 w 114"/>
                    <a:gd name="T55" fmla="*/ 98 h 114"/>
                    <a:gd name="T56" fmla="*/ 24 w 114"/>
                    <a:gd name="T57" fmla="*/ 104 h 114"/>
                    <a:gd name="T58" fmla="*/ 39 w 114"/>
                    <a:gd name="T59" fmla="*/ 111 h 114"/>
                    <a:gd name="T60" fmla="*/ 45 w 114"/>
                    <a:gd name="T61" fmla="*/ 109 h 114"/>
                    <a:gd name="T62" fmla="*/ 47 w 114"/>
                    <a:gd name="T63" fmla="*/ 105 h 114"/>
                    <a:gd name="T64" fmla="*/ 59 w 114"/>
                    <a:gd name="T65" fmla="*/ 106 h 114"/>
                    <a:gd name="T66" fmla="*/ 61 w 114"/>
                    <a:gd name="T67" fmla="*/ 111 h 114"/>
                    <a:gd name="T68" fmla="*/ 66 w 114"/>
                    <a:gd name="T69" fmla="*/ 113 h 114"/>
                    <a:gd name="T70" fmla="*/ 82 w 114"/>
                    <a:gd name="T71" fmla="*/ 108 h 114"/>
                    <a:gd name="T72" fmla="*/ 85 w 114"/>
                    <a:gd name="T73" fmla="*/ 103 h 114"/>
                    <a:gd name="T74" fmla="*/ 83 w 114"/>
                    <a:gd name="T75" fmla="*/ 97 h 114"/>
                    <a:gd name="T76" fmla="*/ 93 w 114"/>
                    <a:gd name="T77" fmla="*/ 89 h 114"/>
                    <a:gd name="T78" fmla="*/ 98 w 114"/>
                    <a:gd name="T79" fmla="*/ 92 h 114"/>
                    <a:gd name="T80" fmla="*/ 104 w 114"/>
                    <a:gd name="T81" fmla="*/ 90 h 114"/>
                    <a:gd name="T82" fmla="*/ 111 w 114"/>
                    <a:gd name="T83" fmla="*/ 75 h 114"/>
                    <a:gd name="T84" fmla="*/ 109 w 114"/>
                    <a:gd name="T85" fmla="*/ 69 h 114"/>
                    <a:gd name="T86" fmla="*/ 103 w 114"/>
                    <a:gd name="T87" fmla="*/ 66 h 114"/>
                    <a:gd name="T88" fmla="*/ 104 w 114"/>
                    <a:gd name="T89" fmla="*/ 55 h 114"/>
                    <a:gd name="T90" fmla="*/ 111 w 114"/>
                    <a:gd name="T91" fmla="*/ 53 h 114"/>
                    <a:gd name="T92" fmla="*/ 113 w 114"/>
                    <a:gd name="T93" fmla="*/ 48 h 114"/>
                    <a:gd name="T94" fmla="*/ 108 w 114"/>
                    <a:gd name="T95" fmla="*/ 32 h 114"/>
                    <a:gd name="T96" fmla="*/ 103 w 114"/>
                    <a:gd name="T97" fmla="*/ 30 h 114"/>
                    <a:gd name="T98" fmla="*/ 63 w 114"/>
                    <a:gd name="T99" fmla="*/ 82 h 114"/>
                    <a:gd name="T100" fmla="*/ 30 w 114"/>
                    <a:gd name="T101" fmla="*/ 65 h 114"/>
                    <a:gd name="T102" fmla="*/ 47 w 114"/>
                    <a:gd name="T103" fmla="*/ 32 h 114"/>
                    <a:gd name="T104" fmla="*/ 80 w 114"/>
                    <a:gd name="T105" fmla="*/ 49 h 114"/>
                    <a:gd name="T106" fmla="*/ 63 w 114"/>
                    <a:gd name="T107" fmla="*/ 82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4" h="114">
                      <a:moveTo>
                        <a:pt x="103" y="30"/>
                      </a:moveTo>
                      <a:cubicBezTo>
                        <a:pt x="97" y="31"/>
                        <a:pt x="97" y="31"/>
                        <a:pt x="97" y="31"/>
                      </a:cubicBezTo>
                      <a:cubicBezTo>
                        <a:pt x="95" y="28"/>
                        <a:pt x="92" y="24"/>
                        <a:pt x="89" y="21"/>
                      </a:cubicBezTo>
                      <a:cubicBezTo>
                        <a:pt x="92" y="16"/>
                        <a:pt x="92" y="16"/>
                        <a:pt x="92" y="16"/>
                      </a:cubicBezTo>
                      <a:cubicBezTo>
                        <a:pt x="92" y="14"/>
                        <a:pt x="92" y="11"/>
                        <a:pt x="90" y="10"/>
                      </a:cubicBezTo>
                      <a:cubicBezTo>
                        <a:pt x="75" y="3"/>
                        <a:pt x="75" y="3"/>
                        <a:pt x="75" y="3"/>
                      </a:cubicBezTo>
                      <a:cubicBezTo>
                        <a:pt x="73" y="2"/>
                        <a:pt x="70" y="3"/>
                        <a:pt x="69" y="5"/>
                      </a:cubicBezTo>
                      <a:cubicBezTo>
                        <a:pt x="67" y="9"/>
                        <a:pt x="67" y="9"/>
                        <a:pt x="67" y="9"/>
                      </a:cubicBezTo>
                      <a:cubicBezTo>
                        <a:pt x="63" y="8"/>
                        <a:pt x="59" y="8"/>
                        <a:pt x="54" y="8"/>
                      </a:cubicBezTo>
                      <a:cubicBezTo>
                        <a:pt x="53" y="3"/>
                        <a:pt x="53" y="3"/>
                        <a:pt x="53" y="3"/>
                      </a:cubicBezTo>
                      <a:cubicBezTo>
                        <a:pt x="52" y="1"/>
                        <a:pt x="50" y="0"/>
                        <a:pt x="48" y="1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0" y="7"/>
                        <a:pt x="29" y="9"/>
                        <a:pt x="29" y="11"/>
                      </a:cubicBezTo>
                      <a:cubicBezTo>
                        <a:pt x="31" y="14"/>
                        <a:pt x="31" y="14"/>
                        <a:pt x="31" y="14"/>
                      </a:cubicBezTo>
                      <a:cubicBezTo>
                        <a:pt x="26" y="17"/>
                        <a:pt x="22" y="20"/>
                        <a:pt x="18" y="24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4" y="22"/>
                        <a:pt x="11" y="22"/>
                        <a:pt x="10" y="24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2" y="41"/>
                        <a:pt x="3" y="44"/>
                        <a:pt x="5" y="45"/>
                      </a:cubicBezTo>
                      <a:cubicBezTo>
                        <a:pt x="7" y="46"/>
                        <a:pt x="7" y="46"/>
                        <a:pt x="7" y="46"/>
                      </a:cubicBezTo>
                      <a:cubicBezTo>
                        <a:pt x="6" y="51"/>
                        <a:pt x="5" y="55"/>
                        <a:pt x="6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1" y="62"/>
                        <a:pt x="0" y="64"/>
                        <a:pt x="1" y="66"/>
                      </a:cubicBezTo>
                      <a:cubicBezTo>
                        <a:pt x="6" y="82"/>
                        <a:pt x="6" y="82"/>
                        <a:pt x="6" y="82"/>
                      </a:cubicBezTo>
                      <a:cubicBezTo>
                        <a:pt x="7" y="84"/>
                        <a:pt x="9" y="85"/>
                        <a:pt x="11" y="85"/>
                      </a:cubicBezTo>
                      <a:cubicBezTo>
                        <a:pt x="14" y="84"/>
                        <a:pt x="14" y="84"/>
                        <a:pt x="14" y="84"/>
                      </a:cubicBezTo>
                      <a:cubicBezTo>
                        <a:pt x="17" y="88"/>
                        <a:pt x="20" y="92"/>
                        <a:pt x="24" y="95"/>
                      </a:cubicBezTo>
                      <a:cubicBezTo>
                        <a:pt x="23" y="98"/>
                        <a:pt x="23" y="98"/>
                        <a:pt x="23" y="98"/>
                      </a:cubicBezTo>
                      <a:cubicBezTo>
                        <a:pt x="22" y="100"/>
                        <a:pt x="22" y="103"/>
                        <a:pt x="24" y="104"/>
                      </a:cubicBezTo>
                      <a:cubicBezTo>
                        <a:pt x="39" y="111"/>
                        <a:pt x="39" y="111"/>
                        <a:pt x="39" y="111"/>
                      </a:cubicBezTo>
                      <a:cubicBezTo>
                        <a:pt x="41" y="112"/>
                        <a:pt x="44" y="111"/>
                        <a:pt x="45" y="109"/>
                      </a:cubicBezTo>
                      <a:cubicBezTo>
                        <a:pt x="47" y="105"/>
                        <a:pt x="47" y="105"/>
                        <a:pt x="47" y="105"/>
                      </a:cubicBezTo>
                      <a:cubicBezTo>
                        <a:pt x="51" y="106"/>
                        <a:pt x="55" y="106"/>
                        <a:pt x="59" y="106"/>
                      </a:cubicBezTo>
                      <a:cubicBezTo>
                        <a:pt x="61" y="111"/>
                        <a:pt x="61" y="111"/>
                        <a:pt x="61" y="111"/>
                      </a:cubicBezTo>
                      <a:cubicBezTo>
                        <a:pt x="62" y="113"/>
                        <a:pt x="64" y="114"/>
                        <a:pt x="66" y="113"/>
                      </a:cubicBezTo>
                      <a:cubicBezTo>
                        <a:pt x="82" y="108"/>
                        <a:pt x="82" y="108"/>
                        <a:pt x="82" y="108"/>
                      </a:cubicBezTo>
                      <a:cubicBezTo>
                        <a:pt x="84" y="108"/>
                        <a:pt x="85" y="105"/>
                        <a:pt x="85" y="103"/>
                      </a:cubicBezTo>
                      <a:cubicBezTo>
                        <a:pt x="83" y="97"/>
                        <a:pt x="83" y="97"/>
                        <a:pt x="83" y="97"/>
                      </a:cubicBezTo>
                      <a:cubicBezTo>
                        <a:pt x="86" y="95"/>
                        <a:pt x="90" y="92"/>
                        <a:pt x="93" y="89"/>
                      </a:cubicBezTo>
                      <a:cubicBezTo>
                        <a:pt x="98" y="92"/>
                        <a:pt x="98" y="92"/>
                        <a:pt x="98" y="92"/>
                      </a:cubicBezTo>
                      <a:cubicBezTo>
                        <a:pt x="100" y="92"/>
                        <a:pt x="103" y="92"/>
                        <a:pt x="104" y="90"/>
                      </a:cubicBezTo>
                      <a:cubicBezTo>
                        <a:pt x="111" y="75"/>
                        <a:pt x="111" y="75"/>
                        <a:pt x="111" y="75"/>
                      </a:cubicBezTo>
                      <a:cubicBezTo>
                        <a:pt x="112" y="73"/>
                        <a:pt x="111" y="70"/>
                        <a:pt x="109" y="69"/>
                      </a:cubicBezTo>
                      <a:cubicBezTo>
                        <a:pt x="103" y="66"/>
                        <a:pt x="103" y="66"/>
                        <a:pt x="103" y="66"/>
                      </a:cubicBezTo>
                      <a:cubicBezTo>
                        <a:pt x="104" y="63"/>
                        <a:pt x="104" y="59"/>
                        <a:pt x="104" y="55"/>
                      </a:cubicBezTo>
                      <a:cubicBezTo>
                        <a:pt x="111" y="53"/>
                        <a:pt x="111" y="53"/>
                        <a:pt x="111" y="53"/>
                      </a:cubicBezTo>
                      <a:cubicBezTo>
                        <a:pt x="113" y="52"/>
                        <a:pt x="114" y="50"/>
                        <a:pt x="113" y="48"/>
                      </a:cubicBezTo>
                      <a:cubicBezTo>
                        <a:pt x="108" y="32"/>
                        <a:pt x="108" y="32"/>
                        <a:pt x="108" y="32"/>
                      </a:cubicBezTo>
                      <a:cubicBezTo>
                        <a:pt x="108" y="30"/>
                        <a:pt x="105" y="29"/>
                        <a:pt x="103" y="30"/>
                      </a:cubicBezTo>
                      <a:close/>
                      <a:moveTo>
                        <a:pt x="63" y="82"/>
                      </a:moveTo>
                      <a:cubicBezTo>
                        <a:pt x="49" y="86"/>
                        <a:pt x="34" y="79"/>
                        <a:pt x="30" y="65"/>
                      </a:cubicBezTo>
                      <a:cubicBezTo>
                        <a:pt x="25" y="51"/>
                        <a:pt x="33" y="36"/>
                        <a:pt x="47" y="32"/>
                      </a:cubicBezTo>
                      <a:cubicBezTo>
                        <a:pt x="61" y="27"/>
                        <a:pt x="76" y="35"/>
                        <a:pt x="80" y="49"/>
                      </a:cubicBezTo>
                      <a:cubicBezTo>
                        <a:pt x="85" y="63"/>
                        <a:pt x="77" y="78"/>
                        <a:pt x="63" y="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91" name="Group 8">
                <a:extLst>
                  <a:ext uri="{FF2B5EF4-FFF2-40B4-BE49-F238E27FC236}">
                    <a16:creationId xmlns:a16="http://schemas.microsoft.com/office/drawing/2014/main" id="{53B3ADB7-8127-47A1-A19D-D74A28B9B9E3}"/>
                  </a:ext>
                </a:extLst>
              </p:cNvPr>
              <p:cNvGrpSpPr/>
              <p:nvPr/>
            </p:nvGrpSpPr>
            <p:grpSpPr>
              <a:xfrm>
                <a:off x="8820262" y="4009693"/>
                <a:ext cx="724050" cy="741973"/>
                <a:chOff x="8990972" y="3802641"/>
                <a:chExt cx="876101" cy="897787"/>
              </a:xfrm>
            </p:grpSpPr>
            <p:sp>
              <p:nvSpPr>
                <p:cNvPr id="140" name="Freeform 8">
                  <a:extLst>
                    <a:ext uri="{FF2B5EF4-FFF2-40B4-BE49-F238E27FC236}">
                      <a16:creationId xmlns:a16="http://schemas.microsoft.com/office/drawing/2014/main" id="{4359DF58-F73B-4447-8D51-58F027330839}"/>
                    </a:ext>
                  </a:extLst>
                </p:cNvPr>
                <p:cNvSpPr/>
                <p:nvPr/>
              </p:nvSpPr>
              <p:spPr bwMode="auto">
                <a:xfrm>
                  <a:off x="8990972" y="3802641"/>
                  <a:ext cx="876101" cy="897787"/>
                </a:xfrm>
                <a:custGeom>
                  <a:avLst/>
                  <a:gdLst>
                    <a:gd name="T0" fmla="*/ 266 w 342"/>
                    <a:gd name="T1" fmla="*/ 292 h 350"/>
                    <a:gd name="T2" fmla="*/ 290 w 342"/>
                    <a:gd name="T3" fmla="*/ 78 h 350"/>
                    <a:gd name="T4" fmla="*/ 76 w 342"/>
                    <a:gd name="T5" fmla="*/ 52 h 350"/>
                    <a:gd name="T6" fmla="*/ 53 w 342"/>
                    <a:gd name="T7" fmla="*/ 265 h 350"/>
                    <a:gd name="T8" fmla="*/ 59 w 342"/>
                    <a:gd name="T9" fmla="*/ 273 h 350"/>
                    <a:gd name="T10" fmla="*/ 54 w 342"/>
                    <a:gd name="T11" fmla="*/ 350 h 350"/>
                    <a:gd name="T12" fmla="*/ 114 w 342"/>
                    <a:gd name="T13" fmla="*/ 312 h 350"/>
                    <a:gd name="T14" fmla="*/ 266 w 342"/>
                    <a:gd name="T15" fmla="*/ 292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2" h="350">
                      <a:moveTo>
                        <a:pt x="266" y="292"/>
                      </a:moveTo>
                      <a:cubicBezTo>
                        <a:pt x="331" y="240"/>
                        <a:pt x="342" y="144"/>
                        <a:pt x="290" y="78"/>
                      </a:cubicBezTo>
                      <a:cubicBezTo>
                        <a:pt x="237" y="12"/>
                        <a:pt x="142" y="0"/>
                        <a:pt x="76" y="52"/>
                      </a:cubicBezTo>
                      <a:cubicBezTo>
                        <a:pt x="11" y="104"/>
                        <a:pt x="0" y="199"/>
                        <a:pt x="53" y="265"/>
                      </a:cubicBezTo>
                      <a:cubicBezTo>
                        <a:pt x="55" y="268"/>
                        <a:pt x="57" y="271"/>
                        <a:pt x="59" y="273"/>
                      </a:cubicBezTo>
                      <a:cubicBezTo>
                        <a:pt x="54" y="350"/>
                        <a:pt x="54" y="350"/>
                        <a:pt x="54" y="350"/>
                      </a:cubicBezTo>
                      <a:cubicBezTo>
                        <a:pt x="114" y="312"/>
                        <a:pt x="114" y="312"/>
                        <a:pt x="114" y="312"/>
                      </a:cubicBezTo>
                      <a:cubicBezTo>
                        <a:pt x="163" y="333"/>
                        <a:pt x="221" y="327"/>
                        <a:pt x="266" y="29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41" name="Freeform 24">
                  <a:extLst>
                    <a:ext uri="{FF2B5EF4-FFF2-40B4-BE49-F238E27FC236}">
                      <a16:creationId xmlns:a16="http://schemas.microsoft.com/office/drawing/2014/main" id="{210E7836-BCF6-4B66-9E6F-DE03EBBA2E56}"/>
                    </a:ext>
                  </a:extLst>
                </p:cNvPr>
                <p:cNvSpPr/>
                <p:nvPr/>
              </p:nvSpPr>
              <p:spPr bwMode="auto">
                <a:xfrm>
                  <a:off x="9139518" y="4086723"/>
                  <a:ext cx="535636" cy="285167"/>
                </a:xfrm>
                <a:custGeom>
                  <a:avLst/>
                  <a:gdLst>
                    <a:gd name="T0" fmla="*/ 190 w 209"/>
                    <a:gd name="T1" fmla="*/ 21 h 111"/>
                    <a:gd name="T2" fmla="*/ 48 w 209"/>
                    <a:gd name="T3" fmla="*/ 21 h 111"/>
                    <a:gd name="T4" fmla="*/ 46 w 209"/>
                    <a:gd name="T5" fmla="*/ 21 h 111"/>
                    <a:gd name="T6" fmla="*/ 30 w 209"/>
                    <a:gd name="T7" fmla="*/ 3 h 111"/>
                    <a:gd name="T8" fmla="*/ 23 w 209"/>
                    <a:gd name="T9" fmla="*/ 0 h 111"/>
                    <a:gd name="T10" fmla="*/ 14 w 209"/>
                    <a:gd name="T11" fmla="*/ 0 h 111"/>
                    <a:gd name="T12" fmla="*/ 10 w 209"/>
                    <a:gd name="T13" fmla="*/ 0 h 111"/>
                    <a:gd name="T14" fmla="*/ 0 w 209"/>
                    <a:gd name="T15" fmla="*/ 10 h 111"/>
                    <a:gd name="T16" fmla="*/ 10 w 209"/>
                    <a:gd name="T17" fmla="*/ 20 h 111"/>
                    <a:gd name="T18" fmla="*/ 18 w 209"/>
                    <a:gd name="T19" fmla="*/ 15 h 111"/>
                    <a:gd name="T20" fmla="*/ 23 w 209"/>
                    <a:gd name="T21" fmla="*/ 15 h 111"/>
                    <a:gd name="T22" fmla="*/ 31 w 209"/>
                    <a:gd name="T23" fmla="*/ 19 h 111"/>
                    <a:gd name="T24" fmla="*/ 36 w 209"/>
                    <a:gd name="T25" fmla="*/ 26 h 111"/>
                    <a:gd name="T26" fmla="*/ 36 w 209"/>
                    <a:gd name="T27" fmla="*/ 32 h 111"/>
                    <a:gd name="T28" fmla="*/ 75 w 209"/>
                    <a:gd name="T29" fmla="*/ 107 h 111"/>
                    <a:gd name="T30" fmla="*/ 76 w 209"/>
                    <a:gd name="T31" fmla="*/ 108 h 111"/>
                    <a:gd name="T32" fmla="*/ 78 w 209"/>
                    <a:gd name="T33" fmla="*/ 110 h 111"/>
                    <a:gd name="T34" fmla="*/ 80 w 209"/>
                    <a:gd name="T35" fmla="*/ 111 h 111"/>
                    <a:gd name="T36" fmla="*/ 83 w 209"/>
                    <a:gd name="T37" fmla="*/ 111 h 111"/>
                    <a:gd name="T38" fmla="*/ 145 w 209"/>
                    <a:gd name="T39" fmla="*/ 111 h 111"/>
                    <a:gd name="T40" fmla="*/ 160 w 209"/>
                    <a:gd name="T41" fmla="*/ 104 h 111"/>
                    <a:gd name="T42" fmla="*/ 160 w 209"/>
                    <a:gd name="T43" fmla="*/ 103 h 111"/>
                    <a:gd name="T44" fmla="*/ 160 w 209"/>
                    <a:gd name="T45" fmla="*/ 102 h 111"/>
                    <a:gd name="T46" fmla="*/ 160 w 209"/>
                    <a:gd name="T47" fmla="*/ 101 h 111"/>
                    <a:gd name="T48" fmla="*/ 159 w 209"/>
                    <a:gd name="T49" fmla="*/ 100 h 111"/>
                    <a:gd name="T50" fmla="*/ 159 w 209"/>
                    <a:gd name="T51" fmla="*/ 99 h 111"/>
                    <a:gd name="T52" fmla="*/ 157 w 209"/>
                    <a:gd name="T53" fmla="*/ 99 h 111"/>
                    <a:gd name="T54" fmla="*/ 155 w 209"/>
                    <a:gd name="T55" fmla="*/ 98 h 111"/>
                    <a:gd name="T56" fmla="*/ 88 w 209"/>
                    <a:gd name="T57" fmla="*/ 98 h 111"/>
                    <a:gd name="T58" fmla="*/ 83 w 209"/>
                    <a:gd name="T59" fmla="*/ 95 h 111"/>
                    <a:gd name="T60" fmla="*/ 79 w 209"/>
                    <a:gd name="T61" fmla="*/ 85 h 111"/>
                    <a:gd name="T62" fmla="*/ 88 w 209"/>
                    <a:gd name="T63" fmla="*/ 83 h 111"/>
                    <a:gd name="T64" fmla="*/ 167 w 209"/>
                    <a:gd name="T65" fmla="*/ 83 h 111"/>
                    <a:gd name="T66" fmla="*/ 169 w 209"/>
                    <a:gd name="T67" fmla="*/ 83 h 111"/>
                    <a:gd name="T68" fmla="*/ 170 w 209"/>
                    <a:gd name="T69" fmla="*/ 83 h 111"/>
                    <a:gd name="T70" fmla="*/ 171 w 209"/>
                    <a:gd name="T71" fmla="*/ 83 h 111"/>
                    <a:gd name="T72" fmla="*/ 172 w 209"/>
                    <a:gd name="T73" fmla="*/ 82 h 111"/>
                    <a:gd name="T74" fmla="*/ 173 w 209"/>
                    <a:gd name="T75" fmla="*/ 81 h 111"/>
                    <a:gd name="T76" fmla="*/ 174 w 209"/>
                    <a:gd name="T77" fmla="*/ 81 h 111"/>
                    <a:gd name="T78" fmla="*/ 174 w 209"/>
                    <a:gd name="T79" fmla="*/ 80 h 111"/>
                    <a:gd name="T80" fmla="*/ 175 w 209"/>
                    <a:gd name="T81" fmla="*/ 79 h 111"/>
                    <a:gd name="T82" fmla="*/ 202 w 209"/>
                    <a:gd name="T83" fmla="*/ 32 h 111"/>
                    <a:gd name="T84" fmla="*/ 190 w 209"/>
                    <a:gd name="T85" fmla="*/ 2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09" h="110">
                      <a:moveTo>
                        <a:pt x="190" y="21"/>
                      </a:moveTo>
                      <a:cubicBezTo>
                        <a:pt x="48" y="21"/>
                        <a:pt x="48" y="21"/>
                        <a:pt x="48" y="21"/>
                      </a:cubicBezTo>
                      <a:cubicBezTo>
                        <a:pt x="48" y="21"/>
                        <a:pt x="47" y="21"/>
                        <a:pt x="46" y="21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3"/>
                        <a:pt x="28" y="0"/>
                        <a:pt x="23" y="0"/>
                      </a:cubicBezTo>
                      <a:cubicBezTo>
                        <a:pt x="19" y="1"/>
                        <a:pt x="16" y="0"/>
                        <a:pt x="14" y="0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5"/>
                        <a:pt x="4" y="20"/>
                        <a:pt x="10" y="20"/>
                      </a:cubicBezTo>
                      <a:cubicBezTo>
                        <a:pt x="13" y="20"/>
                        <a:pt x="16" y="18"/>
                        <a:pt x="18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3" y="15"/>
                        <a:pt x="27" y="14"/>
                        <a:pt x="31" y="19"/>
                      </a:cubicBezTo>
                      <a:cubicBezTo>
                        <a:pt x="32" y="20"/>
                        <a:pt x="33" y="23"/>
                        <a:pt x="36" y="26"/>
                      </a:cubicBezTo>
                      <a:cubicBezTo>
                        <a:pt x="35" y="27"/>
                        <a:pt x="36" y="29"/>
                        <a:pt x="36" y="32"/>
                      </a:cubicBez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6" y="108"/>
                        <a:pt x="76" y="108"/>
                        <a:pt x="76" y="108"/>
                      </a:cubicBezTo>
                      <a:cubicBezTo>
                        <a:pt x="78" y="110"/>
                        <a:pt x="78" y="110"/>
                        <a:pt x="78" y="110"/>
                      </a:cubicBezTo>
                      <a:cubicBezTo>
                        <a:pt x="80" y="111"/>
                        <a:pt x="80" y="111"/>
                        <a:pt x="80" y="111"/>
                      </a:cubicBezTo>
                      <a:cubicBezTo>
                        <a:pt x="83" y="111"/>
                        <a:pt x="83" y="111"/>
                        <a:pt x="83" y="111"/>
                      </a:cubicBezTo>
                      <a:cubicBezTo>
                        <a:pt x="145" y="111"/>
                        <a:pt x="145" y="111"/>
                        <a:pt x="145" y="111"/>
                      </a:cubicBezTo>
                      <a:cubicBezTo>
                        <a:pt x="156" y="111"/>
                        <a:pt x="160" y="107"/>
                        <a:pt x="160" y="104"/>
                      </a:cubicBezTo>
                      <a:cubicBezTo>
                        <a:pt x="160" y="103"/>
                        <a:pt x="160" y="103"/>
                        <a:pt x="160" y="103"/>
                      </a:cubicBezTo>
                      <a:cubicBezTo>
                        <a:pt x="160" y="102"/>
                        <a:pt x="160" y="102"/>
                        <a:pt x="160" y="102"/>
                      </a:cubicBezTo>
                      <a:cubicBezTo>
                        <a:pt x="160" y="101"/>
                        <a:pt x="160" y="101"/>
                        <a:pt x="160" y="101"/>
                      </a:cubicBezTo>
                      <a:cubicBezTo>
                        <a:pt x="159" y="100"/>
                        <a:pt x="159" y="100"/>
                        <a:pt x="159" y="100"/>
                      </a:cubicBezTo>
                      <a:cubicBezTo>
                        <a:pt x="159" y="99"/>
                        <a:pt x="159" y="99"/>
                        <a:pt x="159" y="99"/>
                      </a:cubicBezTo>
                      <a:cubicBezTo>
                        <a:pt x="157" y="99"/>
                        <a:pt x="157" y="99"/>
                        <a:pt x="157" y="99"/>
                      </a:cubicBezTo>
                      <a:cubicBezTo>
                        <a:pt x="155" y="98"/>
                        <a:pt x="155" y="98"/>
                        <a:pt x="155" y="98"/>
                      </a:cubicBezTo>
                      <a:cubicBezTo>
                        <a:pt x="88" y="98"/>
                        <a:pt x="88" y="98"/>
                        <a:pt x="88" y="98"/>
                      </a:cubicBezTo>
                      <a:cubicBezTo>
                        <a:pt x="88" y="98"/>
                        <a:pt x="85" y="99"/>
                        <a:pt x="83" y="95"/>
                      </a:cubicBezTo>
                      <a:cubicBezTo>
                        <a:pt x="79" y="85"/>
                        <a:pt x="79" y="85"/>
                        <a:pt x="79" y="85"/>
                      </a:cubicBezTo>
                      <a:cubicBezTo>
                        <a:pt x="79" y="83"/>
                        <a:pt x="86" y="83"/>
                        <a:pt x="88" y="83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69" y="83"/>
                        <a:pt x="169" y="83"/>
                        <a:pt x="169" y="83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cubicBezTo>
                        <a:pt x="171" y="83"/>
                        <a:pt x="171" y="83"/>
                        <a:pt x="171" y="83"/>
                      </a:cubicBezTo>
                      <a:cubicBezTo>
                        <a:pt x="172" y="82"/>
                        <a:pt x="172" y="82"/>
                        <a:pt x="172" y="82"/>
                      </a:cubicBezTo>
                      <a:cubicBezTo>
                        <a:pt x="173" y="81"/>
                        <a:pt x="173" y="81"/>
                        <a:pt x="173" y="81"/>
                      </a:cubicBezTo>
                      <a:cubicBezTo>
                        <a:pt x="174" y="81"/>
                        <a:pt x="174" y="81"/>
                        <a:pt x="174" y="81"/>
                      </a:cubicBezTo>
                      <a:cubicBezTo>
                        <a:pt x="174" y="80"/>
                        <a:pt x="174" y="80"/>
                        <a:pt x="174" y="80"/>
                      </a:cubicBezTo>
                      <a:cubicBezTo>
                        <a:pt x="175" y="79"/>
                        <a:pt x="175" y="79"/>
                        <a:pt x="175" y="79"/>
                      </a:cubicBezTo>
                      <a:cubicBezTo>
                        <a:pt x="202" y="32"/>
                        <a:pt x="202" y="32"/>
                        <a:pt x="202" y="32"/>
                      </a:cubicBezTo>
                      <a:cubicBezTo>
                        <a:pt x="209" y="21"/>
                        <a:pt x="203" y="21"/>
                        <a:pt x="190" y="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42" name="Oval 25">
                  <a:extLst>
                    <a:ext uri="{FF2B5EF4-FFF2-40B4-BE49-F238E27FC236}">
                      <a16:creationId xmlns:a16="http://schemas.microsoft.com/office/drawing/2014/main" id="{D293B621-3205-49EA-B0FF-CE74C26CD0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44448" y="4400081"/>
                  <a:ext cx="66141" cy="69394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43" name="Oval 26">
                  <a:extLst>
                    <a:ext uri="{FF2B5EF4-FFF2-40B4-BE49-F238E27FC236}">
                      <a16:creationId xmlns:a16="http://schemas.microsoft.com/office/drawing/2014/main" id="{09F3BF14-5D89-4003-8D49-1AFE7A15AB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477815" y="4400081"/>
                  <a:ext cx="66141" cy="69394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92" name="Group 13">
                <a:extLst>
                  <a:ext uri="{FF2B5EF4-FFF2-40B4-BE49-F238E27FC236}">
                    <a16:creationId xmlns:a16="http://schemas.microsoft.com/office/drawing/2014/main" id="{8621B071-5D86-46F8-804B-07126B1C52CD}"/>
                  </a:ext>
                </a:extLst>
              </p:cNvPr>
              <p:cNvGrpSpPr/>
              <p:nvPr/>
            </p:nvGrpSpPr>
            <p:grpSpPr>
              <a:xfrm>
                <a:off x="9750416" y="2212111"/>
                <a:ext cx="1059194" cy="1174790"/>
                <a:chOff x="10116458" y="1627567"/>
                <a:chExt cx="1281624" cy="1421496"/>
              </a:xfrm>
            </p:grpSpPr>
            <p:sp>
              <p:nvSpPr>
                <p:cNvPr id="133" name="Freeform 11">
                  <a:extLst>
                    <a:ext uri="{FF2B5EF4-FFF2-40B4-BE49-F238E27FC236}">
                      <a16:creationId xmlns:a16="http://schemas.microsoft.com/office/drawing/2014/main" id="{2E109C4B-9BFE-42B4-A8B1-4283A45A8742}"/>
                    </a:ext>
                  </a:extLst>
                </p:cNvPr>
                <p:cNvSpPr/>
                <p:nvPr/>
              </p:nvSpPr>
              <p:spPr bwMode="auto">
                <a:xfrm>
                  <a:off x="10116458" y="1627567"/>
                  <a:ext cx="1281624" cy="1421496"/>
                </a:xfrm>
                <a:custGeom>
                  <a:avLst/>
                  <a:gdLst>
                    <a:gd name="T0" fmla="*/ 448 w 500"/>
                    <a:gd name="T1" fmla="*/ 345 h 554"/>
                    <a:gd name="T2" fmla="*/ 345 w 500"/>
                    <a:gd name="T3" fmla="*/ 53 h 554"/>
                    <a:gd name="T4" fmla="*/ 52 w 500"/>
                    <a:gd name="T5" fmla="*/ 153 h 554"/>
                    <a:gd name="T6" fmla="*/ 155 w 500"/>
                    <a:gd name="T7" fmla="*/ 445 h 554"/>
                    <a:gd name="T8" fmla="*/ 169 w 500"/>
                    <a:gd name="T9" fmla="*/ 451 h 554"/>
                    <a:gd name="T10" fmla="*/ 210 w 500"/>
                    <a:gd name="T11" fmla="*/ 554 h 554"/>
                    <a:gd name="T12" fmla="*/ 264 w 500"/>
                    <a:gd name="T13" fmla="*/ 467 h 554"/>
                    <a:gd name="T14" fmla="*/ 448 w 500"/>
                    <a:gd name="T15" fmla="*/ 345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0" h="554">
                      <a:moveTo>
                        <a:pt x="448" y="345"/>
                      </a:moveTo>
                      <a:cubicBezTo>
                        <a:pt x="500" y="237"/>
                        <a:pt x="454" y="106"/>
                        <a:pt x="345" y="53"/>
                      </a:cubicBezTo>
                      <a:cubicBezTo>
                        <a:pt x="235" y="0"/>
                        <a:pt x="104" y="45"/>
                        <a:pt x="52" y="153"/>
                      </a:cubicBezTo>
                      <a:cubicBezTo>
                        <a:pt x="0" y="261"/>
                        <a:pt x="46" y="392"/>
                        <a:pt x="155" y="445"/>
                      </a:cubicBezTo>
                      <a:cubicBezTo>
                        <a:pt x="160" y="447"/>
                        <a:pt x="164" y="449"/>
                        <a:pt x="169" y="451"/>
                      </a:cubicBezTo>
                      <a:cubicBezTo>
                        <a:pt x="210" y="554"/>
                        <a:pt x="210" y="554"/>
                        <a:pt x="210" y="554"/>
                      </a:cubicBezTo>
                      <a:cubicBezTo>
                        <a:pt x="264" y="467"/>
                        <a:pt x="264" y="467"/>
                        <a:pt x="264" y="467"/>
                      </a:cubicBezTo>
                      <a:cubicBezTo>
                        <a:pt x="341" y="463"/>
                        <a:pt x="413" y="418"/>
                        <a:pt x="448" y="34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34" name="Freeform 27">
                  <a:extLst>
                    <a:ext uri="{FF2B5EF4-FFF2-40B4-BE49-F238E27FC236}">
                      <a16:creationId xmlns:a16="http://schemas.microsoft.com/office/drawing/2014/main" id="{CCBD530D-6702-4760-A85A-C13A13F67C12}"/>
                    </a:ext>
                  </a:extLst>
                </p:cNvPr>
                <p:cNvSpPr/>
                <p:nvPr/>
              </p:nvSpPr>
              <p:spPr bwMode="auto">
                <a:xfrm>
                  <a:off x="10379939" y="2194647"/>
                  <a:ext cx="251554" cy="330707"/>
                </a:xfrm>
                <a:custGeom>
                  <a:avLst/>
                  <a:gdLst>
                    <a:gd name="T0" fmla="*/ 78 w 98"/>
                    <a:gd name="T1" fmla="*/ 44 h 129"/>
                    <a:gd name="T2" fmla="*/ 98 w 98"/>
                    <a:gd name="T3" fmla="*/ 55 h 129"/>
                    <a:gd name="T4" fmla="*/ 67 w 98"/>
                    <a:gd name="T5" fmla="*/ 0 h 129"/>
                    <a:gd name="T6" fmla="*/ 3 w 98"/>
                    <a:gd name="T7" fmla="*/ 0 h 129"/>
                    <a:gd name="T8" fmla="*/ 21 w 98"/>
                    <a:gd name="T9" fmla="*/ 11 h 129"/>
                    <a:gd name="T10" fmla="*/ 7 w 98"/>
                    <a:gd name="T11" fmla="*/ 38 h 129"/>
                    <a:gd name="T12" fmla="*/ 7 w 98"/>
                    <a:gd name="T13" fmla="*/ 64 h 129"/>
                    <a:gd name="T14" fmla="*/ 44 w 98"/>
                    <a:gd name="T15" fmla="*/ 129 h 129"/>
                    <a:gd name="T16" fmla="*/ 47 w 98"/>
                    <a:gd name="T17" fmla="*/ 97 h 129"/>
                    <a:gd name="T18" fmla="*/ 78 w 98"/>
                    <a:gd name="T19" fmla="*/ 44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8" h="129">
                      <a:moveTo>
                        <a:pt x="78" y="44"/>
                      </a:moveTo>
                      <a:cubicBezTo>
                        <a:pt x="98" y="55"/>
                        <a:pt x="98" y="55"/>
                        <a:pt x="98" y="55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1" y="11"/>
                        <a:pt x="21" y="11"/>
                        <a:pt x="21" y="11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0" y="50"/>
                        <a:pt x="7" y="64"/>
                        <a:pt x="7" y="64"/>
                      </a:cubicBezTo>
                      <a:cubicBezTo>
                        <a:pt x="44" y="129"/>
                        <a:pt x="44" y="129"/>
                        <a:pt x="44" y="129"/>
                      </a:cubicBezTo>
                      <a:cubicBezTo>
                        <a:pt x="38" y="117"/>
                        <a:pt x="47" y="97"/>
                        <a:pt x="47" y="97"/>
                      </a:cubicBezTo>
                      <a:lnTo>
                        <a:pt x="78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35" name="Freeform 28">
                  <a:extLst>
                    <a:ext uri="{FF2B5EF4-FFF2-40B4-BE49-F238E27FC236}">
                      <a16:creationId xmlns:a16="http://schemas.microsoft.com/office/drawing/2014/main" id="{9699E4A6-0124-4B2B-BA83-0C5D4F89B1A7}"/>
                    </a:ext>
                  </a:extLst>
                </p:cNvPr>
                <p:cNvSpPr/>
                <p:nvPr/>
              </p:nvSpPr>
              <p:spPr bwMode="auto">
                <a:xfrm>
                  <a:off x="10460176" y="2435358"/>
                  <a:ext cx="274324" cy="166980"/>
                </a:xfrm>
                <a:custGeom>
                  <a:avLst/>
                  <a:gdLst>
                    <a:gd name="T0" fmla="*/ 62 w 107"/>
                    <a:gd name="T1" fmla="*/ 65 h 65"/>
                    <a:gd name="T2" fmla="*/ 107 w 107"/>
                    <a:gd name="T3" fmla="*/ 64 h 65"/>
                    <a:gd name="T4" fmla="*/ 107 w 107"/>
                    <a:gd name="T5" fmla="*/ 0 h 65"/>
                    <a:gd name="T6" fmla="*/ 30 w 107"/>
                    <a:gd name="T7" fmla="*/ 0 h 65"/>
                    <a:gd name="T8" fmla="*/ 62 w 107"/>
                    <a:gd name="T9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65">
                      <a:moveTo>
                        <a:pt x="62" y="65"/>
                      </a:moveTo>
                      <a:cubicBezTo>
                        <a:pt x="107" y="64"/>
                        <a:pt x="107" y="64"/>
                        <a:pt x="107" y="64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0" y="58"/>
                        <a:pt x="62" y="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36" name="Freeform 29">
                  <a:extLst>
                    <a:ext uri="{FF2B5EF4-FFF2-40B4-BE49-F238E27FC236}">
                      <a16:creationId xmlns:a16="http://schemas.microsoft.com/office/drawing/2014/main" id="{BB2C42BE-9143-437A-9399-C036EE4443FA}"/>
                    </a:ext>
                  </a:extLst>
                </p:cNvPr>
                <p:cNvSpPr/>
                <p:nvPr/>
              </p:nvSpPr>
              <p:spPr bwMode="auto">
                <a:xfrm>
                  <a:off x="10678117" y="1925745"/>
                  <a:ext cx="338297" cy="214688"/>
                </a:xfrm>
                <a:custGeom>
                  <a:avLst/>
                  <a:gdLst>
                    <a:gd name="T0" fmla="*/ 101 w 132"/>
                    <a:gd name="T1" fmla="*/ 83 h 84"/>
                    <a:gd name="T2" fmla="*/ 132 w 132"/>
                    <a:gd name="T3" fmla="*/ 28 h 84"/>
                    <a:gd name="T4" fmla="*/ 113 w 132"/>
                    <a:gd name="T5" fmla="*/ 38 h 84"/>
                    <a:gd name="T6" fmla="*/ 97 w 132"/>
                    <a:gd name="T7" fmla="*/ 12 h 84"/>
                    <a:gd name="T8" fmla="*/ 74 w 132"/>
                    <a:gd name="T9" fmla="*/ 0 h 84"/>
                    <a:gd name="T10" fmla="*/ 0 w 132"/>
                    <a:gd name="T11" fmla="*/ 0 h 84"/>
                    <a:gd name="T12" fmla="*/ 26 w 132"/>
                    <a:gd name="T13" fmla="*/ 19 h 84"/>
                    <a:gd name="T14" fmla="*/ 57 w 132"/>
                    <a:gd name="T15" fmla="*/ 71 h 84"/>
                    <a:gd name="T16" fmla="*/ 38 w 132"/>
                    <a:gd name="T17" fmla="*/ 84 h 84"/>
                    <a:gd name="T18" fmla="*/ 101 w 132"/>
                    <a:gd name="T19" fmla="*/ 83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2" h="84">
                      <a:moveTo>
                        <a:pt x="101" y="83"/>
                      </a:moveTo>
                      <a:cubicBezTo>
                        <a:pt x="132" y="28"/>
                        <a:pt x="132" y="28"/>
                        <a:pt x="132" y="28"/>
                      </a:cubicBez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0" y="1"/>
                        <a:pt x="74" y="0"/>
                        <a:pt x="7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3" y="1"/>
                        <a:pt x="26" y="19"/>
                        <a:pt x="26" y="19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38" y="84"/>
                        <a:pt x="38" y="84"/>
                        <a:pt x="38" y="84"/>
                      </a:cubicBezTo>
                      <a:lnTo>
                        <a:pt x="101" y="8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37" name="Freeform 30">
                  <a:extLst>
                    <a:ext uri="{FF2B5EF4-FFF2-40B4-BE49-F238E27FC236}">
                      <a16:creationId xmlns:a16="http://schemas.microsoft.com/office/drawing/2014/main" id="{3E3071A4-0A81-4B63-BD55-D6B2E57BD082}"/>
                    </a:ext>
                  </a:extLst>
                </p:cNvPr>
                <p:cNvSpPr/>
                <p:nvPr/>
              </p:nvSpPr>
              <p:spPr bwMode="auto">
                <a:xfrm>
                  <a:off x="10492705" y="1869362"/>
                  <a:ext cx="238542" cy="312274"/>
                </a:xfrm>
                <a:custGeom>
                  <a:avLst/>
                  <a:gdLst>
                    <a:gd name="T0" fmla="*/ 93 w 93"/>
                    <a:gd name="T1" fmla="*/ 55 h 122"/>
                    <a:gd name="T2" fmla="*/ 21 w 93"/>
                    <a:gd name="T3" fmla="*/ 51 h 122"/>
                    <a:gd name="T4" fmla="*/ 0 w 93"/>
                    <a:gd name="T5" fmla="*/ 91 h 122"/>
                    <a:gd name="T6" fmla="*/ 56 w 93"/>
                    <a:gd name="T7" fmla="*/ 122 h 122"/>
                    <a:gd name="T8" fmla="*/ 93 w 93"/>
                    <a:gd name="T9" fmla="*/ 55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122">
                      <a:moveTo>
                        <a:pt x="93" y="55"/>
                      </a:moveTo>
                      <a:cubicBezTo>
                        <a:pt x="93" y="55"/>
                        <a:pt x="57" y="0"/>
                        <a:pt x="21" y="51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56" y="122"/>
                        <a:pt x="56" y="122"/>
                        <a:pt x="56" y="122"/>
                      </a:cubicBezTo>
                      <a:lnTo>
                        <a:pt x="93" y="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38" name="Freeform 31">
                  <a:extLst>
                    <a:ext uri="{FF2B5EF4-FFF2-40B4-BE49-F238E27FC236}">
                      <a16:creationId xmlns:a16="http://schemas.microsoft.com/office/drawing/2014/main" id="{B64BF002-7B99-46ED-AD13-59371115805B}"/>
                    </a:ext>
                  </a:extLst>
                </p:cNvPr>
                <p:cNvSpPr/>
                <p:nvPr/>
              </p:nvSpPr>
              <p:spPr bwMode="auto">
                <a:xfrm>
                  <a:off x="10787630" y="2374639"/>
                  <a:ext cx="313358" cy="278661"/>
                </a:xfrm>
                <a:custGeom>
                  <a:avLst/>
                  <a:gdLst>
                    <a:gd name="T0" fmla="*/ 93 w 122"/>
                    <a:gd name="T1" fmla="*/ 19 h 109"/>
                    <a:gd name="T2" fmla="*/ 32 w 122"/>
                    <a:gd name="T3" fmla="*/ 22 h 109"/>
                    <a:gd name="T4" fmla="*/ 30 w 122"/>
                    <a:gd name="T5" fmla="*/ 0 h 109"/>
                    <a:gd name="T6" fmla="*/ 0 w 122"/>
                    <a:gd name="T7" fmla="*/ 55 h 109"/>
                    <a:gd name="T8" fmla="*/ 35 w 122"/>
                    <a:gd name="T9" fmla="*/ 109 h 109"/>
                    <a:gd name="T10" fmla="*/ 35 w 122"/>
                    <a:gd name="T11" fmla="*/ 87 h 109"/>
                    <a:gd name="T12" fmla="*/ 65 w 122"/>
                    <a:gd name="T13" fmla="*/ 85 h 109"/>
                    <a:gd name="T14" fmla="*/ 87 w 122"/>
                    <a:gd name="T15" fmla="*/ 71 h 109"/>
                    <a:gd name="T16" fmla="*/ 122 w 122"/>
                    <a:gd name="T17" fmla="*/ 5 h 109"/>
                    <a:gd name="T18" fmla="*/ 93 w 122"/>
                    <a:gd name="T19" fmla="*/ 1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2" h="109">
                      <a:moveTo>
                        <a:pt x="93" y="19"/>
                      </a:moveTo>
                      <a:cubicBezTo>
                        <a:pt x="32" y="22"/>
                        <a:pt x="32" y="22"/>
                        <a:pt x="32" y="2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35" y="109"/>
                        <a:pt x="35" y="109"/>
                        <a:pt x="35" y="109"/>
                      </a:cubicBezTo>
                      <a:cubicBezTo>
                        <a:pt x="35" y="87"/>
                        <a:pt x="35" y="87"/>
                        <a:pt x="35" y="87"/>
                      </a:cubicBezTo>
                      <a:cubicBezTo>
                        <a:pt x="65" y="85"/>
                        <a:pt x="65" y="85"/>
                        <a:pt x="65" y="85"/>
                      </a:cubicBezTo>
                      <a:cubicBezTo>
                        <a:pt x="78" y="84"/>
                        <a:pt x="87" y="71"/>
                        <a:pt x="87" y="71"/>
                      </a:cubicBezTo>
                      <a:cubicBezTo>
                        <a:pt x="122" y="5"/>
                        <a:pt x="122" y="5"/>
                        <a:pt x="122" y="5"/>
                      </a:cubicBezTo>
                      <a:cubicBezTo>
                        <a:pt x="115" y="17"/>
                        <a:pt x="93" y="19"/>
                        <a:pt x="93" y="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39" name="Freeform 32">
                  <a:extLst>
                    <a:ext uri="{FF2B5EF4-FFF2-40B4-BE49-F238E27FC236}">
                      <a16:creationId xmlns:a16="http://schemas.microsoft.com/office/drawing/2014/main" id="{1E99A7AA-032B-4CD3-A1C7-2333E3D75F0E}"/>
                    </a:ext>
                  </a:extLst>
                </p:cNvPr>
                <p:cNvSpPr/>
                <p:nvPr/>
              </p:nvSpPr>
              <p:spPr bwMode="auto">
                <a:xfrm>
                  <a:off x="10896058" y="2143686"/>
                  <a:ext cx="271071" cy="253722"/>
                </a:xfrm>
                <a:custGeom>
                  <a:avLst/>
                  <a:gdLst>
                    <a:gd name="T0" fmla="*/ 41 w 106"/>
                    <a:gd name="T1" fmla="*/ 99 h 99"/>
                    <a:gd name="T2" fmla="*/ 79 w 106"/>
                    <a:gd name="T3" fmla="*/ 38 h 99"/>
                    <a:gd name="T4" fmla="*/ 53 w 106"/>
                    <a:gd name="T5" fmla="*/ 0 h 99"/>
                    <a:gd name="T6" fmla="*/ 0 w 106"/>
                    <a:gd name="T7" fmla="*/ 34 h 99"/>
                    <a:gd name="T8" fmla="*/ 41 w 106"/>
                    <a:gd name="T9" fmla="*/ 99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99">
                      <a:moveTo>
                        <a:pt x="41" y="99"/>
                      </a:moveTo>
                      <a:cubicBezTo>
                        <a:pt x="41" y="99"/>
                        <a:pt x="106" y="93"/>
                        <a:pt x="79" y="38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0" y="34"/>
                        <a:pt x="0" y="34"/>
                        <a:pt x="0" y="34"/>
                      </a:cubicBezTo>
                      <a:lnTo>
                        <a:pt x="41" y="9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93" name="Group 21">
                <a:extLst>
                  <a:ext uri="{FF2B5EF4-FFF2-40B4-BE49-F238E27FC236}">
                    <a16:creationId xmlns:a16="http://schemas.microsoft.com/office/drawing/2014/main" id="{12C12451-8651-4419-9237-4B39D7641E9D}"/>
                  </a:ext>
                </a:extLst>
              </p:cNvPr>
              <p:cNvGrpSpPr/>
              <p:nvPr/>
            </p:nvGrpSpPr>
            <p:grpSpPr>
              <a:xfrm>
                <a:off x="7224304" y="2008696"/>
                <a:ext cx="802907" cy="909544"/>
                <a:chOff x="7059862" y="1381434"/>
                <a:chExt cx="971518" cy="1100548"/>
              </a:xfrm>
            </p:grpSpPr>
            <p:sp>
              <p:nvSpPr>
                <p:cNvPr id="129" name="Freeform 17">
                  <a:extLst>
                    <a:ext uri="{FF2B5EF4-FFF2-40B4-BE49-F238E27FC236}">
                      <a16:creationId xmlns:a16="http://schemas.microsoft.com/office/drawing/2014/main" id="{FC734D01-8C2B-429F-9AAB-4B18E9193D81}"/>
                    </a:ext>
                  </a:extLst>
                </p:cNvPr>
                <p:cNvSpPr/>
                <p:nvPr/>
              </p:nvSpPr>
              <p:spPr bwMode="auto">
                <a:xfrm>
                  <a:off x="7059862" y="1381434"/>
                  <a:ext cx="971518" cy="1100548"/>
                </a:xfrm>
                <a:custGeom>
                  <a:avLst/>
                  <a:gdLst>
                    <a:gd name="T0" fmla="*/ 359 w 379"/>
                    <a:gd name="T1" fmla="*/ 224 h 429"/>
                    <a:gd name="T2" fmla="*/ 226 w 379"/>
                    <a:gd name="T3" fmla="*/ 20 h 429"/>
                    <a:gd name="T4" fmla="*/ 20 w 379"/>
                    <a:gd name="T5" fmla="*/ 151 h 429"/>
                    <a:gd name="T6" fmla="*/ 153 w 379"/>
                    <a:gd name="T7" fmla="*/ 355 h 429"/>
                    <a:gd name="T8" fmla="*/ 165 w 379"/>
                    <a:gd name="T9" fmla="*/ 357 h 429"/>
                    <a:gd name="T10" fmla="*/ 215 w 379"/>
                    <a:gd name="T11" fmla="*/ 429 h 429"/>
                    <a:gd name="T12" fmla="*/ 241 w 379"/>
                    <a:gd name="T13" fmla="*/ 352 h 429"/>
                    <a:gd name="T14" fmla="*/ 359 w 379"/>
                    <a:gd name="T15" fmla="*/ 224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9" h="429">
                      <a:moveTo>
                        <a:pt x="359" y="224"/>
                      </a:moveTo>
                      <a:cubicBezTo>
                        <a:pt x="379" y="132"/>
                        <a:pt x="319" y="40"/>
                        <a:pt x="226" y="20"/>
                      </a:cubicBezTo>
                      <a:cubicBezTo>
                        <a:pt x="132" y="0"/>
                        <a:pt x="40" y="58"/>
                        <a:pt x="20" y="151"/>
                      </a:cubicBezTo>
                      <a:cubicBezTo>
                        <a:pt x="0" y="244"/>
                        <a:pt x="60" y="335"/>
                        <a:pt x="153" y="355"/>
                      </a:cubicBezTo>
                      <a:cubicBezTo>
                        <a:pt x="157" y="356"/>
                        <a:pt x="161" y="357"/>
                        <a:pt x="165" y="357"/>
                      </a:cubicBezTo>
                      <a:cubicBezTo>
                        <a:pt x="215" y="429"/>
                        <a:pt x="215" y="429"/>
                        <a:pt x="215" y="429"/>
                      </a:cubicBezTo>
                      <a:cubicBezTo>
                        <a:pt x="241" y="352"/>
                        <a:pt x="241" y="352"/>
                        <a:pt x="241" y="352"/>
                      </a:cubicBezTo>
                      <a:cubicBezTo>
                        <a:pt x="299" y="334"/>
                        <a:pt x="346" y="287"/>
                        <a:pt x="359" y="22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30" name="Freeform 33">
                  <a:extLst>
                    <a:ext uri="{FF2B5EF4-FFF2-40B4-BE49-F238E27FC236}">
                      <a16:creationId xmlns:a16="http://schemas.microsoft.com/office/drawing/2014/main" id="{3FF37840-9C30-42FF-9712-F9E809A3C2F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400327" y="1646000"/>
                  <a:ext cx="272155" cy="451062"/>
                </a:xfrm>
                <a:custGeom>
                  <a:avLst/>
                  <a:gdLst>
                    <a:gd name="T0" fmla="*/ 65 w 106"/>
                    <a:gd name="T1" fmla="*/ 81 h 176"/>
                    <a:gd name="T2" fmla="*/ 106 w 106"/>
                    <a:gd name="T3" fmla="*/ 28 h 176"/>
                    <a:gd name="T4" fmla="*/ 106 w 106"/>
                    <a:gd name="T5" fmla="*/ 0 h 176"/>
                    <a:gd name="T6" fmla="*/ 98 w 106"/>
                    <a:gd name="T7" fmla="*/ 0 h 176"/>
                    <a:gd name="T8" fmla="*/ 8 w 106"/>
                    <a:gd name="T9" fmla="*/ 0 h 176"/>
                    <a:gd name="T10" fmla="*/ 0 w 106"/>
                    <a:gd name="T11" fmla="*/ 0 h 176"/>
                    <a:gd name="T12" fmla="*/ 0 w 106"/>
                    <a:gd name="T13" fmla="*/ 28 h 176"/>
                    <a:gd name="T14" fmla="*/ 0 w 106"/>
                    <a:gd name="T15" fmla="*/ 28 h 176"/>
                    <a:gd name="T16" fmla="*/ 42 w 106"/>
                    <a:gd name="T17" fmla="*/ 81 h 176"/>
                    <a:gd name="T18" fmla="*/ 48 w 106"/>
                    <a:gd name="T19" fmla="*/ 89 h 176"/>
                    <a:gd name="T20" fmla="*/ 45 w 106"/>
                    <a:gd name="T21" fmla="*/ 94 h 176"/>
                    <a:gd name="T22" fmla="*/ 0 w 106"/>
                    <a:gd name="T23" fmla="*/ 147 h 176"/>
                    <a:gd name="T24" fmla="*/ 0 w 106"/>
                    <a:gd name="T25" fmla="*/ 147 h 176"/>
                    <a:gd name="T26" fmla="*/ 0 w 106"/>
                    <a:gd name="T27" fmla="*/ 176 h 176"/>
                    <a:gd name="T28" fmla="*/ 8 w 106"/>
                    <a:gd name="T29" fmla="*/ 176 h 176"/>
                    <a:gd name="T30" fmla="*/ 98 w 106"/>
                    <a:gd name="T31" fmla="*/ 176 h 176"/>
                    <a:gd name="T32" fmla="*/ 106 w 106"/>
                    <a:gd name="T33" fmla="*/ 176 h 176"/>
                    <a:gd name="T34" fmla="*/ 106 w 106"/>
                    <a:gd name="T35" fmla="*/ 147 h 176"/>
                    <a:gd name="T36" fmla="*/ 62 w 106"/>
                    <a:gd name="T37" fmla="*/ 94 h 176"/>
                    <a:gd name="T38" fmla="*/ 59 w 106"/>
                    <a:gd name="T39" fmla="*/ 89 h 176"/>
                    <a:gd name="T40" fmla="*/ 65 w 106"/>
                    <a:gd name="T41" fmla="*/ 81 h 176"/>
                    <a:gd name="T42" fmla="*/ 16 w 106"/>
                    <a:gd name="T43" fmla="*/ 147 h 176"/>
                    <a:gd name="T44" fmla="*/ 16 w 106"/>
                    <a:gd name="T45" fmla="*/ 143 h 176"/>
                    <a:gd name="T46" fmla="*/ 16 w 106"/>
                    <a:gd name="T47" fmla="*/ 143 h 176"/>
                    <a:gd name="T48" fmla="*/ 47 w 106"/>
                    <a:gd name="T49" fmla="*/ 106 h 176"/>
                    <a:gd name="T50" fmla="*/ 16 w 106"/>
                    <a:gd name="T51" fmla="*/ 147 h 176"/>
                    <a:gd name="T52" fmla="*/ 90 w 106"/>
                    <a:gd name="T53" fmla="*/ 143 h 176"/>
                    <a:gd name="T54" fmla="*/ 90 w 106"/>
                    <a:gd name="T55" fmla="*/ 145 h 176"/>
                    <a:gd name="T56" fmla="*/ 58 w 106"/>
                    <a:gd name="T57" fmla="*/ 106 h 176"/>
                    <a:gd name="T58" fmla="*/ 90 w 106"/>
                    <a:gd name="T59" fmla="*/ 143 h 176"/>
                    <a:gd name="T60" fmla="*/ 47 w 106"/>
                    <a:gd name="T61" fmla="*/ 47 h 176"/>
                    <a:gd name="T62" fmla="*/ 21 w 106"/>
                    <a:gd name="T63" fmla="*/ 51 h 176"/>
                    <a:gd name="T64" fmla="*/ 16 w 106"/>
                    <a:gd name="T65" fmla="*/ 32 h 176"/>
                    <a:gd name="T66" fmla="*/ 16 w 106"/>
                    <a:gd name="T67" fmla="*/ 32 h 176"/>
                    <a:gd name="T68" fmla="*/ 16 w 106"/>
                    <a:gd name="T69" fmla="*/ 12 h 176"/>
                    <a:gd name="T70" fmla="*/ 22 w 106"/>
                    <a:gd name="T71" fmla="*/ 12 h 176"/>
                    <a:gd name="T72" fmla="*/ 85 w 106"/>
                    <a:gd name="T73" fmla="*/ 12 h 176"/>
                    <a:gd name="T74" fmla="*/ 90 w 106"/>
                    <a:gd name="T75" fmla="*/ 12 h 176"/>
                    <a:gd name="T76" fmla="*/ 90 w 106"/>
                    <a:gd name="T77" fmla="*/ 32 h 176"/>
                    <a:gd name="T78" fmla="*/ 89 w 106"/>
                    <a:gd name="T79" fmla="*/ 42 h 176"/>
                    <a:gd name="T80" fmla="*/ 68 w 106"/>
                    <a:gd name="T81" fmla="*/ 49 h 176"/>
                    <a:gd name="T82" fmla="*/ 47 w 106"/>
                    <a:gd name="T83" fmla="*/ 47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05" h="176">
                      <a:moveTo>
                        <a:pt x="65" y="81"/>
                      </a:moveTo>
                      <a:cubicBezTo>
                        <a:pt x="89" y="75"/>
                        <a:pt x="106" y="54"/>
                        <a:pt x="106" y="28"/>
                      </a:cubicBezTo>
                      <a:cubicBezTo>
                        <a:pt x="106" y="0"/>
                        <a:pt x="106" y="0"/>
                        <a:pt x="106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54"/>
                        <a:pt x="18" y="76"/>
                        <a:pt x="42" y="81"/>
                      </a:cubicBezTo>
                      <a:cubicBezTo>
                        <a:pt x="45" y="83"/>
                        <a:pt x="47" y="86"/>
                        <a:pt x="48" y="89"/>
                      </a:cubicBezTo>
                      <a:cubicBezTo>
                        <a:pt x="47" y="91"/>
                        <a:pt x="46" y="92"/>
                        <a:pt x="45" y="94"/>
                      </a:cubicBezTo>
                      <a:cubicBezTo>
                        <a:pt x="20" y="98"/>
                        <a:pt x="0" y="120"/>
                        <a:pt x="0" y="147"/>
                      </a:cubicBezTo>
                      <a:cubicBezTo>
                        <a:pt x="0" y="147"/>
                        <a:pt x="0" y="147"/>
                        <a:pt x="0" y="147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8" y="176"/>
                        <a:pt x="8" y="176"/>
                        <a:pt x="8" y="176"/>
                      </a:cubicBezTo>
                      <a:cubicBezTo>
                        <a:pt x="98" y="176"/>
                        <a:pt x="98" y="176"/>
                        <a:pt x="98" y="176"/>
                      </a:cubicBezTo>
                      <a:cubicBezTo>
                        <a:pt x="106" y="176"/>
                        <a:pt x="106" y="176"/>
                        <a:pt x="106" y="176"/>
                      </a:cubicBezTo>
                      <a:cubicBezTo>
                        <a:pt x="106" y="147"/>
                        <a:pt x="106" y="147"/>
                        <a:pt x="106" y="147"/>
                      </a:cubicBezTo>
                      <a:cubicBezTo>
                        <a:pt x="106" y="120"/>
                        <a:pt x="87" y="98"/>
                        <a:pt x="62" y="94"/>
                      </a:cubicBezTo>
                      <a:cubicBezTo>
                        <a:pt x="61" y="92"/>
                        <a:pt x="60" y="91"/>
                        <a:pt x="59" y="89"/>
                      </a:cubicBezTo>
                      <a:cubicBezTo>
                        <a:pt x="60" y="86"/>
                        <a:pt x="62" y="83"/>
                        <a:pt x="65" y="81"/>
                      </a:cubicBezTo>
                      <a:close/>
                      <a:moveTo>
                        <a:pt x="16" y="147"/>
                      </a:moveTo>
                      <a:cubicBezTo>
                        <a:pt x="16" y="143"/>
                        <a:pt x="16" y="143"/>
                        <a:pt x="16" y="143"/>
                      </a:cubicBezTo>
                      <a:cubicBezTo>
                        <a:pt x="16" y="143"/>
                        <a:pt x="16" y="143"/>
                        <a:pt x="16" y="143"/>
                      </a:cubicBezTo>
                      <a:cubicBezTo>
                        <a:pt x="16" y="124"/>
                        <a:pt x="29" y="109"/>
                        <a:pt x="47" y="106"/>
                      </a:cubicBezTo>
                      <a:cubicBezTo>
                        <a:pt x="47" y="113"/>
                        <a:pt x="43" y="131"/>
                        <a:pt x="16" y="147"/>
                      </a:cubicBezTo>
                      <a:close/>
                      <a:moveTo>
                        <a:pt x="90" y="143"/>
                      </a:moveTo>
                      <a:cubicBezTo>
                        <a:pt x="90" y="145"/>
                        <a:pt x="90" y="145"/>
                        <a:pt x="90" y="145"/>
                      </a:cubicBezTo>
                      <a:cubicBezTo>
                        <a:pt x="79" y="138"/>
                        <a:pt x="57" y="122"/>
                        <a:pt x="58" y="106"/>
                      </a:cubicBezTo>
                      <a:cubicBezTo>
                        <a:pt x="76" y="109"/>
                        <a:pt x="90" y="124"/>
                        <a:pt x="90" y="143"/>
                      </a:cubicBezTo>
                      <a:close/>
                      <a:moveTo>
                        <a:pt x="47" y="47"/>
                      </a:moveTo>
                      <a:cubicBezTo>
                        <a:pt x="36" y="42"/>
                        <a:pt x="26" y="48"/>
                        <a:pt x="21" y="51"/>
                      </a:cubicBezTo>
                      <a:cubicBezTo>
                        <a:pt x="18" y="46"/>
                        <a:pt x="16" y="39"/>
                        <a:pt x="16" y="32"/>
                      </a:cubicBez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85" y="12"/>
                        <a:pt x="85" y="12"/>
                        <a:pt x="85" y="12"/>
                      </a:cubicBezTo>
                      <a:cubicBezTo>
                        <a:pt x="90" y="12"/>
                        <a:pt x="90" y="12"/>
                        <a:pt x="90" y="12"/>
                      </a:cubicBez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90" y="36"/>
                        <a:pt x="90" y="39"/>
                        <a:pt x="89" y="42"/>
                      </a:cubicBezTo>
                      <a:cubicBezTo>
                        <a:pt x="83" y="42"/>
                        <a:pt x="72" y="47"/>
                        <a:pt x="68" y="49"/>
                      </a:cubicBezTo>
                      <a:cubicBezTo>
                        <a:pt x="63" y="52"/>
                        <a:pt x="63" y="53"/>
                        <a:pt x="47" y="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31" name="Freeform 34">
                  <a:extLst>
                    <a:ext uri="{FF2B5EF4-FFF2-40B4-BE49-F238E27FC236}">
                      <a16:creationId xmlns:a16="http://schemas.microsoft.com/office/drawing/2014/main" id="{652EF0BC-8D03-4AFB-9367-CE2C0FA4D445}"/>
                    </a:ext>
                  </a:extLst>
                </p:cNvPr>
                <p:cNvSpPr/>
                <p:nvPr/>
              </p:nvSpPr>
              <p:spPr bwMode="auto">
                <a:xfrm>
                  <a:off x="7375389" y="2115495"/>
                  <a:ext cx="319864" cy="56383"/>
                </a:xfrm>
                <a:custGeom>
                  <a:avLst/>
                  <a:gdLst>
                    <a:gd name="T0" fmla="*/ 117 w 125"/>
                    <a:gd name="T1" fmla="*/ 0 h 22"/>
                    <a:gd name="T2" fmla="*/ 8 w 125"/>
                    <a:gd name="T3" fmla="*/ 0 h 22"/>
                    <a:gd name="T4" fmla="*/ 0 w 125"/>
                    <a:gd name="T5" fmla="*/ 11 h 22"/>
                    <a:gd name="T6" fmla="*/ 8 w 125"/>
                    <a:gd name="T7" fmla="*/ 22 h 22"/>
                    <a:gd name="T8" fmla="*/ 117 w 125"/>
                    <a:gd name="T9" fmla="*/ 22 h 22"/>
                    <a:gd name="T10" fmla="*/ 125 w 125"/>
                    <a:gd name="T11" fmla="*/ 11 h 22"/>
                    <a:gd name="T12" fmla="*/ 117 w 12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5" h="22">
                      <a:moveTo>
                        <a:pt x="11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5"/>
                        <a:pt x="0" y="11"/>
                      </a:cubicBezTo>
                      <a:cubicBezTo>
                        <a:pt x="0" y="17"/>
                        <a:pt x="3" y="22"/>
                        <a:pt x="8" y="22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21" y="22"/>
                        <a:pt x="125" y="17"/>
                        <a:pt x="125" y="11"/>
                      </a:cubicBezTo>
                      <a:cubicBezTo>
                        <a:pt x="125" y="5"/>
                        <a:pt x="121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32" name="Freeform 35">
                  <a:extLst>
                    <a:ext uri="{FF2B5EF4-FFF2-40B4-BE49-F238E27FC236}">
                      <a16:creationId xmlns:a16="http://schemas.microsoft.com/office/drawing/2014/main" id="{72B066E3-A301-4264-B0BF-898DF8CB80E6}"/>
                    </a:ext>
                  </a:extLst>
                </p:cNvPr>
                <p:cNvSpPr/>
                <p:nvPr/>
              </p:nvSpPr>
              <p:spPr bwMode="auto">
                <a:xfrm>
                  <a:off x="7375389" y="1569016"/>
                  <a:ext cx="319864" cy="58551"/>
                </a:xfrm>
                <a:custGeom>
                  <a:avLst/>
                  <a:gdLst>
                    <a:gd name="T0" fmla="*/ 8 w 125"/>
                    <a:gd name="T1" fmla="*/ 23 h 23"/>
                    <a:gd name="T2" fmla="*/ 117 w 125"/>
                    <a:gd name="T3" fmla="*/ 23 h 23"/>
                    <a:gd name="T4" fmla="*/ 125 w 125"/>
                    <a:gd name="T5" fmla="*/ 11 h 23"/>
                    <a:gd name="T6" fmla="*/ 117 w 125"/>
                    <a:gd name="T7" fmla="*/ 0 h 23"/>
                    <a:gd name="T8" fmla="*/ 8 w 125"/>
                    <a:gd name="T9" fmla="*/ 0 h 23"/>
                    <a:gd name="T10" fmla="*/ 0 w 125"/>
                    <a:gd name="T11" fmla="*/ 11 h 23"/>
                    <a:gd name="T12" fmla="*/ 8 w 125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5" h="23">
                      <a:moveTo>
                        <a:pt x="8" y="23"/>
                      </a:move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21" y="23"/>
                        <a:pt x="125" y="17"/>
                        <a:pt x="125" y="11"/>
                      </a:cubicBezTo>
                      <a:cubicBezTo>
                        <a:pt x="125" y="5"/>
                        <a:pt x="121" y="0"/>
                        <a:pt x="117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5"/>
                        <a:pt x="0" y="11"/>
                      </a:cubicBezTo>
                      <a:cubicBezTo>
                        <a:pt x="0" y="17"/>
                        <a:pt x="3" y="23"/>
                        <a:pt x="8" y="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94" name="Group 26">
                <a:extLst>
                  <a:ext uri="{FF2B5EF4-FFF2-40B4-BE49-F238E27FC236}">
                    <a16:creationId xmlns:a16="http://schemas.microsoft.com/office/drawing/2014/main" id="{C4E3134B-BFF3-44C8-8817-880E17101F88}"/>
                  </a:ext>
                </a:extLst>
              </p:cNvPr>
              <p:cNvGrpSpPr/>
              <p:nvPr/>
            </p:nvGrpSpPr>
            <p:grpSpPr>
              <a:xfrm>
                <a:off x="8309484" y="3068785"/>
                <a:ext cx="1059194" cy="1156869"/>
                <a:chOff x="8372930" y="2664142"/>
                <a:chExt cx="1281624" cy="1399811"/>
              </a:xfrm>
            </p:grpSpPr>
            <p:sp>
              <p:nvSpPr>
                <p:cNvPr id="127" name="Freeform 18">
                  <a:extLst>
                    <a:ext uri="{FF2B5EF4-FFF2-40B4-BE49-F238E27FC236}">
                      <a16:creationId xmlns:a16="http://schemas.microsoft.com/office/drawing/2014/main" id="{44900C9B-8E23-40D5-9D1D-060633425B53}"/>
                    </a:ext>
                  </a:extLst>
                </p:cNvPr>
                <p:cNvSpPr/>
                <p:nvPr/>
              </p:nvSpPr>
              <p:spPr bwMode="auto">
                <a:xfrm>
                  <a:off x="8372930" y="2664142"/>
                  <a:ext cx="1281624" cy="1399811"/>
                </a:xfrm>
                <a:custGeom>
                  <a:avLst/>
                  <a:gdLst>
                    <a:gd name="T0" fmla="*/ 435 w 500"/>
                    <a:gd name="T1" fmla="*/ 369 h 546"/>
                    <a:gd name="T2" fmla="*/ 369 w 500"/>
                    <a:gd name="T3" fmla="*/ 66 h 546"/>
                    <a:gd name="T4" fmla="*/ 66 w 500"/>
                    <a:gd name="T5" fmla="*/ 129 h 546"/>
                    <a:gd name="T6" fmla="*/ 132 w 500"/>
                    <a:gd name="T7" fmla="*/ 431 h 546"/>
                    <a:gd name="T8" fmla="*/ 144 w 500"/>
                    <a:gd name="T9" fmla="*/ 439 h 546"/>
                    <a:gd name="T10" fmla="*/ 172 w 500"/>
                    <a:gd name="T11" fmla="*/ 546 h 546"/>
                    <a:gd name="T12" fmla="*/ 237 w 500"/>
                    <a:gd name="T13" fmla="*/ 466 h 546"/>
                    <a:gd name="T14" fmla="*/ 435 w 500"/>
                    <a:gd name="T15" fmla="*/ 369 h 5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0" h="546">
                      <a:moveTo>
                        <a:pt x="435" y="369"/>
                      </a:moveTo>
                      <a:cubicBezTo>
                        <a:pt x="500" y="268"/>
                        <a:pt x="471" y="133"/>
                        <a:pt x="369" y="66"/>
                      </a:cubicBezTo>
                      <a:cubicBezTo>
                        <a:pt x="267" y="0"/>
                        <a:pt x="131" y="28"/>
                        <a:pt x="66" y="129"/>
                      </a:cubicBezTo>
                      <a:cubicBezTo>
                        <a:pt x="0" y="229"/>
                        <a:pt x="30" y="365"/>
                        <a:pt x="132" y="431"/>
                      </a:cubicBezTo>
                      <a:cubicBezTo>
                        <a:pt x="136" y="434"/>
                        <a:pt x="140" y="436"/>
                        <a:pt x="144" y="439"/>
                      </a:cubicBezTo>
                      <a:cubicBezTo>
                        <a:pt x="172" y="546"/>
                        <a:pt x="172" y="546"/>
                        <a:pt x="172" y="546"/>
                      </a:cubicBezTo>
                      <a:cubicBezTo>
                        <a:pt x="237" y="466"/>
                        <a:pt x="237" y="466"/>
                        <a:pt x="237" y="466"/>
                      </a:cubicBezTo>
                      <a:cubicBezTo>
                        <a:pt x="313" y="472"/>
                        <a:pt x="390" y="437"/>
                        <a:pt x="435" y="36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28" name="Freeform 36">
                  <a:extLst>
                    <a:ext uri="{FF2B5EF4-FFF2-40B4-BE49-F238E27FC236}">
                      <a16:creationId xmlns:a16="http://schemas.microsoft.com/office/drawing/2014/main" id="{21C4F750-10ED-475D-83C9-737D8313E2F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767609" y="2946056"/>
                  <a:ext cx="479253" cy="715627"/>
                </a:xfrm>
                <a:custGeom>
                  <a:avLst/>
                  <a:gdLst>
                    <a:gd name="T0" fmla="*/ 93 w 187"/>
                    <a:gd name="T1" fmla="*/ 1 h 279"/>
                    <a:gd name="T2" fmla="*/ 18 w 187"/>
                    <a:gd name="T3" fmla="*/ 38 h 279"/>
                    <a:gd name="T4" fmla="*/ 2 w 187"/>
                    <a:gd name="T5" fmla="*/ 103 h 279"/>
                    <a:gd name="T6" fmla="*/ 27 w 187"/>
                    <a:gd name="T7" fmla="*/ 158 h 279"/>
                    <a:gd name="T8" fmla="*/ 27 w 187"/>
                    <a:gd name="T9" fmla="*/ 158 h 279"/>
                    <a:gd name="T10" fmla="*/ 42 w 187"/>
                    <a:gd name="T11" fmla="*/ 204 h 279"/>
                    <a:gd name="T12" fmla="*/ 51 w 187"/>
                    <a:gd name="T13" fmla="*/ 269 h 279"/>
                    <a:gd name="T14" fmla="*/ 55 w 187"/>
                    <a:gd name="T15" fmla="*/ 273 h 279"/>
                    <a:gd name="T16" fmla="*/ 91 w 187"/>
                    <a:gd name="T17" fmla="*/ 279 h 279"/>
                    <a:gd name="T18" fmla="*/ 134 w 187"/>
                    <a:gd name="T19" fmla="*/ 271 h 279"/>
                    <a:gd name="T20" fmla="*/ 144 w 187"/>
                    <a:gd name="T21" fmla="*/ 246 h 279"/>
                    <a:gd name="T22" fmla="*/ 149 w 187"/>
                    <a:gd name="T23" fmla="*/ 184 h 279"/>
                    <a:gd name="T24" fmla="*/ 160 w 187"/>
                    <a:gd name="T25" fmla="*/ 156 h 279"/>
                    <a:gd name="T26" fmla="*/ 176 w 187"/>
                    <a:gd name="T27" fmla="*/ 127 h 279"/>
                    <a:gd name="T28" fmla="*/ 185 w 187"/>
                    <a:gd name="T29" fmla="*/ 70 h 279"/>
                    <a:gd name="T30" fmla="*/ 94 w 187"/>
                    <a:gd name="T31" fmla="*/ 1 h 279"/>
                    <a:gd name="T32" fmla="*/ 164 w 187"/>
                    <a:gd name="T33" fmla="*/ 74 h 279"/>
                    <a:gd name="T34" fmla="*/ 130 w 187"/>
                    <a:gd name="T35" fmla="*/ 169 h 279"/>
                    <a:gd name="T36" fmla="*/ 127 w 187"/>
                    <a:gd name="T37" fmla="*/ 184 h 279"/>
                    <a:gd name="T38" fmla="*/ 125 w 187"/>
                    <a:gd name="T39" fmla="*/ 193 h 279"/>
                    <a:gd name="T40" fmla="*/ 103 w 187"/>
                    <a:gd name="T41" fmla="*/ 199 h 279"/>
                    <a:gd name="T42" fmla="*/ 101 w 187"/>
                    <a:gd name="T43" fmla="*/ 148 h 279"/>
                    <a:gd name="T44" fmla="*/ 125 w 187"/>
                    <a:gd name="T45" fmla="*/ 71 h 279"/>
                    <a:gd name="T46" fmla="*/ 112 w 187"/>
                    <a:gd name="T47" fmla="*/ 65 h 279"/>
                    <a:gd name="T48" fmla="*/ 99 w 187"/>
                    <a:gd name="T49" fmla="*/ 66 h 279"/>
                    <a:gd name="T50" fmla="*/ 75 w 187"/>
                    <a:gd name="T51" fmla="*/ 68 h 279"/>
                    <a:gd name="T52" fmla="*/ 66 w 187"/>
                    <a:gd name="T53" fmla="*/ 69 h 279"/>
                    <a:gd name="T54" fmla="*/ 52 w 187"/>
                    <a:gd name="T55" fmla="*/ 77 h 279"/>
                    <a:gd name="T56" fmla="*/ 83 w 187"/>
                    <a:gd name="T57" fmla="*/ 153 h 279"/>
                    <a:gd name="T58" fmla="*/ 65 w 187"/>
                    <a:gd name="T59" fmla="*/ 198 h 279"/>
                    <a:gd name="T60" fmla="*/ 62 w 187"/>
                    <a:gd name="T61" fmla="*/ 194 h 279"/>
                    <a:gd name="T62" fmla="*/ 60 w 187"/>
                    <a:gd name="T63" fmla="*/ 185 h 279"/>
                    <a:gd name="T64" fmla="*/ 57 w 187"/>
                    <a:gd name="T65" fmla="*/ 170 h 279"/>
                    <a:gd name="T66" fmla="*/ 31 w 187"/>
                    <a:gd name="T67" fmla="*/ 122 h 279"/>
                    <a:gd name="T68" fmla="*/ 23 w 187"/>
                    <a:gd name="T69" fmla="*/ 76 h 279"/>
                    <a:gd name="T70" fmla="*/ 36 w 187"/>
                    <a:gd name="T71" fmla="*/ 47 h 279"/>
                    <a:gd name="T72" fmla="*/ 93 w 187"/>
                    <a:gd name="T73" fmla="*/ 20 h 279"/>
                    <a:gd name="T74" fmla="*/ 93 w 187"/>
                    <a:gd name="T75" fmla="*/ 19 h 279"/>
                    <a:gd name="T76" fmla="*/ 150 w 187"/>
                    <a:gd name="T77" fmla="*/ 45 h 279"/>
                    <a:gd name="T78" fmla="*/ 72 w 187"/>
                    <a:gd name="T79" fmla="*/ 71 h 279"/>
                    <a:gd name="T80" fmla="*/ 80 w 187"/>
                    <a:gd name="T81" fmla="*/ 76 h 279"/>
                    <a:gd name="T82" fmla="*/ 83 w 187"/>
                    <a:gd name="T83" fmla="*/ 69 h 279"/>
                    <a:gd name="T84" fmla="*/ 91 w 187"/>
                    <a:gd name="T85" fmla="*/ 69 h 279"/>
                    <a:gd name="T86" fmla="*/ 95 w 187"/>
                    <a:gd name="T87" fmla="*/ 69 h 279"/>
                    <a:gd name="T88" fmla="*/ 98 w 187"/>
                    <a:gd name="T89" fmla="*/ 79 h 279"/>
                    <a:gd name="T90" fmla="*/ 103 w 187"/>
                    <a:gd name="T91" fmla="*/ 77 h 279"/>
                    <a:gd name="T92" fmla="*/ 116 w 187"/>
                    <a:gd name="T93" fmla="*/ 78 h 279"/>
                    <a:gd name="T94" fmla="*/ 63 w 187"/>
                    <a:gd name="T95" fmla="*/ 80 h 279"/>
                    <a:gd name="T96" fmla="*/ 72 w 187"/>
                    <a:gd name="T97" fmla="*/ 71 h 279"/>
                    <a:gd name="T98" fmla="*/ 114 w 187"/>
                    <a:gd name="T99" fmla="*/ 71 h 279"/>
                    <a:gd name="T100" fmla="*/ 115 w 187"/>
                    <a:gd name="T101" fmla="*/ 69 h 279"/>
                    <a:gd name="T102" fmla="*/ 107 w 187"/>
                    <a:gd name="T103" fmla="*/ 68 h 279"/>
                    <a:gd name="T104" fmla="*/ 103 w 187"/>
                    <a:gd name="T105" fmla="*/ 69 h 279"/>
                    <a:gd name="T106" fmla="*/ 62 w 187"/>
                    <a:gd name="T107" fmla="*/ 77 h 279"/>
                    <a:gd name="T108" fmla="*/ 62 w 187"/>
                    <a:gd name="T109" fmla="*/ 77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87" h="279">
                      <a:moveTo>
                        <a:pt x="94" y="1"/>
                      </a:moveTo>
                      <a:cubicBezTo>
                        <a:pt x="93" y="1"/>
                        <a:pt x="93" y="1"/>
                        <a:pt x="93" y="1"/>
                      </a:cubicBezTo>
                      <a:cubicBezTo>
                        <a:pt x="93" y="1"/>
                        <a:pt x="93" y="1"/>
                        <a:pt x="92" y="1"/>
                      </a:cubicBezTo>
                      <a:cubicBezTo>
                        <a:pt x="53" y="2"/>
                        <a:pt x="30" y="21"/>
                        <a:pt x="18" y="38"/>
                      </a:cubicBezTo>
                      <a:cubicBezTo>
                        <a:pt x="6" y="54"/>
                        <a:pt x="2" y="71"/>
                        <a:pt x="2" y="73"/>
                      </a:cubicBezTo>
                      <a:cubicBezTo>
                        <a:pt x="0" y="82"/>
                        <a:pt x="0" y="92"/>
                        <a:pt x="2" y="103"/>
                      </a:cubicBezTo>
                      <a:cubicBezTo>
                        <a:pt x="4" y="112"/>
                        <a:pt x="7" y="121"/>
                        <a:pt x="11" y="130"/>
                      </a:cubicBezTo>
                      <a:cubicBezTo>
                        <a:pt x="18" y="146"/>
                        <a:pt x="26" y="157"/>
                        <a:pt x="27" y="158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34" y="166"/>
                        <a:pt x="37" y="180"/>
                        <a:pt x="37" y="185"/>
                      </a:cubicBezTo>
                      <a:cubicBezTo>
                        <a:pt x="37" y="193"/>
                        <a:pt x="40" y="200"/>
                        <a:pt x="42" y="204"/>
                      </a:cubicBezTo>
                      <a:cubicBezTo>
                        <a:pt x="41" y="222"/>
                        <a:pt x="41" y="236"/>
                        <a:pt x="43" y="248"/>
                      </a:cubicBezTo>
                      <a:cubicBezTo>
                        <a:pt x="45" y="257"/>
                        <a:pt x="47" y="265"/>
                        <a:pt x="51" y="269"/>
                      </a:cubicBezTo>
                      <a:cubicBezTo>
                        <a:pt x="52" y="272"/>
                        <a:pt x="52" y="272"/>
                        <a:pt x="52" y="272"/>
                      </a:cubicBezTo>
                      <a:cubicBezTo>
                        <a:pt x="55" y="273"/>
                        <a:pt x="55" y="273"/>
                        <a:pt x="55" y="273"/>
                      </a:cubicBezTo>
                      <a:cubicBezTo>
                        <a:pt x="61" y="275"/>
                        <a:pt x="73" y="279"/>
                        <a:pt x="91" y="279"/>
                      </a:cubicBezTo>
                      <a:cubicBezTo>
                        <a:pt x="91" y="279"/>
                        <a:pt x="91" y="279"/>
                        <a:pt x="91" y="279"/>
                      </a:cubicBezTo>
                      <a:cubicBezTo>
                        <a:pt x="104" y="278"/>
                        <a:pt x="117" y="276"/>
                        <a:pt x="131" y="272"/>
                      </a:cubicBezTo>
                      <a:cubicBezTo>
                        <a:pt x="134" y="271"/>
                        <a:pt x="134" y="271"/>
                        <a:pt x="134" y="271"/>
                      </a:cubicBezTo>
                      <a:cubicBezTo>
                        <a:pt x="137" y="268"/>
                        <a:pt x="137" y="268"/>
                        <a:pt x="137" y="268"/>
                      </a:cubicBezTo>
                      <a:cubicBezTo>
                        <a:pt x="140" y="263"/>
                        <a:pt x="142" y="256"/>
                        <a:pt x="144" y="246"/>
                      </a:cubicBezTo>
                      <a:cubicBezTo>
                        <a:pt x="146" y="234"/>
                        <a:pt x="146" y="220"/>
                        <a:pt x="145" y="202"/>
                      </a:cubicBezTo>
                      <a:cubicBezTo>
                        <a:pt x="147" y="198"/>
                        <a:pt x="150" y="192"/>
                        <a:pt x="149" y="184"/>
                      </a:cubicBezTo>
                      <a:cubicBezTo>
                        <a:pt x="150" y="178"/>
                        <a:pt x="152" y="164"/>
                        <a:pt x="159" y="156"/>
                      </a:cubicBezTo>
                      <a:cubicBezTo>
                        <a:pt x="160" y="156"/>
                        <a:pt x="160" y="156"/>
                        <a:pt x="160" y="156"/>
                      </a:cubicBezTo>
                      <a:cubicBezTo>
                        <a:pt x="160" y="155"/>
                        <a:pt x="160" y="155"/>
                        <a:pt x="160" y="155"/>
                      </a:cubicBezTo>
                      <a:cubicBezTo>
                        <a:pt x="160" y="155"/>
                        <a:pt x="169" y="143"/>
                        <a:pt x="176" y="127"/>
                      </a:cubicBezTo>
                      <a:cubicBezTo>
                        <a:pt x="180" y="118"/>
                        <a:pt x="183" y="108"/>
                        <a:pt x="185" y="100"/>
                      </a:cubicBezTo>
                      <a:cubicBezTo>
                        <a:pt x="187" y="89"/>
                        <a:pt x="187" y="79"/>
                        <a:pt x="185" y="70"/>
                      </a:cubicBezTo>
                      <a:cubicBezTo>
                        <a:pt x="184" y="67"/>
                        <a:pt x="180" y="51"/>
                        <a:pt x="168" y="35"/>
                      </a:cubicBezTo>
                      <a:cubicBezTo>
                        <a:pt x="156" y="19"/>
                        <a:pt x="133" y="0"/>
                        <a:pt x="94" y="1"/>
                      </a:cubicBezTo>
                      <a:close/>
                      <a:moveTo>
                        <a:pt x="164" y="73"/>
                      </a:moveTo>
                      <a:cubicBezTo>
                        <a:pt x="164" y="74"/>
                        <a:pt x="164" y="74"/>
                        <a:pt x="164" y="74"/>
                      </a:cubicBezTo>
                      <a:cubicBezTo>
                        <a:pt x="171" y="102"/>
                        <a:pt x="144" y="140"/>
                        <a:pt x="142" y="144"/>
                      </a:cubicBezTo>
                      <a:cubicBezTo>
                        <a:pt x="136" y="150"/>
                        <a:pt x="132" y="159"/>
                        <a:pt x="130" y="169"/>
                      </a:cubicBezTo>
                      <a:cubicBezTo>
                        <a:pt x="128" y="176"/>
                        <a:pt x="127" y="182"/>
                        <a:pt x="127" y="183"/>
                      </a:cubicBezTo>
                      <a:cubicBezTo>
                        <a:pt x="127" y="184"/>
                        <a:pt x="127" y="184"/>
                        <a:pt x="127" y="184"/>
                      </a:cubicBezTo>
                      <a:cubicBezTo>
                        <a:pt x="127" y="184"/>
                        <a:pt x="127" y="184"/>
                        <a:pt x="127" y="184"/>
                      </a:cubicBezTo>
                      <a:cubicBezTo>
                        <a:pt x="127" y="189"/>
                        <a:pt x="125" y="192"/>
                        <a:pt x="125" y="193"/>
                      </a:cubicBezTo>
                      <a:cubicBezTo>
                        <a:pt x="122" y="195"/>
                        <a:pt x="122" y="195"/>
                        <a:pt x="122" y="195"/>
                      </a:cubicBezTo>
                      <a:cubicBezTo>
                        <a:pt x="115" y="197"/>
                        <a:pt x="109" y="199"/>
                        <a:pt x="103" y="199"/>
                      </a:cubicBezTo>
                      <a:cubicBezTo>
                        <a:pt x="102" y="152"/>
                        <a:pt x="102" y="152"/>
                        <a:pt x="102" y="152"/>
                      </a:cubicBezTo>
                      <a:cubicBezTo>
                        <a:pt x="102" y="151"/>
                        <a:pt x="102" y="149"/>
                        <a:pt x="101" y="148"/>
                      </a:cubicBezTo>
                      <a:cubicBezTo>
                        <a:pt x="128" y="72"/>
                        <a:pt x="128" y="72"/>
                        <a:pt x="128" y="72"/>
                      </a:cubicBezTo>
                      <a:cubicBezTo>
                        <a:pt x="125" y="71"/>
                        <a:pt x="125" y="71"/>
                        <a:pt x="125" y="71"/>
                      </a:cubicBezTo>
                      <a:cubicBezTo>
                        <a:pt x="125" y="70"/>
                        <a:pt x="125" y="69"/>
                        <a:pt x="124" y="69"/>
                      </a:cubicBezTo>
                      <a:cubicBezTo>
                        <a:pt x="122" y="64"/>
                        <a:pt x="117" y="64"/>
                        <a:pt x="112" y="65"/>
                      </a:cubicBezTo>
                      <a:cubicBezTo>
                        <a:pt x="112" y="65"/>
                        <a:pt x="111" y="64"/>
                        <a:pt x="110" y="63"/>
                      </a:cubicBezTo>
                      <a:cubicBezTo>
                        <a:pt x="106" y="62"/>
                        <a:pt x="102" y="63"/>
                        <a:pt x="99" y="66"/>
                      </a:cubicBezTo>
                      <a:cubicBezTo>
                        <a:pt x="96" y="65"/>
                        <a:pt x="92" y="65"/>
                        <a:pt x="89" y="66"/>
                      </a:cubicBezTo>
                      <a:cubicBezTo>
                        <a:pt x="85" y="64"/>
                        <a:pt x="79" y="65"/>
                        <a:pt x="75" y="68"/>
                      </a:cubicBezTo>
                      <a:cubicBezTo>
                        <a:pt x="74" y="67"/>
                        <a:pt x="72" y="66"/>
                        <a:pt x="70" y="67"/>
                      </a:cubicBezTo>
                      <a:cubicBezTo>
                        <a:pt x="69" y="67"/>
                        <a:pt x="67" y="68"/>
                        <a:pt x="66" y="69"/>
                      </a:cubicBezTo>
                      <a:cubicBezTo>
                        <a:pt x="61" y="65"/>
                        <a:pt x="56" y="70"/>
                        <a:pt x="55" y="76"/>
                      </a:cubicBezTo>
                      <a:cubicBezTo>
                        <a:pt x="52" y="77"/>
                        <a:pt x="52" y="77"/>
                        <a:pt x="52" y="77"/>
                      </a:cubicBezTo>
                      <a:cubicBezTo>
                        <a:pt x="85" y="149"/>
                        <a:pt x="85" y="149"/>
                        <a:pt x="85" y="149"/>
                      </a:cubicBezTo>
                      <a:cubicBezTo>
                        <a:pt x="84" y="150"/>
                        <a:pt x="83" y="151"/>
                        <a:pt x="83" y="153"/>
                      </a:cubicBezTo>
                      <a:cubicBezTo>
                        <a:pt x="84" y="201"/>
                        <a:pt x="84" y="201"/>
                        <a:pt x="84" y="201"/>
                      </a:cubicBezTo>
                      <a:cubicBezTo>
                        <a:pt x="76" y="200"/>
                        <a:pt x="69" y="199"/>
                        <a:pt x="65" y="198"/>
                      </a:cubicBezTo>
                      <a:cubicBezTo>
                        <a:pt x="65" y="197"/>
                        <a:pt x="65" y="197"/>
                        <a:pt x="65" y="197"/>
                      </a:cubicBezTo>
                      <a:cubicBezTo>
                        <a:pt x="62" y="194"/>
                        <a:pt x="62" y="194"/>
                        <a:pt x="62" y="194"/>
                      </a:cubicBezTo>
                      <a:cubicBezTo>
                        <a:pt x="62" y="194"/>
                        <a:pt x="59" y="190"/>
                        <a:pt x="60" y="186"/>
                      </a:cubicBezTo>
                      <a:cubicBezTo>
                        <a:pt x="60" y="185"/>
                        <a:pt x="60" y="185"/>
                        <a:pt x="60" y="185"/>
                      </a:cubicBezTo>
                      <a:cubicBezTo>
                        <a:pt x="60" y="184"/>
                        <a:pt x="60" y="184"/>
                        <a:pt x="60" y="184"/>
                      </a:cubicBezTo>
                      <a:cubicBezTo>
                        <a:pt x="59" y="183"/>
                        <a:pt x="59" y="178"/>
                        <a:pt x="57" y="170"/>
                      </a:cubicBezTo>
                      <a:cubicBezTo>
                        <a:pt x="54" y="160"/>
                        <a:pt x="50" y="152"/>
                        <a:pt x="45" y="145"/>
                      </a:cubicBezTo>
                      <a:cubicBezTo>
                        <a:pt x="44" y="144"/>
                        <a:pt x="37" y="134"/>
                        <a:pt x="31" y="122"/>
                      </a:cubicBezTo>
                      <a:cubicBezTo>
                        <a:pt x="25" y="109"/>
                        <a:pt x="19" y="92"/>
                        <a:pt x="23" y="76"/>
                      </a:cubicBezTo>
                      <a:cubicBezTo>
                        <a:pt x="23" y="76"/>
                        <a:pt x="23" y="76"/>
                        <a:pt x="23" y="76"/>
                      </a:cubicBezTo>
                      <a:cubicBezTo>
                        <a:pt x="23" y="76"/>
                        <a:pt x="23" y="76"/>
                        <a:pt x="23" y="76"/>
                      </a:cubicBezTo>
                      <a:cubicBezTo>
                        <a:pt x="23" y="76"/>
                        <a:pt x="26" y="61"/>
                        <a:pt x="36" y="47"/>
                      </a:cubicBezTo>
                      <a:cubicBezTo>
                        <a:pt x="49" y="29"/>
                        <a:pt x="68" y="20"/>
                        <a:pt x="92" y="20"/>
                      </a:cubicBezTo>
                      <a:cubicBezTo>
                        <a:pt x="93" y="20"/>
                        <a:pt x="93" y="20"/>
                        <a:pt x="93" y="20"/>
                      </a:cubicBezTo>
                      <a:cubicBezTo>
                        <a:pt x="93" y="20"/>
                        <a:pt x="93" y="20"/>
                        <a:pt x="93" y="20"/>
                      </a:cubicBezTo>
                      <a:cubicBezTo>
                        <a:pt x="93" y="19"/>
                        <a:pt x="93" y="19"/>
                        <a:pt x="93" y="19"/>
                      </a:cubicBezTo>
                      <a:cubicBezTo>
                        <a:pt x="93" y="20"/>
                        <a:pt x="93" y="19"/>
                        <a:pt x="94" y="19"/>
                      </a:cubicBezTo>
                      <a:cubicBezTo>
                        <a:pt x="118" y="19"/>
                        <a:pt x="137" y="27"/>
                        <a:pt x="150" y="45"/>
                      </a:cubicBezTo>
                      <a:cubicBezTo>
                        <a:pt x="160" y="58"/>
                        <a:pt x="164" y="73"/>
                        <a:pt x="164" y="73"/>
                      </a:cubicBezTo>
                      <a:close/>
                      <a:moveTo>
                        <a:pt x="72" y="71"/>
                      </a:moveTo>
                      <a:cubicBezTo>
                        <a:pt x="71" y="72"/>
                        <a:pt x="70" y="75"/>
                        <a:pt x="71" y="77"/>
                      </a:cubicBezTo>
                      <a:cubicBezTo>
                        <a:pt x="73" y="80"/>
                        <a:pt x="78" y="79"/>
                        <a:pt x="80" y="76"/>
                      </a:cubicBezTo>
                      <a:cubicBezTo>
                        <a:pt x="80" y="74"/>
                        <a:pt x="80" y="72"/>
                        <a:pt x="79" y="70"/>
                      </a:cubicBezTo>
                      <a:cubicBezTo>
                        <a:pt x="80" y="69"/>
                        <a:pt x="81" y="69"/>
                        <a:pt x="83" y="69"/>
                      </a:cubicBezTo>
                      <a:cubicBezTo>
                        <a:pt x="76" y="75"/>
                        <a:pt x="89" y="83"/>
                        <a:pt x="91" y="73"/>
                      </a:cubicBezTo>
                      <a:cubicBezTo>
                        <a:pt x="92" y="71"/>
                        <a:pt x="91" y="70"/>
                        <a:pt x="91" y="69"/>
                      </a:cubicBezTo>
                      <a:cubicBezTo>
                        <a:pt x="91" y="69"/>
                        <a:pt x="92" y="69"/>
                        <a:pt x="92" y="69"/>
                      </a:cubicBezTo>
                      <a:cubicBezTo>
                        <a:pt x="93" y="69"/>
                        <a:pt x="94" y="69"/>
                        <a:pt x="95" y="69"/>
                      </a:cubicBezTo>
                      <a:cubicBezTo>
                        <a:pt x="95" y="69"/>
                        <a:pt x="95" y="69"/>
                        <a:pt x="95" y="69"/>
                      </a:cubicBezTo>
                      <a:cubicBezTo>
                        <a:pt x="92" y="72"/>
                        <a:pt x="93" y="80"/>
                        <a:pt x="98" y="79"/>
                      </a:cubicBezTo>
                      <a:cubicBezTo>
                        <a:pt x="100" y="78"/>
                        <a:pt x="101" y="78"/>
                        <a:pt x="102" y="76"/>
                      </a:cubicBezTo>
                      <a:cubicBezTo>
                        <a:pt x="103" y="77"/>
                        <a:pt x="103" y="77"/>
                        <a:pt x="103" y="77"/>
                      </a:cubicBezTo>
                      <a:cubicBezTo>
                        <a:pt x="108" y="79"/>
                        <a:pt x="111" y="77"/>
                        <a:pt x="113" y="74"/>
                      </a:cubicBezTo>
                      <a:cubicBezTo>
                        <a:pt x="113" y="76"/>
                        <a:pt x="114" y="77"/>
                        <a:pt x="116" y="78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63" y="80"/>
                        <a:pt x="63" y="80"/>
                        <a:pt x="63" y="80"/>
                      </a:cubicBezTo>
                      <a:cubicBezTo>
                        <a:pt x="69" y="82"/>
                        <a:pt x="70" y="76"/>
                        <a:pt x="68" y="72"/>
                      </a:cubicBezTo>
                      <a:cubicBezTo>
                        <a:pt x="69" y="71"/>
                        <a:pt x="70" y="71"/>
                        <a:pt x="72" y="71"/>
                      </a:cubicBezTo>
                      <a:close/>
                      <a:moveTo>
                        <a:pt x="115" y="69"/>
                      </a:moveTo>
                      <a:cubicBezTo>
                        <a:pt x="115" y="70"/>
                        <a:pt x="114" y="70"/>
                        <a:pt x="114" y="71"/>
                      </a:cubicBezTo>
                      <a:cubicBezTo>
                        <a:pt x="114" y="70"/>
                        <a:pt x="114" y="69"/>
                        <a:pt x="114" y="69"/>
                      </a:cubicBezTo>
                      <a:cubicBezTo>
                        <a:pt x="114" y="69"/>
                        <a:pt x="115" y="69"/>
                        <a:pt x="115" y="69"/>
                      </a:cubicBezTo>
                      <a:close/>
                      <a:moveTo>
                        <a:pt x="102" y="67"/>
                      </a:moveTo>
                      <a:cubicBezTo>
                        <a:pt x="104" y="67"/>
                        <a:pt x="105" y="67"/>
                        <a:pt x="107" y="68"/>
                      </a:cubicBezTo>
                      <a:cubicBezTo>
                        <a:pt x="106" y="69"/>
                        <a:pt x="105" y="70"/>
                        <a:pt x="104" y="71"/>
                      </a:cubicBezTo>
                      <a:cubicBezTo>
                        <a:pt x="103" y="70"/>
                        <a:pt x="103" y="69"/>
                        <a:pt x="103" y="69"/>
                      </a:cubicBezTo>
                      <a:cubicBezTo>
                        <a:pt x="103" y="68"/>
                        <a:pt x="102" y="68"/>
                        <a:pt x="102" y="67"/>
                      </a:cubicBezTo>
                      <a:close/>
                      <a:moveTo>
                        <a:pt x="62" y="77"/>
                      </a:moveTo>
                      <a:cubicBezTo>
                        <a:pt x="62" y="77"/>
                        <a:pt x="62" y="77"/>
                        <a:pt x="62" y="77"/>
                      </a:cubicBezTo>
                      <a:cubicBezTo>
                        <a:pt x="62" y="77"/>
                        <a:pt x="62" y="77"/>
                        <a:pt x="62" y="77"/>
                      </a:cubicBezTo>
                      <a:cubicBezTo>
                        <a:pt x="62" y="77"/>
                        <a:pt x="62" y="77"/>
                        <a:pt x="62" y="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95" name="Group 29">
                <a:extLst>
                  <a:ext uri="{FF2B5EF4-FFF2-40B4-BE49-F238E27FC236}">
                    <a16:creationId xmlns:a16="http://schemas.microsoft.com/office/drawing/2014/main" id="{F8B7E7E4-61E1-4353-9EAB-D9F18E1B80E1}"/>
                  </a:ext>
                </a:extLst>
              </p:cNvPr>
              <p:cNvGrpSpPr/>
              <p:nvPr/>
            </p:nvGrpSpPr>
            <p:grpSpPr>
              <a:xfrm>
                <a:off x="8423929" y="1631840"/>
                <a:ext cx="1046648" cy="1170310"/>
                <a:chOff x="8375098" y="1043138"/>
                <a:chExt cx="1266444" cy="1416075"/>
              </a:xfrm>
            </p:grpSpPr>
            <p:sp>
              <p:nvSpPr>
                <p:cNvPr id="125" name="Freeform 19">
                  <a:extLst>
                    <a:ext uri="{FF2B5EF4-FFF2-40B4-BE49-F238E27FC236}">
                      <a16:creationId xmlns:a16="http://schemas.microsoft.com/office/drawing/2014/main" id="{24DA1138-59B6-4E9D-A359-92804B5BA5B5}"/>
                    </a:ext>
                  </a:extLst>
                </p:cNvPr>
                <p:cNvSpPr/>
                <p:nvPr/>
              </p:nvSpPr>
              <p:spPr bwMode="auto">
                <a:xfrm>
                  <a:off x="8375098" y="1043138"/>
                  <a:ext cx="1266444" cy="1416075"/>
                </a:xfrm>
                <a:custGeom>
                  <a:avLst/>
                  <a:gdLst>
                    <a:gd name="T0" fmla="*/ 455 w 494"/>
                    <a:gd name="T1" fmla="*/ 317 h 552"/>
                    <a:gd name="T2" fmla="*/ 317 w 494"/>
                    <a:gd name="T3" fmla="*/ 39 h 552"/>
                    <a:gd name="T4" fmla="*/ 39 w 494"/>
                    <a:gd name="T5" fmla="*/ 174 h 552"/>
                    <a:gd name="T6" fmla="*/ 176 w 494"/>
                    <a:gd name="T7" fmla="*/ 451 h 552"/>
                    <a:gd name="T8" fmla="*/ 190 w 494"/>
                    <a:gd name="T9" fmla="*/ 455 h 552"/>
                    <a:gd name="T10" fmla="*/ 243 w 494"/>
                    <a:gd name="T11" fmla="*/ 552 h 552"/>
                    <a:gd name="T12" fmla="*/ 287 w 494"/>
                    <a:gd name="T13" fmla="*/ 460 h 552"/>
                    <a:gd name="T14" fmla="*/ 455 w 494"/>
                    <a:gd name="T15" fmla="*/ 317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3" h="552">
                      <a:moveTo>
                        <a:pt x="455" y="317"/>
                      </a:moveTo>
                      <a:cubicBezTo>
                        <a:pt x="494" y="203"/>
                        <a:pt x="432" y="79"/>
                        <a:pt x="317" y="39"/>
                      </a:cubicBezTo>
                      <a:cubicBezTo>
                        <a:pt x="202" y="0"/>
                        <a:pt x="78" y="60"/>
                        <a:pt x="39" y="174"/>
                      </a:cubicBezTo>
                      <a:cubicBezTo>
                        <a:pt x="0" y="287"/>
                        <a:pt x="61" y="412"/>
                        <a:pt x="176" y="451"/>
                      </a:cubicBezTo>
                      <a:cubicBezTo>
                        <a:pt x="181" y="453"/>
                        <a:pt x="186" y="454"/>
                        <a:pt x="190" y="455"/>
                      </a:cubicBezTo>
                      <a:cubicBezTo>
                        <a:pt x="243" y="552"/>
                        <a:pt x="243" y="552"/>
                        <a:pt x="243" y="552"/>
                      </a:cubicBezTo>
                      <a:cubicBezTo>
                        <a:pt x="287" y="460"/>
                        <a:pt x="287" y="460"/>
                        <a:pt x="287" y="460"/>
                      </a:cubicBezTo>
                      <a:cubicBezTo>
                        <a:pt x="362" y="446"/>
                        <a:pt x="428" y="394"/>
                        <a:pt x="455" y="31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26" name="Freeform 38">
                  <a:extLst>
                    <a:ext uri="{FF2B5EF4-FFF2-40B4-BE49-F238E27FC236}">
                      <a16:creationId xmlns:a16="http://schemas.microsoft.com/office/drawing/2014/main" id="{1D93D23A-654B-4339-A126-8B4CF8EA4D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608219" y="1396614"/>
                  <a:ext cx="813213" cy="564912"/>
                </a:xfrm>
                <a:custGeom>
                  <a:avLst/>
                  <a:gdLst>
                    <a:gd name="T0" fmla="*/ 314 w 317"/>
                    <a:gd name="T1" fmla="*/ 82 h 220"/>
                    <a:gd name="T2" fmla="*/ 309 w 317"/>
                    <a:gd name="T3" fmla="*/ 75 h 220"/>
                    <a:gd name="T4" fmla="*/ 303 w 317"/>
                    <a:gd name="T5" fmla="*/ 71 h 220"/>
                    <a:gd name="T6" fmla="*/ 302 w 317"/>
                    <a:gd name="T7" fmla="*/ 72 h 220"/>
                    <a:gd name="T8" fmla="*/ 306 w 317"/>
                    <a:gd name="T9" fmla="*/ 83 h 220"/>
                    <a:gd name="T10" fmla="*/ 307 w 317"/>
                    <a:gd name="T11" fmla="*/ 87 h 220"/>
                    <a:gd name="T12" fmla="*/ 305 w 317"/>
                    <a:gd name="T13" fmla="*/ 92 h 220"/>
                    <a:gd name="T14" fmla="*/ 303 w 317"/>
                    <a:gd name="T15" fmla="*/ 94 h 220"/>
                    <a:gd name="T16" fmla="*/ 302 w 317"/>
                    <a:gd name="T17" fmla="*/ 94 h 220"/>
                    <a:gd name="T18" fmla="*/ 303 w 317"/>
                    <a:gd name="T19" fmla="*/ 94 h 220"/>
                    <a:gd name="T20" fmla="*/ 303 w 317"/>
                    <a:gd name="T21" fmla="*/ 94 h 220"/>
                    <a:gd name="T22" fmla="*/ 301 w 317"/>
                    <a:gd name="T23" fmla="*/ 95 h 220"/>
                    <a:gd name="T24" fmla="*/ 298 w 317"/>
                    <a:gd name="T25" fmla="*/ 96 h 220"/>
                    <a:gd name="T26" fmla="*/ 159 w 317"/>
                    <a:gd name="T27" fmla="*/ 0 h 220"/>
                    <a:gd name="T28" fmla="*/ 17 w 317"/>
                    <a:gd name="T29" fmla="*/ 11 h 220"/>
                    <a:gd name="T30" fmla="*/ 20 w 317"/>
                    <a:gd name="T31" fmla="*/ 99 h 220"/>
                    <a:gd name="T32" fmla="*/ 9 w 317"/>
                    <a:gd name="T33" fmla="*/ 99 h 220"/>
                    <a:gd name="T34" fmla="*/ 9 w 317"/>
                    <a:gd name="T35" fmla="*/ 146 h 220"/>
                    <a:gd name="T36" fmla="*/ 91 w 317"/>
                    <a:gd name="T37" fmla="*/ 185 h 220"/>
                    <a:gd name="T38" fmla="*/ 113 w 317"/>
                    <a:gd name="T39" fmla="*/ 220 h 220"/>
                    <a:gd name="T40" fmla="*/ 135 w 317"/>
                    <a:gd name="T41" fmla="*/ 196 h 220"/>
                    <a:gd name="T42" fmla="*/ 177 w 317"/>
                    <a:gd name="T43" fmla="*/ 197 h 220"/>
                    <a:gd name="T44" fmla="*/ 196 w 317"/>
                    <a:gd name="T45" fmla="*/ 220 h 220"/>
                    <a:gd name="T46" fmla="*/ 220 w 317"/>
                    <a:gd name="T47" fmla="*/ 187 h 220"/>
                    <a:gd name="T48" fmla="*/ 303 w 317"/>
                    <a:gd name="T49" fmla="*/ 110 h 220"/>
                    <a:gd name="T50" fmla="*/ 309 w 317"/>
                    <a:gd name="T51" fmla="*/ 106 h 220"/>
                    <a:gd name="T52" fmla="*/ 311 w 317"/>
                    <a:gd name="T53" fmla="*/ 104 h 220"/>
                    <a:gd name="T54" fmla="*/ 312 w 317"/>
                    <a:gd name="T55" fmla="*/ 104 h 220"/>
                    <a:gd name="T56" fmla="*/ 312 w 317"/>
                    <a:gd name="T57" fmla="*/ 103 h 220"/>
                    <a:gd name="T58" fmla="*/ 312 w 317"/>
                    <a:gd name="T59" fmla="*/ 103 h 220"/>
                    <a:gd name="T60" fmla="*/ 316 w 317"/>
                    <a:gd name="T61" fmla="*/ 96 h 220"/>
                    <a:gd name="T62" fmla="*/ 316 w 317"/>
                    <a:gd name="T63" fmla="*/ 85 h 220"/>
                    <a:gd name="T64" fmla="*/ 52 w 317"/>
                    <a:gd name="T65" fmla="*/ 99 h 220"/>
                    <a:gd name="T66" fmla="*/ 76 w 317"/>
                    <a:gd name="T67" fmla="*/ 99 h 220"/>
                    <a:gd name="T68" fmla="*/ 201 w 317"/>
                    <a:gd name="T69" fmla="*/ 24 h 220"/>
                    <a:gd name="T70" fmla="*/ 158 w 317"/>
                    <a:gd name="T71" fmla="*/ 31 h 220"/>
                    <a:gd name="T72" fmla="*/ 119 w 317"/>
                    <a:gd name="T73" fmla="*/ 37 h 220"/>
                    <a:gd name="T74" fmla="*/ 113 w 317"/>
                    <a:gd name="T75" fmla="*/ 25 h 220"/>
                    <a:gd name="T76" fmla="*/ 158 w 317"/>
                    <a:gd name="T77" fmla="*/ 12 h 220"/>
                    <a:gd name="T78" fmla="*/ 201 w 317"/>
                    <a:gd name="T79" fmla="*/ 24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17" h="220">
                      <a:moveTo>
                        <a:pt x="316" y="85"/>
                      </a:moveTo>
                      <a:cubicBezTo>
                        <a:pt x="315" y="84"/>
                        <a:pt x="315" y="83"/>
                        <a:pt x="314" y="82"/>
                      </a:cubicBezTo>
                      <a:cubicBezTo>
                        <a:pt x="314" y="81"/>
                        <a:pt x="313" y="80"/>
                        <a:pt x="313" y="79"/>
                      </a:cubicBezTo>
                      <a:cubicBezTo>
                        <a:pt x="311" y="78"/>
                        <a:pt x="310" y="77"/>
                        <a:pt x="309" y="75"/>
                      </a:cubicBezTo>
                      <a:cubicBezTo>
                        <a:pt x="308" y="74"/>
                        <a:pt x="307" y="74"/>
                        <a:pt x="306" y="73"/>
                      </a:cubicBezTo>
                      <a:cubicBezTo>
                        <a:pt x="305" y="72"/>
                        <a:pt x="304" y="71"/>
                        <a:pt x="303" y="71"/>
                      </a:cubicBezTo>
                      <a:cubicBezTo>
                        <a:pt x="302" y="70"/>
                        <a:pt x="301" y="70"/>
                        <a:pt x="301" y="70"/>
                      </a:cubicBezTo>
                      <a:cubicBezTo>
                        <a:pt x="301" y="70"/>
                        <a:pt x="301" y="71"/>
                        <a:pt x="302" y="72"/>
                      </a:cubicBezTo>
                      <a:cubicBezTo>
                        <a:pt x="303" y="74"/>
                        <a:pt x="304" y="76"/>
                        <a:pt x="305" y="78"/>
                      </a:cubicBezTo>
                      <a:cubicBezTo>
                        <a:pt x="305" y="80"/>
                        <a:pt x="306" y="81"/>
                        <a:pt x="306" y="83"/>
                      </a:cubicBezTo>
                      <a:cubicBezTo>
                        <a:pt x="306" y="83"/>
                        <a:pt x="306" y="84"/>
                        <a:pt x="306" y="85"/>
                      </a:cubicBezTo>
                      <a:cubicBezTo>
                        <a:pt x="307" y="85"/>
                        <a:pt x="307" y="86"/>
                        <a:pt x="307" y="87"/>
                      </a:cubicBezTo>
                      <a:cubicBezTo>
                        <a:pt x="307" y="88"/>
                        <a:pt x="306" y="89"/>
                        <a:pt x="306" y="90"/>
                      </a:cubicBezTo>
                      <a:cubicBezTo>
                        <a:pt x="306" y="91"/>
                        <a:pt x="305" y="91"/>
                        <a:pt x="305" y="92"/>
                      </a:cubicBezTo>
                      <a:cubicBezTo>
                        <a:pt x="305" y="92"/>
                        <a:pt x="305" y="92"/>
                        <a:pt x="305" y="92"/>
                      </a:cubicBezTo>
                      <a:cubicBezTo>
                        <a:pt x="303" y="94"/>
                        <a:pt x="303" y="94"/>
                        <a:pt x="303" y="94"/>
                      </a:cubicBezTo>
                      <a:cubicBezTo>
                        <a:pt x="302" y="94"/>
                        <a:pt x="302" y="94"/>
                        <a:pt x="302" y="94"/>
                      </a:cubicBezTo>
                      <a:cubicBezTo>
                        <a:pt x="302" y="94"/>
                        <a:pt x="302" y="94"/>
                        <a:pt x="302" y="94"/>
                      </a:cubicBezTo>
                      <a:cubicBezTo>
                        <a:pt x="302" y="94"/>
                        <a:pt x="303" y="94"/>
                        <a:pt x="303" y="94"/>
                      </a:cubicBezTo>
                      <a:cubicBezTo>
                        <a:pt x="303" y="94"/>
                        <a:pt x="303" y="94"/>
                        <a:pt x="303" y="94"/>
                      </a:cubicBezTo>
                      <a:cubicBezTo>
                        <a:pt x="303" y="94"/>
                        <a:pt x="303" y="94"/>
                        <a:pt x="303" y="94"/>
                      </a:cubicBezTo>
                      <a:cubicBezTo>
                        <a:pt x="303" y="94"/>
                        <a:pt x="303" y="94"/>
                        <a:pt x="303" y="94"/>
                      </a:cubicBezTo>
                      <a:cubicBezTo>
                        <a:pt x="302" y="94"/>
                        <a:pt x="302" y="94"/>
                        <a:pt x="302" y="94"/>
                      </a:cubicBezTo>
                      <a:cubicBezTo>
                        <a:pt x="301" y="95"/>
                        <a:pt x="301" y="95"/>
                        <a:pt x="301" y="95"/>
                      </a:cubicBezTo>
                      <a:cubicBezTo>
                        <a:pt x="301" y="95"/>
                        <a:pt x="300" y="95"/>
                        <a:pt x="300" y="96"/>
                      </a:cubicBezTo>
                      <a:cubicBezTo>
                        <a:pt x="299" y="96"/>
                        <a:pt x="299" y="96"/>
                        <a:pt x="298" y="96"/>
                      </a:cubicBezTo>
                      <a:cubicBezTo>
                        <a:pt x="298" y="96"/>
                        <a:pt x="297" y="96"/>
                        <a:pt x="297" y="96"/>
                      </a:cubicBezTo>
                      <a:cubicBezTo>
                        <a:pt x="295" y="43"/>
                        <a:pt x="234" y="0"/>
                        <a:pt x="159" y="0"/>
                      </a:cubicBezTo>
                      <a:cubicBezTo>
                        <a:pt x="123" y="0"/>
                        <a:pt x="90" y="10"/>
                        <a:pt x="66" y="26"/>
                      </a:cubicBezTo>
                      <a:cubicBezTo>
                        <a:pt x="56" y="19"/>
                        <a:pt x="39" y="11"/>
                        <a:pt x="17" y="11"/>
                      </a:cubicBezTo>
                      <a:cubicBezTo>
                        <a:pt x="17" y="11"/>
                        <a:pt x="32" y="33"/>
                        <a:pt x="40" y="48"/>
                      </a:cubicBezTo>
                      <a:cubicBezTo>
                        <a:pt x="28" y="63"/>
                        <a:pt x="20" y="80"/>
                        <a:pt x="20" y="99"/>
                      </a:cubicBezTo>
                      <a:cubicBezTo>
                        <a:pt x="20" y="99"/>
                        <a:pt x="20" y="99"/>
                        <a:pt x="20" y="99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9"/>
                        <a:pt x="0" y="108"/>
                        <a:pt x="0" y="123"/>
                      </a:cubicBezTo>
                      <a:cubicBezTo>
                        <a:pt x="0" y="138"/>
                        <a:pt x="9" y="146"/>
                        <a:pt x="9" y="146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57" y="167"/>
                        <a:pt x="72" y="177"/>
                        <a:pt x="91" y="185"/>
                      </a:cubicBezTo>
                      <a:cubicBezTo>
                        <a:pt x="99" y="216"/>
                        <a:pt x="99" y="216"/>
                        <a:pt x="99" y="216"/>
                      </a:cubicBezTo>
                      <a:cubicBezTo>
                        <a:pt x="99" y="216"/>
                        <a:pt x="101" y="220"/>
                        <a:pt x="113" y="220"/>
                      </a:cubicBezTo>
                      <a:cubicBezTo>
                        <a:pt x="126" y="220"/>
                        <a:pt x="130" y="216"/>
                        <a:pt x="130" y="216"/>
                      </a:cubicBezTo>
                      <a:cubicBezTo>
                        <a:pt x="135" y="196"/>
                        <a:pt x="135" y="196"/>
                        <a:pt x="135" y="196"/>
                      </a:cubicBezTo>
                      <a:cubicBezTo>
                        <a:pt x="143" y="197"/>
                        <a:pt x="151" y="197"/>
                        <a:pt x="159" y="197"/>
                      </a:cubicBezTo>
                      <a:cubicBezTo>
                        <a:pt x="165" y="197"/>
                        <a:pt x="171" y="197"/>
                        <a:pt x="177" y="197"/>
                      </a:cubicBezTo>
                      <a:cubicBezTo>
                        <a:pt x="182" y="216"/>
                        <a:pt x="182" y="216"/>
                        <a:pt x="182" y="216"/>
                      </a:cubicBezTo>
                      <a:cubicBezTo>
                        <a:pt x="182" y="216"/>
                        <a:pt x="184" y="220"/>
                        <a:pt x="196" y="220"/>
                      </a:cubicBezTo>
                      <a:cubicBezTo>
                        <a:pt x="208" y="220"/>
                        <a:pt x="213" y="216"/>
                        <a:pt x="213" y="216"/>
                      </a:cubicBezTo>
                      <a:cubicBezTo>
                        <a:pt x="220" y="187"/>
                        <a:pt x="220" y="187"/>
                        <a:pt x="220" y="187"/>
                      </a:cubicBezTo>
                      <a:cubicBezTo>
                        <a:pt x="260" y="173"/>
                        <a:pt x="290" y="145"/>
                        <a:pt x="296" y="111"/>
                      </a:cubicBezTo>
                      <a:cubicBezTo>
                        <a:pt x="298" y="111"/>
                        <a:pt x="300" y="111"/>
                        <a:pt x="303" y="110"/>
                      </a:cubicBezTo>
                      <a:cubicBezTo>
                        <a:pt x="304" y="109"/>
                        <a:pt x="305" y="109"/>
                        <a:pt x="306" y="108"/>
                      </a:cubicBezTo>
                      <a:cubicBezTo>
                        <a:pt x="307" y="108"/>
                        <a:pt x="308" y="107"/>
                        <a:pt x="309" y="106"/>
                      </a:cubicBezTo>
                      <a:cubicBezTo>
                        <a:pt x="311" y="105"/>
                        <a:pt x="311" y="105"/>
                        <a:pt x="311" y="105"/>
                      </a:cubicBezTo>
                      <a:cubicBezTo>
                        <a:pt x="311" y="104"/>
                        <a:pt x="311" y="104"/>
                        <a:pt x="311" y="104"/>
                      </a:cubicBezTo>
                      <a:cubicBezTo>
                        <a:pt x="312" y="104"/>
                        <a:pt x="312" y="104"/>
                        <a:pt x="312" y="104"/>
                      </a:cubicBezTo>
                      <a:cubicBezTo>
                        <a:pt x="312" y="104"/>
                        <a:pt x="312" y="104"/>
                        <a:pt x="312" y="104"/>
                      </a:cubicBezTo>
                      <a:cubicBezTo>
                        <a:pt x="312" y="104"/>
                        <a:pt x="312" y="104"/>
                        <a:pt x="312" y="104"/>
                      </a:cubicBezTo>
                      <a:cubicBezTo>
                        <a:pt x="312" y="103"/>
                        <a:pt x="312" y="103"/>
                        <a:pt x="312" y="103"/>
                      </a:cubicBezTo>
                      <a:cubicBezTo>
                        <a:pt x="312" y="103"/>
                        <a:pt x="312" y="103"/>
                        <a:pt x="312" y="103"/>
                      </a:cubicBezTo>
                      <a:cubicBezTo>
                        <a:pt x="312" y="103"/>
                        <a:pt x="312" y="103"/>
                        <a:pt x="312" y="103"/>
                      </a:cubicBezTo>
                      <a:cubicBezTo>
                        <a:pt x="314" y="101"/>
                        <a:pt x="314" y="101"/>
                        <a:pt x="314" y="101"/>
                      </a:cubicBezTo>
                      <a:cubicBezTo>
                        <a:pt x="315" y="99"/>
                        <a:pt x="316" y="98"/>
                        <a:pt x="316" y="96"/>
                      </a:cubicBezTo>
                      <a:cubicBezTo>
                        <a:pt x="317" y="95"/>
                        <a:pt x="317" y="93"/>
                        <a:pt x="317" y="92"/>
                      </a:cubicBezTo>
                      <a:cubicBezTo>
                        <a:pt x="317" y="89"/>
                        <a:pt x="317" y="87"/>
                        <a:pt x="316" y="85"/>
                      </a:cubicBezTo>
                      <a:close/>
                      <a:moveTo>
                        <a:pt x="64" y="111"/>
                      </a:moveTo>
                      <a:cubicBezTo>
                        <a:pt x="57" y="111"/>
                        <a:pt x="52" y="106"/>
                        <a:pt x="52" y="99"/>
                      </a:cubicBezTo>
                      <a:cubicBezTo>
                        <a:pt x="52" y="93"/>
                        <a:pt x="57" y="87"/>
                        <a:pt x="64" y="87"/>
                      </a:cubicBezTo>
                      <a:cubicBezTo>
                        <a:pt x="70" y="87"/>
                        <a:pt x="76" y="93"/>
                        <a:pt x="76" y="99"/>
                      </a:cubicBezTo>
                      <a:cubicBezTo>
                        <a:pt x="76" y="106"/>
                        <a:pt x="70" y="111"/>
                        <a:pt x="64" y="111"/>
                      </a:cubicBezTo>
                      <a:close/>
                      <a:moveTo>
                        <a:pt x="201" y="24"/>
                      </a:moveTo>
                      <a:cubicBezTo>
                        <a:pt x="200" y="27"/>
                        <a:pt x="197" y="37"/>
                        <a:pt x="195" y="36"/>
                      </a:cubicBezTo>
                      <a:cubicBezTo>
                        <a:pt x="183" y="33"/>
                        <a:pt x="171" y="31"/>
                        <a:pt x="158" y="31"/>
                      </a:cubicBezTo>
                      <a:cubicBezTo>
                        <a:pt x="145" y="31"/>
                        <a:pt x="132" y="33"/>
                        <a:pt x="119" y="37"/>
                      </a:cubicBezTo>
                      <a:cubicBezTo>
                        <a:pt x="119" y="37"/>
                        <a:pt x="119" y="37"/>
                        <a:pt x="119" y="37"/>
                      </a:cubicBezTo>
                      <a:cubicBezTo>
                        <a:pt x="119" y="37"/>
                        <a:pt x="119" y="37"/>
                        <a:pt x="119" y="37"/>
                      </a:cubicBezTo>
                      <a:cubicBezTo>
                        <a:pt x="116" y="36"/>
                        <a:pt x="114" y="27"/>
                        <a:pt x="113" y="25"/>
                      </a:cubicBezTo>
                      <a:cubicBezTo>
                        <a:pt x="112" y="23"/>
                        <a:pt x="114" y="20"/>
                        <a:pt x="116" y="19"/>
                      </a:cubicBezTo>
                      <a:cubicBezTo>
                        <a:pt x="130" y="15"/>
                        <a:pt x="144" y="12"/>
                        <a:pt x="158" y="12"/>
                      </a:cubicBezTo>
                      <a:cubicBezTo>
                        <a:pt x="172" y="12"/>
                        <a:pt x="185" y="14"/>
                        <a:pt x="198" y="18"/>
                      </a:cubicBezTo>
                      <a:cubicBezTo>
                        <a:pt x="200" y="19"/>
                        <a:pt x="202" y="22"/>
                        <a:pt x="201" y="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96" name="Group 32">
                <a:extLst>
                  <a:ext uri="{FF2B5EF4-FFF2-40B4-BE49-F238E27FC236}">
                    <a16:creationId xmlns:a16="http://schemas.microsoft.com/office/drawing/2014/main" id="{5C647163-F7A2-4748-A2D9-217869C47397}"/>
                  </a:ext>
                </a:extLst>
              </p:cNvPr>
              <p:cNvGrpSpPr/>
              <p:nvPr/>
            </p:nvGrpSpPr>
            <p:grpSpPr>
              <a:xfrm>
                <a:off x="9332833" y="3121655"/>
                <a:ext cx="847714" cy="902375"/>
                <a:chOff x="9611182" y="2728115"/>
                <a:chExt cx="1025733" cy="1091874"/>
              </a:xfrm>
            </p:grpSpPr>
            <p:sp>
              <p:nvSpPr>
                <p:cNvPr id="122" name="Freeform 7">
                  <a:extLst>
                    <a:ext uri="{FF2B5EF4-FFF2-40B4-BE49-F238E27FC236}">
                      <a16:creationId xmlns:a16="http://schemas.microsoft.com/office/drawing/2014/main" id="{CF7BB79B-A54B-4450-9348-A5C5C62B05DA}"/>
                    </a:ext>
                  </a:extLst>
                </p:cNvPr>
                <p:cNvSpPr/>
                <p:nvPr/>
              </p:nvSpPr>
              <p:spPr bwMode="auto">
                <a:xfrm>
                  <a:off x="9611182" y="2728115"/>
                  <a:ext cx="1025733" cy="1091874"/>
                </a:xfrm>
                <a:custGeom>
                  <a:avLst/>
                  <a:gdLst>
                    <a:gd name="T0" fmla="*/ 327 w 400"/>
                    <a:gd name="T1" fmla="*/ 332 h 426"/>
                    <a:gd name="T2" fmla="*/ 330 w 400"/>
                    <a:gd name="T3" fmla="*/ 75 h 426"/>
                    <a:gd name="T4" fmla="*/ 74 w 400"/>
                    <a:gd name="T5" fmla="*/ 69 h 426"/>
                    <a:gd name="T6" fmla="*/ 70 w 400"/>
                    <a:gd name="T7" fmla="*/ 326 h 426"/>
                    <a:gd name="T8" fmla="*/ 79 w 400"/>
                    <a:gd name="T9" fmla="*/ 334 h 426"/>
                    <a:gd name="T10" fmla="*/ 82 w 400"/>
                    <a:gd name="T11" fmla="*/ 426 h 426"/>
                    <a:gd name="T12" fmla="*/ 149 w 400"/>
                    <a:gd name="T13" fmla="*/ 374 h 426"/>
                    <a:gd name="T14" fmla="*/ 327 w 400"/>
                    <a:gd name="T15" fmla="*/ 332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00" h="426">
                      <a:moveTo>
                        <a:pt x="327" y="332"/>
                      </a:moveTo>
                      <a:cubicBezTo>
                        <a:pt x="399" y="263"/>
                        <a:pt x="400" y="148"/>
                        <a:pt x="330" y="75"/>
                      </a:cubicBezTo>
                      <a:cubicBezTo>
                        <a:pt x="260" y="3"/>
                        <a:pt x="146" y="0"/>
                        <a:pt x="74" y="69"/>
                      </a:cubicBezTo>
                      <a:cubicBezTo>
                        <a:pt x="2" y="138"/>
                        <a:pt x="0" y="253"/>
                        <a:pt x="70" y="326"/>
                      </a:cubicBezTo>
                      <a:cubicBezTo>
                        <a:pt x="73" y="329"/>
                        <a:pt x="76" y="331"/>
                        <a:pt x="79" y="334"/>
                      </a:cubicBezTo>
                      <a:cubicBezTo>
                        <a:pt x="82" y="426"/>
                        <a:pt x="82" y="426"/>
                        <a:pt x="82" y="426"/>
                      </a:cubicBezTo>
                      <a:cubicBezTo>
                        <a:pt x="149" y="374"/>
                        <a:pt x="149" y="374"/>
                        <a:pt x="149" y="374"/>
                      </a:cubicBezTo>
                      <a:cubicBezTo>
                        <a:pt x="210" y="393"/>
                        <a:pt x="278" y="379"/>
                        <a:pt x="327" y="33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23" name="Freeform 39">
                  <a:extLst>
                    <a:ext uri="{FF2B5EF4-FFF2-40B4-BE49-F238E27FC236}">
                      <a16:creationId xmlns:a16="http://schemas.microsoft.com/office/drawing/2014/main" id="{455BF3E2-EA83-45A9-889C-07399792ADE2}"/>
                    </a:ext>
                  </a:extLst>
                </p:cNvPr>
                <p:cNvSpPr/>
                <p:nvPr/>
              </p:nvSpPr>
              <p:spPr bwMode="auto">
                <a:xfrm>
                  <a:off x="9787920" y="3010029"/>
                  <a:ext cx="499855" cy="325285"/>
                </a:xfrm>
                <a:custGeom>
                  <a:avLst/>
                  <a:gdLst>
                    <a:gd name="T0" fmla="*/ 95 w 195"/>
                    <a:gd name="T1" fmla="*/ 122 h 127"/>
                    <a:gd name="T2" fmla="*/ 180 w 195"/>
                    <a:gd name="T3" fmla="*/ 65 h 127"/>
                    <a:gd name="T4" fmla="*/ 195 w 195"/>
                    <a:gd name="T5" fmla="*/ 66 h 127"/>
                    <a:gd name="T6" fmla="*/ 195 w 195"/>
                    <a:gd name="T7" fmla="*/ 63 h 127"/>
                    <a:gd name="T8" fmla="*/ 100 w 195"/>
                    <a:gd name="T9" fmla="*/ 0 h 127"/>
                    <a:gd name="T10" fmla="*/ 5 w 195"/>
                    <a:gd name="T11" fmla="*/ 63 h 127"/>
                    <a:gd name="T12" fmla="*/ 28 w 195"/>
                    <a:gd name="T13" fmla="*/ 105 h 127"/>
                    <a:gd name="T14" fmla="*/ 0 w 195"/>
                    <a:gd name="T15" fmla="*/ 125 h 127"/>
                    <a:gd name="T16" fmla="*/ 13 w 195"/>
                    <a:gd name="T17" fmla="*/ 127 h 127"/>
                    <a:gd name="T18" fmla="*/ 44 w 195"/>
                    <a:gd name="T19" fmla="*/ 115 h 127"/>
                    <a:gd name="T20" fmla="*/ 94 w 195"/>
                    <a:gd name="T21" fmla="*/ 126 h 127"/>
                    <a:gd name="T22" fmla="*/ 95 w 195"/>
                    <a:gd name="T23" fmla="*/ 122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5" h="127">
                      <a:moveTo>
                        <a:pt x="95" y="122"/>
                      </a:moveTo>
                      <a:cubicBezTo>
                        <a:pt x="102" y="89"/>
                        <a:pt x="134" y="65"/>
                        <a:pt x="180" y="65"/>
                      </a:cubicBezTo>
                      <a:cubicBezTo>
                        <a:pt x="185" y="65"/>
                        <a:pt x="190" y="65"/>
                        <a:pt x="195" y="66"/>
                      </a:cubicBezTo>
                      <a:cubicBezTo>
                        <a:pt x="195" y="65"/>
                        <a:pt x="195" y="64"/>
                        <a:pt x="195" y="63"/>
                      </a:cubicBezTo>
                      <a:cubicBezTo>
                        <a:pt x="195" y="28"/>
                        <a:pt x="152" y="0"/>
                        <a:pt x="100" y="0"/>
                      </a:cubicBezTo>
                      <a:cubicBezTo>
                        <a:pt x="47" y="0"/>
                        <a:pt x="5" y="28"/>
                        <a:pt x="5" y="63"/>
                      </a:cubicBezTo>
                      <a:cubicBezTo>
                        <a:pt x="5" y="79"/>
                        <a:pt x="14" y="94"/>
                        <a:pt x="28" y="105"/>
                      </a:cubicBezTo>
                      <a:cubicBezTo>
                        <a:pt x="21" y="114"/>
                        <a:pt x="11" y="121"/>
                        <a:pt x="0" y="125"/>
                      </a:cubicBezTo>
                      <a:cubicBezTo>
                        <a:pt x="4" y="126"/>
                        <a:pt x="8" y="127"/>
                        <a:pt x="13" y="127"/>
                      </a:cubicBezTo>
                      <a:cubicBezTo>
                        <a:pt x="25" y="127"/>
                        <a:pt x="36" y="122"/>
                        <a:pt x="44" y="115"/>
                      </a:cubicBezTo>
                      <a:cubicBezTo>
                        <a:pt x="59" y="122"/>
                        <a:pt x="74" y="126"/>
                        <a:pt x="94" y="126"/>
                      </a:cubicBezTo>
                      <a:cubicBezTo>
                        <a:pt x="93" y="125"/>
                        <a:pt x="94" y="123"/>
                        <a:pt x="95" y="1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24" name="Freeform 40">
                  <a:extLst>
                    <a:ext uri="{FF2B5EF4-FFF2-40B4-BE49-F238E27FC236}">
                      <a16:creationId xmlns:a16="http://schemas.microsoft.com/office/drawing/2014/main" id="{960440A9-89F4-4B35-8249-3661CAD44E8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073087" y="3220380"/>
                  <a:ext cx="387089" cy="251554"/>
                </a:xfrm>
                <a:custGeom>
                  <a:avLst/>
                  <a:gdLst>
                    <a:gd name="T0" fmla="*/ 129 w 151"/>
                    <a:gd name="T1" fmla="*/ 81 h 98"/>
                    <a:gd name="T2" fmla="*/ 147 w 151"/>
                    <a:gd name="T3" fmla="*/ 49 h 98"/>
                    <a:gd name="T4" fmla="*/ 73 w 151"/>
                    <a:gd name="T5" fmla="*/ 0 h 98"/>
                    <a:gd name="T6" fmla="*/ 0 w 151"/>
                    <a:gd name="T7" fmla="*/ 49 h 98"/>
                    <a:gd name="T8" fmla="*/ 73 w 151"/>
                    <a:gd name="T9" fmla="*/ 98 h 98"/>
                    <a:gd name="T10" fmla="*/ 116 w 151"/>
                    <a:gd name="T11" fmla="*/ 88 h 98"/>
                    <a:gd name="T12" fmla="*/ 140 w 151"/>
                    <a:gd name="T13" fmla="*/ 98 h 98"/>
                    <a:gd name="T14" fmla="*/ 151 w 151"/>
                    <a:gd name="T15" fmla="*/ 96 h 98"/>
                    <a:gd name="T16" fmla="*/ 129 w 151"/>
                    <a:gd name="T17" fmla="*/ 81 h 98"/>
                    <a:gd name="T18" fmla="*/ 46 w 151"/>
                    <a:gd name="T19" fmla="*/ 57 h 98"/>
                    <a:gd name="T20" fmla="*/ 37 w 151"/>
                    <a:gd name="T21" fmla="*/ 49 h 98"/>
                    <a:gd name="T22" fmla="*/ 46 w 151"/>
                    <a:gd name="T23" fmla="*/ 40 h 98"/>
                    <a:gd name="T24" fmla="*/ 54 w 151"/>
                    <a:gd name="T25" fmla="*/ 49 h 98"/>
                    <a:gd name="T26" fmla="*/ 46 w 151"/>
                    <a:gd name="T27" fmla="*/ 57 h 98"/>
                    <a:gd name="T28" fmla="*/ 76 w 151"/>
                    <a:gd name="T29" fmla="*/ 57 h 98"/>
                    <a:gd name="T30" fmla="*/ 67 w 151"/>
                    <a:gd name="T31" fmla="*/ 49 h 98"/>
                    <a:gd name="T32" fmla="*/ 76 w 151"/>
                    <a:gd name="T33" fmla="*/ 40 h 98"/>
                    <a:gd name="T34" fmla="*/ 84 w 151"/>
                    <a:gd name="T35" fmla="*/ 49 h 98"/>
                    <a:gd name="T36" fmla="*/ 76 w 151"/>
                    <a:gd name="T37" fmla="*/ 57 h 98"/>
                    <a:gd name="T38" fmla="*/ 106 w 151"/>
                    <a:gd name="T39" fmla="*/ 57 h 98"/>
                    <a:gd name="T40" fmla="*/ 97 w 151"/>
                    <a:gd name="T41" fmla="*/ 49 h 98"/>
                    <a:gd name="T42" fmla="*/ 106 w 151"/>
                    <a:gd name="T43" fmla="*/ 40 h 98"/>
                    <a:gd name="T44" fmla="*/ 114 w 151"/>
                    <a:gd name="T45" fmla="*/ 49 h 98"/>
                    <a:gd name="T46" fmla="*/ 106 w 151"/>
                    <a:gd name="T47" fmla="*/ 57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51" h="98">
                      <a:moveTo>
                        <a:pt x="129" y="81"/>
                      </a:moveTo>
                      <a:cubicBezTo>
                        <a:pt x="140" y="72"/>
                        <a:pt x="147" y="61"/>
                        <a:pt x="147" y="49"/>
                      </a:cubicBezTo>
                      <a:cubicBezTo>
                        <a:pt x="147" y="22"/>
                        <a:pt x="114" y="0"/>
                        <a:pt x="73" y="0"/>
                      </a:cubicBezTo>
                      <a:cubicBezTo>
                        <a:pt x="33" y="0"/>
                        <a:pt x="0" y="22"/>
                        <a:pt x="0" y="49"/>
                      </a:cubicBezTo>
                      <a:cubicBezTo>
                        <a:pt x="0" y="76"/>
                        <a:pt x="33" y="98"/>
                        <a:pt x="73" y="98"/>
                      </a:cubicBezTo>
                      <a:cubicBezTo>
                        <a:pt x="89" y="98"/>
                        <a:pt x="104" y="94"/>
                        <a:pt x="116" y="88"/>
                      </a:cubicBezTo>
                      <a:cubicBezTo>
                        <a:pt x="123" y="94"/>
                        <a:pt x="131" y="98"/>
                        <a:pt x="140" y="98"/>
                      </a:cubicBezTo>
                      <a:cubicBezTo>
                        <a:pt x="144" y="98"/>
                        <a:pt x="147" y="97"/>
                        <a:pt x="151" y="96"/>
                      </a:cubicBezTo>
                      <a:cubicBezTo>
                        <a:pt x="142" y="93"/>
                        <a:pt x="134" y="88"/>
                        <a:pt x="129" y="81"/>
                      </a:cubicBezTo>
                      <a:close/>
                      <a:moveTo>
                        <a:pt x="46" y="57"/>
                      </a:moveTo>
                      <a:cubicBezTo>
                        <a:pt x="41" y="57"/>
                        <a:pt x="37" y="54"/>
                        <a:pt x="37" y="49"/>
                      </a:cubicBezTo>
                      <a:cubicBezTo>
                        <a:pt x="37" y="44"/>
                        <a:pt x="41" y="40"/>
                        <a:pt x="46" y="40"/>
                      </a:cubicBezTo>
                      <a:cubicBezTo>
                        <a:pt x="50" y="40"/>
                        <a:pt x="54" y="44"/>
                        <a:pt x="54" y="49"/>
                      </a:cubicBezTo>
                      <a:cubicBezTo>
                        <a:pt x="54" y="54"/>
                        <a:pt x="50" y="57"/>
                        <a:pt x="46" y="57"/>
                      </a:cubicBezTo>
                      <a:close/>
                      <a:moveTo>
                        <a:pt x="76" y="57"/>
                      </a:moveTo>
                      <a:cubicBezTo>
                        <a:pt x="71" y="57"/>
                        <a:pt x="67" y="54"/>
                        <a:pt x="67" y="49"/>
                      </a:cubicBezTo>
                      <a:cubicBezTo>
                        <a:pt x="67" y="44"/>
                        <a:pt x="71" y="40"/>
                        <a:pt x="76" y="40"/>
                      </a:cubicBezTo>
                      <a:cubicBezTo>
                        <a:pt x="80" y="40"/>
                        <a:pt x="84" y="44"/>
                        <a:pt x="84" y="49"/>
                      </a:cubicBezTo>
                      <a:cubicBezTo>
                        <a:pt x="84" y="54"/>
                        <a:pt x="80" y="57"/>
                        <a:pt x="76" y="57"/>
                      </a:cubicBezTo>
                      <a:close/>
                      <a:moveTo>
                        <a:pt x="106" y="57"/>
                      </a:moveTo>
                      <a:cubicBezTo>
                        <a:pt x="101" y="57"/>
                        <a:pt x="97" y="54"/>
                        <a:pt x="97" y="49"/>
                      </a:cubicBezTo>
                      <a:cubicBezTo>
                        <a:pt x="97" y="44"/>
                        <a:pt x="101" y="40"/>
                        <a:pt x="106" y="40"/>
                      </a:cubicBezTo>
                      <a:cubicBezTo>
                        <a:pt x="110" y="40"/>
                        <a:pt x="114" y="44"/>
                        <a:pt x="114" y="49"/>
                      </a:cubicBezTo>
                      <a:cubicBezTo>
                        <a:pt x="114" y="54"/>
                        <a:pt x="110" y="57"/>
                        <a:pt x="106" y="5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97" name="Group 36">
                <a:extLst>
                  <a:ext uri="{FF2B5EF4-FFF2-40B4-BE49-F238E27FC236}">
                    <a16:creationId xmlns:a16="http://schemas.microsoft.com/office/drawing/2014/main" id="{77419CDA-4C7B-4F65-ABB5-57DCFC71E742}"/>
                  </a:ext>
                </a:extLst>
              </p:cNvPr>
              <p:cNvGrpSpPr/>
              <p:nvPr/>
            </p:nvGrpSpPr>
            <p:grpSpPr>
              <a:xfrm>
                <a:off x="10146494" y="3213057"/>
                <a:ext cx="1055608" cy="1012596"/>
                <a:chOff x="10595712" y="2838712"/>
                <a:chExt cx="1277286" cy="1225241"/>
              </a:xfrm>
            </p:grpSpPr>
            <p:sp>
              <p:nvSpPr>
                <p:cNvPr id="120" name="Freeform 12">
                  <a:extLst>
                    <a:ext uri="{FF2B5EF4-FFF2-40B4-BE49-F238E27FC236}">
                      <a16:creationId xmlns:a16="http://schemas.microsoft.com/office/drawing/2014/main" id="{BB60F9C3-CBFD-4A26-B9B8-173E0E04DD0E}"/>
                    </a:ext>
                  </a:extLst>
                </p:cNvPr>
                <p:cNvSpPr/>
                <p:nvPr/>
              </p:nvSpPr>
              <p:spPr bwMode="auto">
                <a:xfrm>
                  <a:off x="10595712" y="2838712"/>
                  <a:ext cx="1277286" cy="1225241"/>
                </a:xfrm>
                <a:custGeom>
                  <a:avLst/>
                  <a:gdLst>
                    <a:gd name="T0" fmla="*/ 314 w 498"/>
                    <a:gd name="T1" fmla="*/ 456 h 478"/>
                    <a:gd name="T2" fmla="*/ 465 w 498"/>
                    <a:gd name="T3" fmla="*/ 187 h 478"/>
                    <a:gd name="T4" fmla="*/ 197 w 498"/>
                    <a:gd name="T5" fmla="*/ 32 h 478"/>
                    <a:gd name="T6" fmla="*/ 46 w 498"/>
                    <a:gd name="T7" fmla="*/ 302 h 478"/>
                    <a:gd name="T8" fmla="*/ 50 w 498"/>
                    <a:gd name="T9" fmla="*/ 316 h 478"/>
                    <a:gd name="T10" fmla="*/ 0 w 498"/>
                    <a:gd name="T11" fmla="*/ 415 h 478"/>
                    <a:gd name="T12" fmla="*/ 101 w 498"/>
                    <a:gd name="T13" fmla="*/ 398 h 478"/>
                    <a:gd name="T14" fmla="*/ 314 w 498"/>
                    <a:gd name="T15" fmla="*/ 456 h 4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8" h="478">
                      <a:moveTo>
                        <a:pt x="314" y="456"/>
                      </a:moveTo>
                      <a:cubicBezTo>
                        <a:pt x="430" y="425"/>
                        <a:pt x="498" y="304"/>
                        <a:pt x="465" y="187"/>
                      </a:cubicBezTo>
                      <a:cubicBezTo>
                        <a:pt x="433" y="69"/>
                        <a:pt x="313" y="0"/>
                        <a:pt x="197" y="32"/>
                      </a:cubicBezTo>
                      <a:cubicBezTo>
                        <a:pt x="81" y="64"/>
                        <a:pt x="14" y="185"/>
                        <a:pt x="46" y="302"/>
                      </a:cubicBezTo>
                      <a:cubicBezTo>
                        <a:pt x="47" y="307"/>
                        <a:pt x="49" y="312"/>
                        <a:pt x="50" y="316"/>
                      </a:cubicBezTo>
                      <a:cubicBezTo>
                        <a:pt x="0" y="415"/>
                        <a:pt x="0" y="415"/>
                        <a:pt x="0" y="415"/>
                      </a:cubicBezTo>
                      <a:cubicBezTo>
                        <a:pt x="101" y="398"/>
                        <a:pt x="101" y="398"/>
                        <a:pt x="101" y="398"/>
                      </a:cubicBezTo>
                      <a:cubicBezTo>
                        <a:pt x="155" y="453"/>
                        <a:pt x="235" y="478"/>
                        <a:pt x="314" y="45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21" name="Freeform 41">
                  <a:extLst>
                    <a:ext uri="{FF2B5EF4-FFF2-40B4-BE49-F238E27FC236}">
                      <a16:creationId xmlns:a16="http://schemas.microsoft.com/office/drawing/2014/main" id="{EB368081-36FA-4850-A192-8CA80F32EF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931840" y="3214959"/>
                  <a:ext cx="651655" cy="477085"/>
                </a:xfrm>
                <a:custGeom>
                  <a:avLst/>
                  <a:gdLst>
                    <a:gd name="T0" fmla="*/ 223 w 254"/>
                    <a:gd name="T1" fmla="*/ 0 h 186"/>
                    <a:gd name="T2" fmla="*/ 31 w 254"/>
                    <a:gd name="T3" fmla="*/ 0 h 186"/>
                    <a:gd name="T4" fmla="*/ 0 w 254"/>
                    <a:gd name="T5" fmla="*/ 31 h 186"/>
                    <a:gd name="T6" fmla="*/ 0 w 254"/>
                    <a:gd name="T7" fmla="*/ 155 h 186"/>
                    <a:gd name="T8" fmla="*/ 31 w 254"/>
                    <a:gd name="T9" fmla="*/ 186 h 186"/>
                    <a:gd name="T10" fmla="*/ 223 w 254"/>
                    <a:gd name="T11" fmla="*/ 186 h 186"/>
                    <a:gd name="T12" fmla="*/ 254 w 254"/>
                    <a:gd name="T13" fmla="*/ 155 h 186"/>
                    <a:gd name="T14" fmla="*/ 254 w 254"/>
                    <a:gd name="T15" fmla="*/ 31 h 186"/>
                    <a:gd name="T16" fmla="*/ 223 w 254"/>
                    <a:gd name="T17" fmla="*/ 0 h 186"/>
                    <a:gd name="T18" fmla="*/ 216 w 254"/>
                    <a:gd name="T19" fmla="*/ 24 h 186"/>
                    <a:gd name="T20" fmla="*/ 129 w 254"/>
                    <a:gd name="T21" fmla="*/ 86 h 186"/>
                    <a:gd name="T22" fmla="*/ 47 w 254"/>
                    <a:gd name="T23" fmla="*/ 24 h 186"/>
                    <a:gd name="T24" fmla="*/ 216 w 254"/>
                    <a:gd name="T25" fmla="*/ 24 h 186"/>
                    <a:gd name="T26" fmla="*/ 223 w 254"/>
                    <a:gd name="T27" fmla="*/ 162 h 186"/>
                    <a:gd name="T28" fmla="*/ 31 w 254"/>
                    <a:gd name="T29" fmla="*/ 162 h 186"/>
                    <a:gd name="T30" fmla="*/ 24 w 254"/>
                    <a:gd name="T31" fmla="*/ 155 h 186"/>
                    <a:gd name="T32" fmla="*/ 24 w 254"/>
                    <a:gd name="T33" fmla="*/ 36 h 186"/>
                    <a:gd name="T34" fmla="*/ 128 w 254"/>
                    <a:gd name="T35" fmla="*/ 115 h 186"/>
                    <a:gd name="T36" fmla="*/ 230 w 254"/>
                    <a:gd name="T37" fmla="*/ 43 h 186"/>
                    <a:gd name="T38" fmla="*/ 230 w 254"/>
                    <a:gd name="T39" fmla="*/ 155 h 186"/>
                    <a:gd name="T40" fmla="*/ 223 w 254"/>
                    <a:gd name="T41" fmla="*/ 162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54" h="186">
                      <a:moveTo>
                        <a:pt x="223" y="0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4" y="0"/>
                        <a:pt x="0" y="14"/>
                        <a:pt x="0" y="31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ubicBezTo>
                        <a:pt x="0" y="172"/>
                        <a:pt x="14" y="186"/>
                        <a:pt x="31" y="186"/>
                      </a:cubicBezTo>
                      <a:cubicBezTo>
                        <a:pt x="223" y="186"/>
                        <a:pt x="223" y="186"/>
                        <a:pt x="223" y="186"/>
                      </a:cubicBezTo>
                      <a:cubicBezTo>
                        <a:pt x="240" y="186"/>
                        <a:pt x="254" y="172"/>
                        <a:pt x="254" y="155"/>
                      </a:cubicBezTo>
                      <a:cubicBezTo>
                        <a:pt x="254" y="31"/>
                        <a:pt x="254" y="31"/>
                        <a:pt x="254" y="31"/>
                      </a:cubicBezTo>
                      <a:cubicBezTo>
                        <a:pt x="254" y="14"/>
                        <a:pt x="240" y="0"/>
                        <a:pt x="223" y="0"/>
                      </a:cubicBezTo>
                      <a:close/>
                      <a:moveTo>
                        <a:pt x="216" y="24"/>
                      </a:moveTo>
                      <a:cubicBezTo>
                        <a:pt x="129" y="86"/>
                        <a:pt x="129" y="86"/>
                        <a:pt x="129" y="86"/>
                      </a:cubicBezTo>
                      <a:cubicBezTo>
                        <a:pt x="47" y="24"/>
                        <a:pt x="47" y="24"/>
                        <a:pt x="47" y="24"/>
                      </a:cubicBezTo>
                      <a:lnTo>
                        <a:pt x="216" y="24"/>
                      </a:lnTo>
                      <a:close/>
                      <a:moveTo>
                        <a:pt x="223" y="162"/>
                      </a:moveTo>
                      <a:cubicBezTo>
                        <a:pt x="31" y="162"/>
                        <a:pt x="31" y="162"/>
                        <a:pt x="31" y="162"/>
                      </a:cubicBezTo>
                      <a:cubicBezTo>
                        <a:pt x="27" y="162"/>
                        <a:pt x="24" y="159"/>
                        <a:pt x="24" y="155"/>
                      </a:cubicBezTo>
                      <a:cubicBezTo>
                        <a:pt x="24" y="36"/>
                        <a:pt x="24" y="36"/>
                        <a:pt x="24" y="36"/>
                      </a:cubicBezTo>
                      <a:cubicBezTo>
                        <a:pt x="128" y="115"/>
                        <a:pt x="128" y="115"/>
                        <a:pt x="128" y="115"/>
                      </a:cubicBezTo>
                      <a:cubicBezTo>
                        <a:pt x="230" y="43"/>
                        <a:pt x="230" y="43"/>
                        <a:pt x="230" y="43"/>
                      </a:cubicBezTo>
                      <a:cubicBezTo>
                        <a:pt x="230" y="155"/>
                        <a:pt x="230" y="155"/>
                        <a:pt x="230" y="155"/>
                      </a:cubicBezTo>
                      <a:cubicBezTo>
                        <a:pt x="230" y="159"/>
                        <a:pt x="227" y="162"/>
                        <a:pt x="223" y="16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98" name="Group 39">
                <a:extLst>
                  <a:ext uri="{FF2B5EF4-FFF2-40B4-BE49-F238E27FC236}">
                    <a16:creationId xmlns:a16="http://schemas.microsoft.com/office/drawing/2014/main" id="{E79FC044-DE71-404E-A5B9-F29FC7E5A70D}"/>
                  </a:ext>
                </a:extLst>
              </p:cNvPr>
              <p:cNvGrpSpPr/>
              <p:nvPr/>
            </p:nvGrpSpPr>
            <p:grpSpPr>
              <a:xfrm>
                <a:off x="7855160" y="2471085"/>
                <a:ext cx="805596" cy="898791"/>
                <a:chOff x="7823198" y="1940925"/>
                <a:chExt cx="974771" cy="1087537"/>
              </a:xfrm>
            </p:grpSpPr>
            <p:sp>
              <p:nvSpPr>
                <p:cNvPr id="118" name="Freeform 9">
                  <a:extLst>
                    <a:ext uri="{FF2B5EF4-FFF2-40B4-BE49-F238E27FC236}">
                      <a16:creationId xmlns:a16="http://schemas.microsoft.com/office/drawing/2014/main" id="{AFD39C06-3C61-4B89-9D78-BDFF7F47D653}"/>
                    </a:ext>
                  </a:extLst>
                </p:cNvPr>
                <p:cNvSpPr/>
                <p:nvPr/>
              </p:nvSpPr>
              <p:spPr bwMode="auto">
                <a:xfrm>
                  <a:off x="7823198" y="1940925"/>
                  <a:ext cx="974771" cy="1087537"/>
                </a:xfrm>
                <a:custGeom>
                  <a:avLst/>
                  <a:gdLst>
                    <a:gd name="T0" fmla="*/ 347 w 380"/>
                    <a:gd name="T1" fmla="*/ 249 h 424"/>
                    <a:gd name="T2" fmla="*/ 250 w 380"/>
                    <a:gd name="T3" fmla="*/ 33 h 424"/>
                    <a:gd name="T4" fmla="*/ 33 w 380"/>
                    <a:gd name="T5" fmla="*/ 129 h 424"/>
                    <a:gd name="T6" fmla="*/ 131 w 380"/>
                    <a:gd name="T7" fmla="*/ 344 h 424"/>
                    <a:gd name="T8" fmla="*/ 141 w 380"/>
                    <a:gd name="T9" fmla="*/ 348 h 424"/>
                    <a:gd name="T10" fmla="*/ 179 w 380"/>
                    <a:gd name="T11" fmla="*/ 424 h 424"/>
                    <a:gd name="T12" fmla="*/ 215 w 380"/>
                    <a:gd name="T13" fmla="*/ 354 h 424"/>
                    <a:gd name="T14" fmla="*/ 347 w 380"/>
                    <a:gd name="T15" fmla="*/ 249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0" h="423">
                      <a:moveTo>
                        <a:pt x="347" y="249"/>
                      </a:moveTo>
                      <a:cubicBezTo>
                        <a:pt x="380" y="163"/>
                        <a:pt x="337" y="67"/>
                        <a:pt x="250" y="33"/>
                      </a:cubicBezTo>
                      <a:cubicBezTo>
                        <a:pt x="163" y="0"/>
                        <a:pt x="66" y="43"/>
                        <a:pt x="33" y="129"/>
                      </a:cubicBezTo>
                      <a:cubicBezTo>
                        <a:pt x="0" y="215"/>
                        <a:pt x="44" y="311"/>
                        <a:pt x="131" y="344"/>
                      </a:cubicBezTo>
                      <a:cubicBezTo>
                        <a:pt x="134" y="346"/>
                        <a:pt x="138" y="347"/>
                        <a:pt x="141" y="348"/>
                      </a:cubicBezTo>
                      <a:cubicBezTo>
                        <a:pt x="179" y="424"/>
                        <a:pt x="179" y="424"/>
                        <a:pt x="179" y="424"/>
                      </a:cubicBezTo>
                      <a:cubicBezTo>
                        <a:pt x="215" y="354"/>
                        <a:pt x="215" y="354"/>
                        <a:pt x="215" y="354"/>
                      </a:cubicBezTo>
                      <a:cubicBezTo>
                        <a:pt x="273" y="346"/>
                        <a:pt x="325" y="307"/>
                        <a:pt x="347" y="24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19" name="Freeform 42">
                  <a:extLst>
                    <a:ext uri="{FF2B5EF4-FFF2-40B4-BE49-F238E27FC236}">
                      <a16:creationId xmlns:a16="http://schemas.microsoft.com/office/drawing/2014/main" id="{BF42E080-058A-43BA-BFDB-7A7D3E98033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051982" y="2176215"/>
                  <a:ext cx="497686" cy="510698"/>
                </a:xfrm>
                <a:custGeom>
                  <a:avLst/>
                  <a:gdLst>
                    <a:gd name="T0" fmla="*/ 142 w 194"/>
                    <a:gd name="T1" fmla="*/ 189 h 199"/>
                    <a:gd name="T2" fmla="*/ 89 w 194"/>
                    <a:gd name="T3" fmla="*/ 199 h 199"/>
                    <a:gd name="T4" fmla="*/ 0 w 194"/>
                    <a:gd name="T5" fmla="*/ 109 h 199"/>
                    <a:gd name="T6" fmla="*/ 107 w 194"/>
                    <a:gd name="T7" fmla="*/ 0 h 199"/>
                    <a:gd name="T8" fmla="*/ 194 w 194"/>
                    <a:gd name="T9" fmla="*/ 83 h 199"/>
                    <a:gd name="T10" fmla="*/ 139 w 194"/>
                    <a:gd name="T11" fmla="*/ 151 h 199"/>
                    <a:gd name="T12" fmla="*/ 115 w 194"/>
                    <a:gd name="T13" fmla="*/ 129 h 199"/>
                    <a:gd name="T14" fmla="*/ 114 w 194"/>
                    <a:gd name="T15" fmla="*/ 129 h 199"/>
                    <a:gd name="T16" fmla="*/ 77 w 194"/>
                    <a:gd name="T17" fmla="*/ 151 h 199"/>
                    <a:gd name="T18" fmla="*/ 45 w 194"/>
                    <a:gd name="T19" fmla="*/ 114 h 199"/>
                    <a:gd name="T20" fmla="*/ 112 w 194"/>
                    <a:gd name="T21" fmla="*/ 47 h 199"/>
                    <a:gd name="T22" fmla="*/ 146 w 194"/>
                    <a:gd name="T23" fmla="*/ 54 h 199"/>
                    <a:gd name="T24" fmla="*/ 138 w 194"/>
                    <a:gd name="T25" fmla="*/ 107 h 199"/>
                    <a:gd name="T26" fmla="*/ 145 w 194"/>
                    <a:gd name="T27" fmla="*/ 132 h 199"/>
                    <a:gd name="T28" fmla="*/ 173 w 194"/>
                    <a:gd name="T29" fmla="*/ 84 h 199"/>
                    <a:gd name="T30" fmla="*/ 104 w 194"/>
                    <a:gd name="T31" fmla="*/ 17 h 199"/>
                    <a:gd name="T32" fmla="*/ 22 w 194"/>
                    <a:gd name="T33" fmla="*/ 106 h 199"/>
                    <a:gd name="T34" fmla="*/ 95 w 194"/>
                    <a:gd name="T35" fmla="*/ 181 h 199"/>
                    <a:gd name="T36" fmla="*/ 137 w 194"/>
                    <a:gd name="T37" fmla="*/ 173 h 199"/>
                    <a:gd name="T38" fmla="*/ 142 w 194"/>
                    <a:gd name="T39" fmla="*/ 189 h 199"/>
                    <a:gd name="T40" fmla="*/ 117 w 194"/>
                    <a:gd name="T41" fmla="*/ 71 h 199"/>
                    <a:gd name="T42" fmla="*/ 108 w 194"/>
                    <a:gd name="T43" fmla="*/ 70 h 199"/>
                    <a:gd name="T44" fmla="*/ 74 w 194"/>
                    <a:gd name="T45" fmla="*/ 110 h 199"/>
                    <a:gd name="T46" fmla="*/ 88 w 194"/>
                    <a:gd name="T47" fmla="*/ 128 h 199"/>
                    <a:gd name="T48" fmla="*/ 113 w 194"/>
                    <a:gd name="T49" fmla="*/ 98 h 199"/>
                    <a:gd name="T50" fmla="*/ 117 w 194"/>
                    <a:gd name="T51" fmla="*/ 71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94" h="199">
                      <a:moveTo>
                        <a:pt x="142" y="189"/>
                      </a:moveTo>
                      <a:cubicBezTo>
                        <a:pt x="125" y="197"/>
                        <a:pt x="110" y="199"/>
                        <a:pt x="89" y="199"/>
                      </a:cubicBezTo>
                      <a:cubicBezTo>
                        <a:pt x="42" y="199"/>
                        <a:pt x="0" y="165"/>
                        <a:pt x="0" y="109"/>
                      </a:cubicBezTo>
                      <a:cubicBezTo>
                        <a:pt x="0" y="51"/>
                        <a:pt x="43" y="0"/>
                        <a:pt x="107" y="0"/>
                      </a:cubicBezTo>
                      <a:cubicBezTo>
                        <a:pt x="158" y="0"/>
                        <a:pt x="194" y="35"/>
                        <a:pt x="194" y="83"/>
                      </a:cubicBezTo>
                      <a:cubicBezTo>
                        <a:pt x="194" y="125"/>
                        <a:pt x="170" y="151"/>
                        <a:pt x="139" y="151"/>
                      </a:cubicBezTo>
                      <a:cubicBezTo>
                        <a:pt x="126" y="151"/>
                        <a:pt x="116" y="144"/>
                        <a:pt x="115" y="129"/>
                      </a:cubicBezTo>
                      <a:cubicBezTo>
                        <a:pt x="114" y="129"/>
                        <a:pt x="114" y="129"/>
                        <a:pt x="114" y="129"/>
                      </a:cubicBezTo>
                      <a:cubicBezTo>
                        <a:pt x="105" y="143"/>
                        <a:pt x="92" y="151"/>
                        <a:pt x="77" y="151"/>
                      </a:cubicBezTo>
                      <a:cubicBezTo>
                        <a:pt x="59" y="151"/>
                        <a:pt x="45" y="137"/>
                        <a:pt x="45" y="114"/>
                      </a:cubicBezTo>
                      <a:cubicBezTo>
                        <a:pt x="45" y="78"/>
                        <a:pt x="71" y="47"/>
                        <a:pt x="112" y="47"/>
                      </a:cubicBezTo>
                      <a:cubicBezTo>
                        <a:pt x="125" y="47"/>
                        <a:pt x="139" y="50"/>
                        <a:pt x="146" y="54"/>
                      </a:cubicBezTo>
                      <a:cubicBezTo>
                        <a:pt x="138" y="107"/>
                        <a:pt x="138" y="107"/>
                        <a:pt x="138" y="107"/>
                      </a:cubicBezTo>
                      <a:cubicBezTo>
                        <a:pt x="135" y="124"/>
                        <a:pt x="137" y="132"/>
                        <a:pt x="145" y="132"/>
                      </a:cubicBezTo>
                      <a:cubicBezTo>
                        <a:pt x="157" y="132"/>
                        <a:pt x="173" y="117"/>
                        <a:pt x="173" y="84"/>
                      </a:cubicBezTo>
                      <a:cubicBezTo>
                        <a:pt x="173" y="46"/>
                        <a:pt x="149" y="17"/>
                        <a:pt x="104" y="17"/>
                      </a:cubicBezTo>
                      <a:cubicBezTo>
                        <a:pt x="60" y="17"/>
                        <a:pt x="22" y="51"/>
                        <a:pt x="22" y="106"/>
                      </a:cubicBezTo>
                      <a:cubicBezTo>
                        <a:pt x="22" y="154"/>
                        <a:pt x="52" y="181"/>
                        <a:pt x="95" y="181"/>
                      </a:cubicBezTo>
                      <a:cubicBezTo>
                        <a:pt x="110" y="181"/>
                        <a:pt x="125" y="178"/>
                        <a:pt x="137" y="173"/>
                      </a:cubicBezTo>
                      <a:lnTo>
                        <a:pt x="142" y="189"/>
                      </a:lnTo>
                      <a:close/>
                      <a:moveTo>
                        <a:pt x="117" y="71"/>
                      </a:moveTo>
                      <a:cubicBezTo>
                        <a:pt x="114" y="70"/>
                        <a:pt x="111" y="70"/>
                        <a:pt x="108" y="70"/>
                      </a:cubicBezTo>
                      <a:cubicBezTo>
                        <a:pt x="89" y="70"/>
                        <a:pt x="74" y="88"/>
                        <a:pt x="74" y="110"/>
                      </a:cubicBezTo>
                      <a:cubicBezTo>
                        <a:pt x="74" y="121"/>
                        <a:pt x="79" y="128"/>
                        <a:pt x="88" y="128"/>
                      </a:cubicBezTo>
                      <a:cubicBezTo>
                        <a:pt x="99" y="128"/>
                        <a:pt x="110" y="114"/>
                        <a:pt x="113" y="98"/>
                      </a:cubicBezTo>
                      <a:lnTo>
                        <a:pt x="117" y="7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99" name="Group 42">
                <a:extLst>
                  <a:ext uri="{FF2B5EF4-FFF2-40B4-BE49-F238E27FC236}">
                    <a16:creationId xmlns:a16="http://schemas.microsoft.com/office/drawing/2014/main" id="{95B5916A-2710-4FA7-B7F0-4F4D2748692A}"/>
                  </a:ext>
                </a:extLst>
              </p:cNvPr>
              <p:cNvGrpSpPr/>
              <p:nvPr/>
            </p:nvGrpSpPr>
            <p:grpSpPr>
              <a:xfrm>
                <a:off x="9455598" y="4119913"/>
                <a:ext cx="1051128" cy="1015285"/>
                <a:chOff x="9759729" y="3936007"/>
                <a:chExt cx="1271865" cy="1228494"/>
              </a:xfrm>
            </p:grpSpPr>
            <p:sp>
              <p:nvSpPr>
                <p:cNvPr id="115" name="Freeform 14">
                  <a:extLst>
                    <a:ext uri="{FF2B5EF4-FFF2-40B4-BE49-F238E27FC236}">
                      <a16:creationId xmlns:a16="http://schemas.microsoft.com/office/drawing/2014/main" id="{039524BA-5356-47DD-B046-47A146D9EC28}"/>
                    </a:ext>
                  </a:extLst>
                </p:cNvPr>
                <p:cNvSpPr/>
                <p:nvPr/>
              </p:nvSpPr>
              <p:spPr bwMode="auto">
                <a:xfrm>
                  <a:off x="9759729" y="3936007"/>
                  <a:ext cx="1271865" cy="1228494"/>
                </a:xfrm>
                <a:custGeom>
                  <a:avLst/>
                  <a:gdLst>
                    <a:gd name="T0" fmla="*/ 315 w 496"/>
                    <a:gd name="T1" fmla="*/ 456 h 479"/>
                    <a:gd name="T2" fmla="*/ 462 w 496"/>
                    <a:gd name="T3" fmla="*/ 184 h 479"/>
                    <a:gd name="T4" fmla="*/ 191 w 496"/>
                    <a:gd name="T5" fmla="*/ 34 h 479"/>
                    <a:gd name="T6" fmla="*/ 44 w 496"/>
                    <a:gd name="T7" fmla="*/ 307 h 479"/>
                    <a:gd name="T8" fmla="*/ 49 w 496"/>
                    <a:gd name="T9" fmla="*/ 321 h 479"/>
                    <a:gd name="T10" fmla="*/ 0 w 496"/>
                    <a:gd name="T11" fmla="*/ 420 h 479"/>
                    <a:gd name="T12" fmla="*/ 101 w 496"/>
                    <a:gd name="T13" fmla="*/ 402 h 479"/>
                    <a:gd name="T14" fmla="*/ 315 w 496"/>
                    <a:gd name="T15" fmla="*/ 456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6" h="479">
                      <a:moveTo>
                        <a:pt x="315" y="456"/>
                      </a:moveTo>
                      <a:cubicBezTo>
                        <a:pt x="430" y="422"/>
                        <a:pt x="496" y="300"/>
                        <a:pt x="462" y="184"/>
                      </a:cubicBezTo>
                      <a:cubicBezTo>
                        <a:pt x="427" y="67"/>
                        <a:pt x="306" y="0"/>
                        <a:pt x="191" y="34"/>
                      </a:cubicBezTo>
                      <a:cubicBezTo>
                        <a:pt x="75" y="68"/>
                        <a:pt x="10" y="190"/>
                        <a:pt x="44" y="307"/>
                      </a:cubicBezTo>
                      <a:cubicBezTo>
                        <a:pt x="46" y="311"/>
                        <a:pt x="47" y="316"/>
                        <a:pt x="49" y="321"/>
                      </a:cubicBezTo>
                      <a:cubicBezTo>
                        <a:pt x="0" y="420"/>
                        <a:pt x="0" y="420"/>
                        <a:pt x="0" y="420"/>
                      </a:cubicBezTo>
                      <a:cubicBezTo>
                        <a:pt x="101" y="402"/>
                        <a:pt x="101" y="402"/>
                        <a:pt x="101" y="402"/>
                      </a:cubicBezTo>
                      <a:cubicBezTo>
                        <a:pt x="156" y="456"/>
                        <a:pt x="237" y="479"/>
                        <a:pt x="315" y="45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16" name="Freeform 43">
                  <a:extLst>
                    <a:ext uri="{FF2B5EF4-FFF2-40B4-BE49-F238E27FC236}">
                      <a16:creationId xmlns:a16="http://schemas.microsoft.com/office/drawing/2014/main" id="{E75504C1-254D-440F-B979-78CEC515EBD4}"/>
                    </a:ext>
                  </a:extLst>
                </p:cNvPr>
                <p:cNvSpPr/>
                <p:nvPr/>
              </p:nvSpPr>
              <p:spPr bwMode="auto">
                <a:xfrm>
                  <a:off x="10011283" y="4235270"/>
                  <a:ext cx="535636" cy="518288"/>
                </a:xfrm>
                <a:custGeom>
                  <a:avLst/>
                  <a:gdLst>
                    <a:gd name="T0" fmla="*/ 11 w 209"/>
                    <a:gd name="T1" fmla="*/ 202 h 202"/>
                    <a:gd name="T2" fmla="*/ 26 w 209"/>
                    <a:gd name="T3" fmla="*/ 166 h 202"/>
                    <a:gd name="T4" fmla="*/ 79 w 209"/>
                    <a:gd name="T5" fmla="*/ 119 h 202"/>
                    <a:gd name="T6" fmla="*/ 52 w 209"/>
                    <a:gd name="T7" fmla="*/ 63 h 202"/>
                    <a:gd name="T8" fmla="*/ 107 w 209"/>
                    <a:gd name="T9" fmla="*/ 0 h 202"/>
                    <a:gd name="T10" fmla="*/ 159 w 209"/>
                    <a:gd name="T11" fmla="*/ 68 h 202"/>
                    <a:gd name="T12" fmla="*/ 134 w 209"/>
                    <a:gd name="T13" fmla="*/ 121 h 202"/>
                    <a:gd name="T14" fmla="*/ 190 w 209"/>
                    <a:gd name="T15" fmla="*/ 163 h 202"/>
                    <a:gd name="T16" fmla="*/ 209 w 209"/>
                    <a:gd name="T17" fmla="*/ 202 h 202"/>
                    <a:gd name="T18" fmla="*/ 11 w 209"/>
                    <a:gd name="T19" fmla="*/ 202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9" h="201">
                      <a:moveTo>
                        <a:pt x="11" y="202"/>
                      </a:moveTo>
                      <a:cubicBezTo>
                        <a:pt x="11" y="202"/>
                        <a:pt x="0" y="174"/>
                        <a:pt x="26" y="166"/>
                      </a:cubicBezTo>
                      <a:cubicBezTo>
                        <a:pt x="52" y="158"/>
                        <a:pt x="79" y="149"/>
                        <a:pt x="79" y="119"/>
                      </a:cubicBezTo>
                      <a:cubicBezTo>
                        <a:pt x="79" y="119"/>
                        <a:pt x="52" y="108"/>
                        <a:pt x="52" y="63"/>
                      </a:cubicBezTo>
                      <a:cubicBezTo>
                        <a:pt x="52" y="23"/>
                        <a:pt x="73" y="0"/>
                        <a:pt x="107" y="0"/>
                      </a:cubicBezTo>
                      <a:cubicBezTo>
                        <a:pt x="140" y="0"/>
                        <a:pt x="159" y="25"/>
                        <a:pt x="159" y="68"/>
                      </a:cubicBezTo>
                      <a:cubicBezTo>
                        <a:pt x="159" y="68"/>
                        <a:pt x="152" y="111"/>
                        <a:pt x="134" y="121"/>
                      </a:cubicBezTo>
                      <a:cubicBezTo>
                        <a:pt x="135" y="128"/>
                        <a:pt x="130" y="154"/>
                        <a:pt x="190" y="163"/>
                      </a:cubicBezTo>
                      <a:cubicBezTo>
                        <a:pt x="208" y="165"/>
                        <a:pt x="209" y="183"/>
                        <a:pt x="209" y="202"/>
                      </a:cubicBezTo>
                      <a:lnTo>
                        <a:pt x="11" y="20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17" name="Freeform 44">
                  <a:extLst>
                    <a:ext uri="{FF2B5EF4-FFF2-40B4-BE49-F238E27FC236}">
                      <a16:creationId xmlns:a16="http://schemas.microsoft.com/office/drawing/2014/main" id="{C7C17EC1-80A9-4D43-9A9D-3071ABD2227D}"/>
                    </a:ext>
                  </a:extLst>
                </p:cNvPr>
                <p:cNvSpPr/>
                <p:nvPr/>
              </p:nvSpPr>
              <p:spPr bwMode="auto">
                <a:xfrm>
                  <a:off x="10482946" y="4304664"/>
                  <a:ext cx="345887" cy="446725"/>
                </a:xfrm>
                <a:custGeom>
                  <a:avLst/>
                  <a:gdLst>
                    <a:gd name="T0" fmla="*/ 40 w 135"/>
                    <a:gd name="T1" fmla="*/ 174 h 174"/>
                    <a:gd name="T2" fmla="*/ 135 w 135"/>
                    <a:gd name="T3" fmla="*/ 174 h 174"/>
                    <a:gd name="T4" fmla="*/ 119 w 135"/>
                    <a:gd name="T5" fmla="*/ 141 h 174"/>
                    <a:gd name="T6" fmla="*/ 70 w 135"/>
                    <a:gd name="T7" fmla="*/ 104 h 174"/>
                    <a:gd name="T8" fmla="*/ 92 w 135"/>
                    <a:gd name="T9" fmla="*/ 59 h 174"/>
                    <a:gd name="T10" fmla="*/ 47 w 135"/>
                    <a:gd name="T11" fmla="*/ 0 h 174"/>
                    <a:gd name="T12" fmla="*/ 0 w 135"/>
                    <a:gd name="T13" fmla="*/ 55 h 174"/>
                    <a:gd name="T14" fmla="*/ 23 w 135"/>
                    <a:gd name="T15" fmla="*/ 103 h 174"/>
                    <a:gd name="T16" fmla="*/ 14 w 135"/>
                    <a:gd name="T17" fmla="*/ 124 h 174"/>
                    <a:gd name="T18" fmla="*/ 38 w 135"/>
                    <a:gd name="T19" fmla="*/ 146 h 174"/>
                    <a:gd name="T20" fmla="*/ 40 w 135"/>
                    <a:gd name="T21" fmla="*/ 174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5" h="174">
                      <a:moveTo>
                        <a:pt x="40" y="174"/>
                      </a:moveTo>
                      <a:cubicBezTo>
                        <a:pt x="135" y="174"/>
                        <a:pt x="135" y="174"/>
                        <a:pt x="135" y="174"/>
                      </a:cubicBezTo>
                      <a:cubicBezTo>
                        <a:pt x="135" y="158"/>
                        <a:pt x="134" y="143"/>
                        <a:pt x="119" y="141"/>
                      </a:cubicBezTo>
                      <a:cubicBezTo>
                        <a:pt x="67" y="133"/>
                        <a:pt x="71" y="111"/>
                        <a:pt x="70" y="104"/>
                      </a:cubicBezTo>
                      <a:cubicBezTo>
                        <a:pt x="86" y="96"/>
                        <a:pt x="92" y="59"/>
                        <a:pt x="92" y="59"/>
                      </a:cubicBezTo>
                      <a:cubicBezTo>
                        <a:pt x="92" y="22"/>
                        <a:pt x="76" y="0"/>
                        <a:pt x="47" y="0"/>
                      </a:cubicBezTo>
                      <a:cubicBezTo>
                        <a:pt x="18" y="0"/>
                        <a:pt x="0" y="20"/>
                        <a:pt x="0" y="55"/>
                      </a:cubicBezTo>
                      <a:cubicBezTo>
                        <a:pt x="0" y="93"/>
                        <a:pt x="23" y="103"/>
                        <a:pt x="23" y="103"/>
                      </a:cubicBezTo>
                      <a:cubicBezTo>
                        <a:pt x="23" y="115"/>
                        <a:pt x="18" y="121"/>
                        <a:pt x="14" y="124"/>
                      </a:cubicBezTo>
                      <a:cubicBezTo>
                        <a:pt x="14" y="124"/>
                        <a:pt x="33" y="129"/>
                        <a:pt x="38" y="146"/>
                      </a:cubicBezTo>
                      <a:cubicBezTo>
                        <a:pt x="42" y="158"/>
                        <a:pt x="40" y="174"/>
                        <a:pt x="40" y="1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00" name="Group 46">
                <a:extLst>
                  <a:ext uri="{FF2B5EF4-FFF2-40B4-BE49-F238E27FC236}">
                    <a16:creationId xmlns:a16="http://schemas.microsoft.com/office/drawing/2014/main" id="{AD390321-BCCB-48DF-A0AF-F2BFE1A05A3D}"/>
                  </a:ext>
                </a:extLst>
              </p:cNvPr>
              <p:cNvGrpSpPr/>
              <p:nvPr/>
            </p:nvGrpSpPr>
            <p:grpSpPr>
              <a:xfrm>
                <a:off x="6300422" y="3401239"/>
                <a:ext cx="887141" cy="826206"/>
                <a:chOff x="5941965" y="3066412"/>
                <a:chExt cx="1073441" cy="999710"/>
              </a:xfrm>
            </p:grpSpPr>
            <p:sp>
              <p:nvSpPr>
                <p:cNvPr id="113" name="Freeform 20">
                  <a:extLst>
                    <a:ext uri="{FF2B5EF4-FFF2-40B4-BE49-F238E27FC236}">
                      <a16:creationId xmlns:a16="http://schemas.microsoft.com/office/drawing/2014/main" id="{E143AE07-4780-4DB6-8FDB-C83E3A3F2DBA}"/>
                    </a:ext>
                  </a:extLst>
                </p:cNvPr>
                <p:cNvSpPr/>
                <p:nvPr/>
              </p:nvSpPr>
              <p:spPr bwMode="auto">
                <a:xfrm>
                  <a:off x="5941965" y="3066412"/>
                  <a:ext cx="1073441" cy="999710"/>
                </a:xfrm>
                <a:custGeom>
                  <a:avLst/>
                  <a:gdLst>
                    <a:gd name="T0" fmla="*/ 311 w 419"/>
                    <a:gd name="T1" fmla="*/ 64 h 390"/>
                    <a:gd name="T2" fmla="*/ 65 w 419"/>
                    <a:gd name="T3" fmla="*/ 79 h 390"/>
                    <a:gd name="T4" fmla="*/ 77 w 419"/>
                    <a:gd name="T5" fmla="*/ 326 h 390"/>
                    <a:gd name="T6" fmla="*/ 323 w 419"/>
                    <a:gd name="T7" fmla="*/ 311 h 390"/>
                    <a:gd name="T8" fmla="*/ 331 w 419"/>
                    <a:gd name="T9" fmla="*/ 302 h 390"/>
                    <a:gd name="T10" fmla="*/ 419 w 419"/>
                    <a:gd name="T11" fmla="*/ 293 h 390"/>
                    <a:gd name="T12" fmla="*/ 364 w 419"/>
                    <a:gd name="T13" fmla="*/ 232 h 390"/>
                    <a:gd name="T14" fmla="*/ 311 w 419"/>
                    <a:gd name="T15" fmla="*/ 64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19" h="390">
                      <a:moveTo>
                        <a:pt x="311" y="64"/>
                      </a:moveTo>
                      <a:cubicBezTo>
                        <a:pt x="240" y="0"/>
                        <a:pt x="129" y="7"/>
                        <a:pt x="65" y="79"/>
                      </a:cubicBezTo>
                      <a:cubicBezTo>
                        <a:pt x="0" y="151"/>
                        <a:pt x="5" y="262"/>
                        <a:pt x="77" y="326"/>
                      </a:cubicBezTo>
                      <a:cubicBezTo>
                        <a:pt x="148" y="390"/>
                        <a:pt x="259" y="383"/>
                        <a:pt x="323" y="311"/>
                      </a:cubicBezTo>
                      <a:cubicBezTo>
                        <a:pt x="326" y="308"/>
                        <a:pt x="328" y="305"/>
                        <a:pt x="331" y="302"/>
                      </a:cubicBezTo>
                      <a:cubicBezTo>
                        <a:pt x="419" y="293"/>
                        <a:pt x="419" y="293"/>
                        <a:pt x="419" y="293"/>
                      </a:cubicBezTo>
                      <a:cubicBezTo>
                        <a:pt x="364" y="232"/>
                        <a:pt x="364" y="232"/>
                        <a:pt x="364" y="232"/>
                      </a:cubicBezTo>
                      <a:cubicBezTo>
                        <a:pt x="378" y="173"/>
                        <a:pt x="360" y="108"/>
                        <a:pt x="311" y="6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14" name="Freeform 45">
                  <a:extLst>
                    <a:ext uri="{FF2B5EF4-FFF2-40B4-BE49-F238E27FC236}">
                      <a16:creationId xmlns:a16="http://schemas.microsoft.com/office/drawing/2014/main" id="{6A9BA877-D266-4B90-A042-1AEF9FBC87C8}"/>
                    </a:ext>
                  </a:extLst>
                </p:cNvPr>
                <p:cNvSpPr/>
                <p:nvPr/>
              </p:nvSpPr>
              <p:spPr bwMode="auto">
                <a:xfrm>
                  <a:off x="6159906" y="3286521"/>
                  <a:ext cx="481422" cy="512866"/>
                </a:xfrm>
                <a:custGeom>
                  <a:avLst/>
                  <a:gdLst>
                    <a:gd name="T0" fmla="*/ 188 w 188"/>
                    <a:gd name="T1" fmla="*/ 9 h 200"/>
                    <a:gd name="T2" fmla="*/ 179 w 188"/>
                    <a:gd name="T3" fmla="*/ 0 h 200"/>
                    <a:gd name="T4" fmla="*/ 48 w 188"/>
                    <a:gd name="T5" fmla="*/ 42 h 200"/>
                    <a:gd name="T6" fmla="*/ 48 w 188"/>
                    <a:gd name="T7" fmla="*/ 154 h 200"/>
                    <a:gd name="T8" fmla="*/ 34 w 188"/>
                    <a:gd name="T9" fmla="*/ 151 h 200"/>
                    <a:gd name="T10" fmla="*/ 0 w 188"/>
                    <a:gd name="T11" fmla="*/ 176 h 200"/>
                    <a:gd name="T12" fmla="*/ 34 w 188"/>
                    <a:gd name="T13" fmla="*/ 200 h 200"/>
                    <a:gd name="T14" fmla="*/ 68 w 188"/>
                    <a:gd name="T15" fmla="*/ 176 h 200"/>
                    <a:gd name="T16" fmla="*/ 68 w 188"/>
                    <a:gd name="T17" fmla="*/ 172 h 200"/>
                    <a:gd name="T18" fmla="*/ 68 w 188"/>
                    <a:gd name="T19" fmla="*/ 80 h 200"/>
                    <a:gd name="T20" fmla="*/ 159 w 188"/>
                    <a:gd name="T21" fmla="*/ 50 h 200"/>
                    <a:gd name="T22" fmla="*/ 159 w 188"/>
                    <a:gd name="T23" fmla="*/ 120 h 200"/>
                    <a:gd name="T24" fmla="*/ 145 w 188"/>
                    <a:gd name="T25" fmla="*/ 117 h 200"/>
                    <a:gd name="T26" fmla="*/ 111 w 188"/>
                    <a:gd name="T27" fmla="*/ 142 h 200"/>
                    <a:gd name="T28" fmla="*/ 145 w 188"/>
                    <a:gd name="T29" fmla="*/ 166 h 200"/>
                    <a:gd name="T30" fmla="*/ 179 w 188"/>
                    <a:gd name="T31" fmla="*/ 142 h 200"/>
                    <a:gd name="T32" fmla="*/ 178 w 188"/>
                    <a:gd name="T33" fmla="*/ 137 h 200"/>
                    <a:gd name="T34" fmla="*/ 179 w 188"/>
                    <a:gd name="T35" fmla="*/ 137 h 200"/>
                    <a:gd name="T36" fmla="*/ 188 w 188"/>
                    <a:gd name="T37" fmla="*/ 9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88" h="200">
                      <a:moveTo>
                        <a:pt x="188" y="9"/>
                      </a:moveTo>
                      <a:cubicBezTo>
                        <a:pt x="179" y="0"/>
                        <a:pt x="179" y="0"/>
                        <a:pt x="179" y="0"/>
                      </a:cubicBezTo>
                      <a:cubicBezTo>
                        <a:pt x="48" y="42"/>
                        <a:pt x="48" y="42"/>
                        <a:pt x="48" y="42"/>
                      </a:cubicBezTo>
                      <a:cubicBezTo>
                        <a:pt x="48" y="154"/>
                        <a:pt x="48" y="154"/>
                        <a:pt x="48" y="154"/>
                      </a:cubicBezTo>
                      <a:cubicBezTo>
                        <a:pt x="44" y="152"/>
                        <a:pt x="39" y="151"/>
                        <a:pt x="34" y="151"/>
                      </a:cubicBezTo>
                      <a:cubicBezTo>
                        <a:pt x="15" y="151"/>
                        <a:pt x="0" y="162"/>
                        <a:pt x="0" y="176"/>
                      </a:cubicBezTo>
                      <a:cubicBezTo>
                        <a:pt x="0" y="189"/>
                        <a:pt x="15" y="200"/>
                        <a:pt x="34" y="200"/>
                      </a:cubicBezTo>
                      <a:cubicBezTo>
                        <a:pt x="53" y="200"/>
                        <a:pt x="68" y="189"/>
                        <a:pt x="68" y="176"/>
                      </a:cubicBezTo>
                      <a:cubicBezTo>
                        <a:pt x="68" y="174"/>
                        <a:pt x="68" y="173"/>
                        <a:pt x="68" y="172"/>
                      </a:cubicBezTo>
                      <a:cubicBezTo>
                        <a:pt x="68" y="80"/>
                        <a:pt x="68" y="80"/>
                        <a:pt x="68" y="80"/>
                      </a:cubicBezTo>
                      <a:cubicBezTo>
                        <a:pt x="159" y="50"/>
                        <a:pt x="159" y="50"/>
                        <a:pt x="159" y="50"/>
                      </a:cubicBezTo>
                      <a:cubicBezTo>
                        <a:pt x="159" y="120"/>
                        <a:pt x="159" y="120"/>
                        <a:pt x="159" y="120"/>
                      </a:cubicBezTo>
                      <a:cubicBezTo>
                        <a:pt x="155" y="118"/>
                        <a:pt x="150" y="117"/>
                        <a:pt x="145" y="117"/>
                      </a:cubicBezTo>
                      <a:cubicBezTo>
                        <a:pt x="126" y="117"/>
                        <a:pt x="111" y="128"/>
                        <a:pt x="111" y="142"/>
                      </a:cubicBezTo>
                      <a:cubicBezTo>
                        <a:pt x="111" y="155"/>
                        <a:pt x="126" y="166"/>
                        <a:pt x="145" y="166"/>
                      </a:cubicBezTo>
                      <a:cubicBezTo>
                        <a:pt x="164" y="166"/>
                        <a:pt x="179" y="155"/>
                        <a:pt x="179" y="142"/>
                      </a:cubicBezTo>
                      <a:cubicBezTo>
                        <a:pt x="179" y="140"/>
                        <a:pt x="179" y="138"/>
                        <a:pt x="178" y="137"/>
                      </a:cubicBezTo>
                      <a:cubicBezTo>
                        <a:pt x="179" y="137"/>
                        <a:pt x="179" y="137"/>
                        <a:pt x="179" y="137"/>
                      </a:cubicBezTo>
                      <a:lnTo>
                        <a:pt x="188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01" name="Group 49">
                <a:extLst>
                  <a:ext uri="{FF2B5EF4-FFF2-40B4-BE49-F238E27FC236}">
                    <a16:creationId xmlns:a16="http://schemas.microsoft.com/office/drawing/2014/main" id="{310A8837-5D0E-4909-88D5-A70958EAE53D}"/>
                  </a:ext>
                </a:extLst>
              </p:cNvPr>
              <p:cNvGrpSpPr/>
              <p:nvPr/>
            </p:nvGrpSpPr>
            <p:grpSpPr>
              <a:xfrm>
                <a:off x="7202648" y="3165770"/>
                <a:ext cx="964206" cy="1080699"/>
                <a:chOff x="6913484" y="2576315"/>
                <a:chExt cx="1166689" cy="1307646"/>
              </a:xfrm>
            </p:grpSpPr>
            <p:sp>
              <p:nvSpPr>
                <p:cNvPr id="111" name="Freeform 10">
                  <a:extLst>
                    <a:ext uri="{FF2B5EF4-FFF2-40B4-BE49-F238E27FC236}">
                      <a16:creationId xmlns:a16="http://schemas.microsoft.com/office/drawing/2014/main" id="{3442CBA7-2946-4B64-BD56-4CFF350E492F}"/>
                    </a:ext>
                  </a:extLst>
                </p:cNvPr>
                <p:cNvSpPr/>
                <p:nvPr/>
              </p:nvSpPr>
              <p:spPr bwMode="auto">
                <a:xfrm>
                  <a:off x="6913484" y="2576315"/>
                  <a:ext cx="1166689" cy="1307646"/>
                </a:xfrm>
                <a:custGeom>
                  <a:avLst/>
                  <a:gdLst>
                    <a:gd name="T0" fmla="*/ 449 w 455"/>
                    <a:gd name="T1" fmla="*/ 209 h 510"/>
                    <a:gd name="T2" fmla="*/ 212 w 455"/>
                    <a:gd name="T3" fmla="*/ 10 h 510"/>
                    <a:gd name="T4" fmla="*/ 10 w 455"/>
                    <a:gd name="T5" fmla="*/ 245 h 510"/>
                    <a:gd name="T6" fmla="*/ 247 w 455"/>
                    <a:gd name="T7" fmla="*/ 444 h 510"/>
                    <a:gd name="T8" fmla="*/ 262 w 455"/>
                    <a:gd name="T9" fmla="*/ 442 h 510"/>
                    <a:gd name="T10" fmla="*/ 349 w 455"/>
                    <a:gd name="T11" fmla="*/ 510 h 510"/>
                    <a:gd name="T12" fmla="*/ 352 w 455"/>
                    <a:gd name="T13" fmla="*/ 408 h 510"/>
                    <a:gd name="T14" fmla="*/ 449 w 455"/>
                    <a:gd name="T15" fmla="*/ 209 h 5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55" h="510">
                      <a:moveTo>
                        <a:pt x="449" y="209"/>
                      </a:moveTo>
                      <a:cubicBezTo>
                        <a:pt x="439" y="90"/>
                        <a:pt x="333" y="0"/>
                        <a:pt x="212" y="10"/>
                      </a:cubicBezTo>
                      <a:cubicBezTo>
                        <a:pt x="91" y="20"/>
                        <a:pt x="0" y="125"/>
                        <a:pt x="10" y="245"/>
                      </a:cubicBezTo>
                      <a:cubicBezTo>
                        <a:pt x="20" y="365"/>
                        <a:pt x="126" y="454"/>
                        <a:pt x="247" y="444"/>
                      </a:cubicBezTo>
                      <a:cubicBezTo>
                        <a:pt x="252" y="444"/>
                        <a:pt x="257" y="443"/>
                        <a:pt x="262" y="442"/>
                      </a:cubicBezTo>
                      <a:cubicBezTo>
                        <a:pt x="349" y="510"/>
                        <a:pt x="349" y="510"/>
                        <a:pt x="349" y="510"/>
                      </a:cubicBezTo>
                      <a:cubicBezTo>
                        <a:pt x="352" y="408"/>
                        <a:pt x="352" y="408"/>
                        <a:pt x="352" y="408"/>
                      </a:cubicBezTo>
                      <a:cubicBezTo>
                        <a:pt x="416" y="365"/>
                        <a:pt x="455" y="291"/>
                        <a:pt x="449" y="20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12" name="Freeform 46">
                  <a:extLst>
                    <a:ext uri="{FF2B5EF4-FFF2-40B4-BE49-F238E27FC236}">
                      <a16:creationId xmlns:a16="http://schemas.microsoft.com/office/drawing/2014/main" id="{3AD33D4E-53CB-44A9-8509-6CA32706D039}"/>
                    </a:ext>
                  </a:extLst>
                </p:cNvPr>
                <p:cNvSpPr/>
                <p:nvPr/>
              </p:nvSpPr>
              <p:spPr bwMode="auto">
                <a:xfrm>
                  <a:off x="7118413" y="2850639"/>
                  <a:ext cx="669003" cy="628885"/>
                </a:xfrm>
                <a:custGeom>
                  <a:avLst/>
                  <a:gdLst>
                    <a:gd name="T0" fmla="*/ 245 w 261"/>
                    <a:gd name="T1" fmla="*/ 61 h 245"/>
                    <a:gd name="T2" fmla="*/ 168 w 261"/>
                    <a:gd name="T3" fmla="*/ 18 h 245"/>
                    <a:gd name="T4" fmla="*/ 122 w 261"/>
                    <a:gd name="T5" fmla="*/ 70 h 245"/>
                    <a:gd name="T6" fmla="*/ 55 w 261"/>
                    <a:gd name="T7" fmla="*/ 54 h 245"/>
                    <a:gd name="T8" fmla="*/ 17 w 261"/>
                    <a:gd name="T9" fmla="*/ 134 h 245"/>
                    <a:gd name="T10" fmla="*/ 86 w 261"/>
                    <a:gd name="T11" fmla="*/ 204 h 245"/>
                    <a:gd name="T12" fmla="*/ 179 w 261"/>
                    <a:gd name="T13" fmla="*/ 245 h 245"/>
                    <a:gd name="T14" fmla="*/ 179 w 261"/>
                    <a:gd name="T15" fmla="*/ 245 h 245"/>
                    <a:gd name="T16" fmla="*/ 179 w 261"/>
                    <a:gd name="T17" fmla="*/ 245 h 245"/>
                    <a:gd name="T18" fmla="*/ 179 w 261"/>
                    <a:gd name="T19" fmla="*/ 245 h 245"/>
                    <a:gd name="T20" fmla="*/ 179 w 261"/>
                    <a:gd name="T21" fmla="*/ 245 h 245"/>
                    <a:gd name="T22" fmla="*/ 230 w 261"/>
                    <a:gd name="T23" fmla="*/ 158 h 245"/>
                    <a:gd name="T24" fmla="*/ 245 w 261"/>
                    <a:gd name="T25" fmla="*/ 61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1" h="245">
                      <a:moveTo>
                        <a:pt x="245" y="61"/>
                      </a:moveTo>
                      <a:cubicBezTo>
                        <a:pt x="222" y="0"/>
                        <a:pt x="168" y="18"/>
                        <a:pt x="168" y="18"/>
                      </a:cubicBezTo>
                      <a:cubicBezTo>
                        <a:pt x="131" y="28"/>
                        <a:pt x="123" y="68"/>
                        <a:pt x="122" y="70"/>
                      </a:cubicBezTo>
                      <a:cubicBezTo>
                        <a:pt x="121" y="68"/>
                        <a:pt x="91" y="41"/>
                        <a:pt x="55" y="54"/>
                      </a:cubicBezTo>
                      <a:cubicBezTo>
                        <a:pt x="55" y="54"/>
                        <a:pt x="0" y="71"/>
                        <a:pt x="17" y="134"/>
                      </a:cubicBezTo>
                      <a:cubicBezTo>
                        <a:pt x="17" y="134"/>
                        <a:pt x="28" y="176"/>
                        <a:pt x="86" y="204"/>
                      </a:cubicBezTo>
                      <a:cubicBezTo>
                        <a:pt x="179" y="245"/>
                        <a:pt x="179" y="245"/>
                        <a:pt x="179" y="245"/>
                      </a:cubicBezTo>
                      <a:cubicBezTo>
                        <a:pt x="179" y="245"/>
                        <a:pt x="179" y="245"/>
                        <a:pt x="179" y="245"/>
                      </a:cubicBezTo>
                      <a:cubicBezTo>
                        <a:pt x="179" y="245"/>
                        <a:pt x="179" y="245"/>
                        <a:pt x="179" y="245"/>
                      </a:cubicBezTo>
                      <a:cubicBezTo>
                        <a:pt x="179" y="245"/>
                        <a:pt x="179" y="245"/>
                        <a:pt x="179" y="245"/>
                      </a:cubicBezTo>
                      <a:cubicBezTo>
                        <a:pt x="179" y="245"/>
                        <a:pt x="179" y="245"/>
                        <a:pt x="179" y="245"/>
                      </a:cubicBezTo>
                      <a:cubicBezTo>
                        <a:pt x="230" y="158"/>
                        <a:pt x="230" y="158"/>
                        <a:pt x="230" y="158"/>
                      </a:cubicBezTo>
                      <a:cubicBezTo>
                        <a:pt x="261" y="101"/>
                        <a:pt x="245" y="61"/>
                        <a:pt x="245" y="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02" name="Group 52">
                <a:extLst>
                  <a:ext uri="{FF2B5EF4-FFF2-40B4-BE49-F238E27FC236}">
                    <a16:creationId xmlns:a16="http://schemas.microsoft.com/office/drawing/2014/main" id="{9D1CB804-A17F-4182-973B-CC28A1C4FEBB}"/>
                  </a:ext>
                </a:extLst>
              </p:cNvPr>
              <p:cNvGrpSpPr/>
              <p:nvPr/>
            </p:nvGrpSpPr>
            <p:grpSpPr>
              <a:xfrm>
                <a:off x="6232318" y="2301721"/>
                <a:ext cx="983024" cy="1076219"/>
                <a:chOff x="5859560" y="1735995"/>
                <a:chExt cx="1189459" cy="1302225"/>
              </a:xfrm>
            </p:grpSpPr>
            <p:sp>
              <p:nvSpPr>
                <p:cNvPr id="109" name="Freeform 13">
                  <a:extLst>
                    <a:ext uri="{FF2B5EF4-FFF2-40B4-BE49-F238E27FC236}">
                      <a16:creationId xmlns:a16="http://schemas.microsoft.com/office/drawing/2014/main" id="{816393E9-D305-4AB6-B1C2-E5155B7DDF18}"/>
                    </a:ext>
                  </a:extLst>
                </p:cNvPr>
                <p:cNvSpPr/>
                <p:nvPr/>
              </p:nvSpPr>
              <p:spPr bwMode="auto">
                <a:xfrm>
                  <a:off x="5859560" y="1735995"/>
                  <a:ext cx="1189459" cy="1302225"/>
                </a:xfrm>
                <a:custGeom>
                  <a:avLst/>
                  <a:gdLst>
                    <a:gd name="T0" fmla="*/ 453 w 464"/>
                    <a:gd name="T1" fmla="*/ 202 h 508"/>
                    <a:gd name="T2" fmla="*/ 205 w 464"/>
                    <a:gd name="T3" fmla="*/ 17 h 508"/>
                    <a:gd name="T4" fmla="*/ 17 w 464"/>
                    <a:gd name="T5" fmla="*/ 263 h 508"/>
                    <a:gd name="T6" fmla="*/ 265 w 464"/>
                    <a:gd name="T7" fmla="*/ 448 h 508"/>
                    <a:gd name="T8" fmla="*/ 280 w 464"/>
                    <a:gd name="T9" fmla="*/ 445 h 508"/>
                    <a:gd name="T10" fmla="*/ 371 w 464"/>
                    <a:gd name="T11" fmla="*/ 508 h 508"/>
                    <a:gd name="T12" fmla="*/ 368 w 464"/>
                    <a:gd name="T13" fmla="*/ 406 h 508"/>
                    <a:gd name="T14" fmla="*/ 453 w 464"/>
                    <a:gd name="T15" fmla="*/ 202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63" h="508">
                      <a:moveTo>
                        <a:pt x="453" y="202"/>
                      </a:moveTo>
                      <a:cubicBezTo>
                        <a:pt x="436" y="83"/>
                        <a:pt x="325" y="0"/>
                        <a:pt x="205" y="17"/>
                      </a:cubicBezTo>
                      <a:cubicBezTo>
                        <a:pt x="84" y="34"/>
                        <a:pt x="0" y="144"/>
                        <a:pt x="17" y="263"/>
                      </a:cubicBezTo>
                      <a:cubicBezTo>
                        <a:pt x="34" y="382"/>
                        <a:pt x="145" y="465"/>
                        <a:pt x="265" y="448"/>
                      </a:cubicBezTo>
                      <a:cubicBezTo>
                        <a:pt x="270" y="447"/>
                        <a:pt x="275" y="446"/>
                        <a:pt x="280" y="445"/>
                      </a:cubicBezTo>
                      <a:cubicBezTo>
                        <a:pt x="371" y="508"/>
                        <a:pt x="371" y="508"/>
                        <a:pt x="371" y="508"/>
                      </a:cubicBezTo>
                      <a:cubicBezTo>
                        <a:pt x="368" y="406"/>
                        <a:pt x="368" y="406"/>
                        <a:pt x="368" y="406"/>
                      </a:cubicBezTo>
                      <a:cubicBezTo>
                        <a:pt x="429" y="359"/>
                        <a:pt x="464" y="283"/>
                        <a:pt x="453" y="20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10" name="Freeform 47">
                  <a:extLst>
                    <a:ext uri="{FF2B5EF4-FFF2-40B4-BE49-F238E27FC236}">
                      <a16:creationId xmlns:a16="http://schemas.microsoft.com/office/drawing/2014/main" id="{727260B6-6436-4F3D-98DB-24256E2872E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23287" y="2030921"/>
                  <a:ext cx="841404" cy="702616"/>
                </a:xfrm>
                <a:custGeom>
                  <a:avLst/>
                  <a:gdLst>
                    <a:gd name="T0" fmla="*/ 328 w 328"/>
                    <a:gd name="T1" fmla="*/ 42 h 274"/>
                    <a:gd name="T2" fmla="*/ 163 w 328"/>
                    <a:gd name="T3" fmla="*/ 0 h 274"/>
                    <a:gd name="T4" fmla="*/ 0 w 328"/>
                    <a:gd name="T5" fmla="*/ 42 h 274"/>
                    <a:gd name="T6" fmla="*/ 1 w 328"/>
                    <a:gd name="T7" fmla="*/ 53 h 274"/>
                    <a:gd name="T8" fmla="*/ 66 w 328"/>
                    <a:gd name="T9" fmla="*/ 70 h 274"/>
                    <a:gd name="T10" fmla="*/ 66 w 328"/>
                    <a:gd name="T11" fmla="*/ 150 h 274"/>
                    <a:gd name="T12" fmla="*/ 160 w 328"/>
                    <a:gd name="T13" fmla="*/ 197 h 274"/>
                    <a:gd name="T14" fmla="*/ 261 w 328"/>
                    <a:gd name="T15" fmla="*/ 150 h 274"/>
                    <a:gd name="T16" fmla="*/ 262 w 328"/>
                    <a:gd name="T17" fmla="*/ 71 h 274"/>
                    <a:gd name="T18" fmla="*/ 266 w 328"/>
                    <a:gd name="T19" fmla="*/ 70 h 274"/>
                    <a:gd name="T20" fmla="*/ 272 w 328"/>
                    <a:gd name="T21" fmla="*/ 134 h 274"/>
                    <a:gd name="T22" fmla="*/ 269 w 328"/>
                    <a:gd name="T23" fmla="*/ 204 h 274"/>
                    <a:gd name="T24" fmla="*/ 258 w 328"/>
                    <a:gd name="T25" fmla="*/ 216 h 274"/>
                    <a:gd name="T26" fmla="*/ 267 w 328"/>
                    <a:gd name="T27" fmla="*/ 228 h 274"/>
                    <a:gd name="T28" fmla="*/ 252 w 328"/>
                    <a:gd name="T29" fmla="*/ 272 h 274"/>
                    <a:gd name="T30" fmla="*/ 256 w 328"/>
                    <a:gd name="T31" fmla="*/ 273 h 274"/>
                    <a:gd name="T32" fmla="*/ 263 w 328"/>
                    <a:gd name="T33" fmla="*/ 256 h 274"/>
                    <a:gd name="T34" fmla="*/ 259 w 328"/>
                    <a:gd name="T35" fmla="*/ 273 h 274"/>
                    <a:gd name="T36" fmla="*/ 264 w 328"/>
                    <a:gd name="T37" fmla="*/ 274 h 274"/>
                    <a:gd name="T38" fmla="*/ 266 w 328"/>
                    <a:gd name="T39" fmla="*/ 261 h 274"/>
                    <a:gd name="T40" fmla="*/ 267 w 328"/>
                    <a:gd name="T41" fmla="*/ 274 h 274"/>
                    <a:gd name="T42" fmla="*/ 272 w 328"/>
                    <a:gd name="T43" fmla="*/ 274 h 274"/>
                    <a:gd name="T44" fmla="*/ 272 w 328"/>
                    <a:gd name="T45" fmla="*/ 261 h 274"/>
                    <a:gd name="T46" fmla="*/ 274 w 328"/>
                    <a:gd name="T47" fmla="*/ 274 h 274"/>
                    <a:gd name="T48" fmla="*/ 278 w 328"/>
                    <a:gd name="T49" fmla="*/ 274 h 274"/>
                    <a:gd name="T50" fmla="*/ 276 w 328"/>
                    <a:gd name="T51" fmla="*/ 259 h 274"/>
                    <a:gd name="T52" fmla="*/ 281 w 328"/>
                    <a:gd name="T53" fmla="*/ 273 h 274"/>
                    <a:gd name="T54" fmla="*/ 284 w 328"/>
                    <a:gd name="T55" fmla="*/ 272 h 274"/>
                    <a:gd name="T56" fmla="*/ 274 w 328"/>
                    <a:gd name="T57" fmla="*/ 228 h 274"/>
                    <a:gd name="T58" fmla="*/ 283 w 328"/>
                    <a:gd name="T59" fmla="*/ 216 h 274"/>
                    <a:gd name="T60" fmla="*/ 274 w 328"/>
                    <a:gd name="T61" fmla="*/ 204 h 274"/>
                    <a:gd name="T62" fmla="*/ 277 w 328"/>
                    <a:gd name="T63" fmla="*/ 134 h 274"/>
                    <a:gd name="T64" fmla="*/ 271 w 328"/>
                    <a:gd name="T65" fmla="*/ 68 h 274"/>
                    <a:gd name="T66" fmla="*/ 327 w 328"/>
                    <a:gd name="T67" fmla="*/ 54 h 274"/>
                    <a:gd name="T68" fmla="*/ 328 w 328"/>
                    <a:gd name="T69" fmla="*/ 42 h 274"/>
                    <a:gd name="T70" fmla="*/ 162 w 328"/>
                    <a:gd name="T71" fmla="*/ 57 h 274"/>
                    <a:gd name="T72" fmla="*/ 66 w 328"/>
                    <a:gd name="T73" fmla="*/ 40 h 274"/>
                    <a:gd name="T74" fmla="*/ 162 w 328"/>
                    <a:gd name="T75" fmla="*/ 23 h 274"/>
                    <a:gd name="T76" fmla="*/ 258 w 328"/>
                    <a:gd name="T77" fmla="*/ 40 h 274"/>
                    <a:gd name="T78" fmla="*/ 162 w 328"/>
                    <a:gd name="T79" fmla="*/ 57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28" h="274">
                      <a:moveTo>
                        <a:pt x="328" y="42"/>
                      </a:move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1" y="53"/>
                        <a:pt x="1" y="53"/>
                        <a:pt x="1" y="53"/>
                      </a:cubicBezTo>
                      <a:cubicBezTo>
                        <a:pt x="66" y="70"/>
                        <a:pt x="66" y="70"/>
                        <a:pt x="66" y="70"/>
                      </a:cubicBezTo>
                      <a:cubicBezTo>
                        <a:pt x="66" y="150"/>
                        <a:pt x="66" y="150"/>
                        <a:pt x="66" y="150"/>
                      </a:cubicBezTo>
                      <a:cubicBezTo>
                        <a:pt x="80" y="195"/>
                        <a:pt x="160" y="197"/>
                        <a:pt x="160" y="197"/>
                      </a:cubicBezTo>
                      <a:cubicBezTo>
                        <a:pt x="253" y="196"/>
                        <a:pt x="261" y="150"/>
                        <a:pt x="261" y="150"/>
                      </a:cubicBezTo>
                      <a:cubicBezTo>
                        <a:pt x="262" y="71"/>
                        <a:pt x="262" y="71"/>
                        <a:pt x="262" y="71"/>
                      </a:cubicBezTo>
                      <a:cubicBezTo>
                        <a:pt x="266" y="70"/>
                        <a:pt x="266" y="70"/>
                        <a:pt x="266" y="70"/>
                      </a:cubicBezTo>
                      <a:cubicBezTo>
                        <a:pt x="270" y="80"/>
                        <a:pt x="274" y="99"/>
                        <a:pt x="272" y="134"/>
                      </a:cubicBezTo>
                      <a:cubicBezTo>
                        <a:pt x="269" y="182"/>
                        <a:pt x="268" y="196"/>
                        <a:pt x="269" y="204"/>
                      </a:cubicBezTo>
                      <a:cubicBezTo>
                        <a:pt x="263" y="204"/>
                        <a:pt x="258" y="210"/>
                        <a:pt x="258" y="216"/>
                      </a:cubicBezTo>
                      <a:cubicBezTo>
                        <a:pt x="258" y="222"/>
                        <a:pt x="262" y="226"/>
                        <a:pt x="267" y="228"/>
                      </a:cubicBezTo>
                      <a:cubicBezTo>
                        <a:pt x="266" y="234"/>
                        <a:pt x="261" y="251"/>
                        <a:pt x="252" y="272"/>
                      </a:cubicBezTo>
                      <a:cubicBezTo>
                        <a:pt x="256" y="273"/>
                        <a:pt x="256" y="273"/>
                        <a:pt x="256" y="273"/>
                      </a:cubicBezTo>
                      <a:cubicBezTo>
                        <a:pt x="256" y="273"/>
                        <a:pt x="262" y="260"/>
                        <a:pt x="263" y="256"/>
                      </a:cubicBezTo>
                      <a:cubicBezTo>
                        <a:pt x="262" y="259"/>
                        <a:pt x="260" y="272"/>
                        <a:pt x="259" y="273"/>
                      </a:cubicBezTo>
                      <a:cubicBezTo>
                        <a:pt x="264" y="274"/>
                        <a:pt x="264" y="274"/>
                        <a:pt x="264" y="274"/>
                      </a:cubicBezTo>
                      <a:cubicBezTo>
                        <a:pt x="264" y="274"/>
                        <a:pt x="267" y="263"/>
                        <a:pt x="266" y="261"/>
                      </a:cubicBezTo>
                      <a:cubicBezTo>
                        <a:pt x="266" y="261"/>
                        <a:pt x="267" y="273"/>
                        <a:pt x="267" y="274"/>
                      </a:cubicBezTo>
                      <a:cubicBezTo>
                        <a:pt x="272" y="274"/>
                        <a:pt x="272" y="274"/>
                        <a:pt x="272" y="274"/>
                      </a:cubicBezTo>
                      <a:cubicBezTo>
                        <a:pt x="272" y="274"/>
                        <a:pt x="271" y="263"/>
                        <a:pt x="272" y="261"/>
                      </a:cubicBezTo>
                      <a:cubicBezTo>
                        <a:pt x="272" y="261"/>
                        <a:pt x="274" y="268"/>
                        <a:pt x="274" y="274"/>
                      </a:cubicBezTo>
                      <a:cubicBezTo>
                        <a:pt x="278" y="274"/>
                        <a:pt x="278" y="274"/>
                        <a:pt x="278" y="274"/>
                      </a:cubicBezTo>
                      <a:cubicBezTo>
                        <a:pt x="278" y="274"/>
                        <a:pt x="277" y="261"/>
                        <a:pt x="276" y="259"/>
                      </a:cubicBezTo>
                      <a:cubicBezTo>
                        <a:pt x="276" y="259"/>
                        <a:pt x="280" y="266"/>
                        <a:pt x="281" y="273"/>
                      </a:cubicBezTo>
                      <a:cubicBezTo>
                        <a:pt x="284" y="272"/>
                        <a:pt x="284" y="272"/>
                        <a:pt x="284" y="272"/>
                      </a:cubicBezTo>
                      <a:cubicBezTo>
                        <a:pt x="284" y="272"/>
                        <a:pt x="277" y="237"/>
                        <a:pt x="274" y="228"/>
                      </a:cubicBezTo>
                      <a:cubicBezTo>
                        <a:pt x="279" y="226"/>
                        <a:pt x="283" y="221"/>
                        <a:pt x="283" y="216"/>
                      </a:cubicBezTo>
                      <a:cubicBezTo>
                        <a:pt x="283" y="210"/>
                        <a:pt x="279" y="205"/>
                        <a:pt x="274" y="204"/>
                      </a:cubicBezTo>
                      <a:cubicBezTo>
                        <a:pt x="274" y="196"/>
                        <a:pt x="274" y="183"/>
                        <a:pt x="277" y="134"/>
                      </a:cubicBezTo>
                      <a:cubicBezTo>
                        <a:pt x="279" y="105"/>
                        <a:pt x="277" y="83"/>
                        <a:pt x="271" y="68"/>
                      </a:cubicBezTo>
                      <a:cubicBezTo>
                        <a:pt x="327" y="54"/>
                        <a:pt x="327" y="54"/>
                        <a:pt x="327" y="54"/>
                      </a:cubicBezTo>
                      <a:lnTo>
                        <a:pt x="328" y="42"/>
                      </a:lnTo>
                      <a:close/>
                      <a:moveTo>
                        <a:pt x="162" y="57"/>
                      </a:moveTo>
                      <a:cubicBezTo>
                        <a:pt x="109" y="57"/>
                        <a:pt x="66" y="50"/>
                        <a:pt x="66" y="40"/>
                      </a:cubicBezTo>
                      <a:cubicBezTo>
                        <a:pt x="66" y="30"/>
                        <a:pt x="109" y="23"/>
                        <a:pt x="162" y="23"/>
                      </a:cubicBezTo>
                      <a:cubicBezTo>
                        <a:pt x="215" y="23"/>
                        <a:pt x="258" y="30"/>
                        <a:pt x="258" y="40"/>
                      </a:cubicBezTo>
                      <a:cubicBezTo>
                        <a:pt x="258" y="50"/>
                        <a:pt x="215" y="57"/>
                        <a:pt x="162" y="5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03" name="Group 55">
                <a:extLst>
                  <a:ext uri="{FF2B5EF4-FFF2-40B4-BE49-F238E27FC236}">
                    <a16:creationId xmlns:a16="http://schemas.microsoft.com/office/drawing/2014/main" id="{297FE7E6-BBE2-4C5A-89E2-A8B0AFF0BFBC}"/>
                  </a:ext>
                </a:extLst>
              </p:cNvPr>
              <p:cNvGrpSpPr/>
              <p:nvPr/>
            </p:nvGrpSpPr>
            <p:grpSpPr>
              <a:xfrm>
                <a:off x="9020988" y="2621630"/>
                <a:ext cx="612934" cy="675661"/>
                <a:chOff x="9233851" y="2123085"/>
                <a:chExt cx="741650" cy="817550"/>
              </a:xfrm>
            </p:grpSpPr>
            <p:sp>
              <p:nvSpPr>
                <p:cNvPr id="107" name="Freeform 16">
                  <a:extLst>
                    <a:ext uri="{FF2B5EF4-FFF2-40B4-BE49-F238E27FC236}">
                      <a16:creationId xmlns:a16="http://schemas.microsoft.com/office/drawing/2014/main" id="{11BEAFF9-AF46-486C-B60A-96EA55144F36}"/>
                    </a:ext>
                  </a:extLst>
                </p:cNvPr>
                <p:cNvSpPr/>
                <p:nvPr/>
              </p:nvSpPr>
              <p:spPr bwMode="auto">
                <a:xfrm>
                  <a:off x="9233851" y="2123085"/>
                  <a:ext cx="741650" cy="817550"/>
                </a:xfrm>
                <a:custGeom>
                  <a:avLst/>
                  <a:gdLst>
                    <a:gd name="T0" fmla="*/ 258 w 289"/>
                    <a:gd name="T1" fmla="*/ 200 h 319"/>
                    <a:gd name="T2" fmla="*/ 201 w 289"/>
                    <a:gd name="T3" fmla="*/ 31 h 319"/>
                    <a:gd name="T4" fmla="*/ 31 w 289"/>
                    <a:gd name="T5" fmla="*/ 87 h 319"/>
                    <a:gd name="T6" fmla="*/ 89 w 289"/>
                    <a:gd name="T7" fmla="*/ 256 h 319"/>
                    <a:gd name="T8" fmla="*/ 96 w 289"/>
                    <a:gd name="T9" fmla="*/ 259 h 319"/>
                    <a:gd name="T10" fmla="*/ 119 w 289"/>
                    <a:gd name="T11" fmla="*/ 319 h 319"/>
                    <a:gd name="T12" fmla="*/ 151 w 289"/>
                    <a:gd name="T13" fmla="*/ 269 h 319"/>
                    <a:gd name="T14" fmla="*/ 258 w 289"/>
                    <a:gd name="T15" fmla="*/ 20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9" h="319">
                      <a:moveTo>
                        <a:pt x="258" y="200"/>
                      </a:moveTo>
                      <a:cubicBezTo>
                        <a:pt x="289" y="138"/>
                        <a:pt x="264" y="62"/>
                        <a:pt x="201" y="31"/>
                      </a:cubicBezTo>
                      <a:cubicBezTo>
                        <a:pt x="138" y="0"/>
                        <a:pt x="62" y="25"/>
                        <a:pt x="31" y="87"/>
                      </a:cubicBezTo>
                      <a:cubicBezTo>
                        <a:pt x="0" y="149"/>
                        <a:pt x="26" y="224"/>
                        <a:pt x="89" y="256"/>
                      </a:cubicBezTo>
                      <a:cubicBezTo>
                        <a:pt x="91" y="257"/>
                        <a:pt x="94" y="258"/>
                        <a:pt x="96" y="259"/>
                      </a:cubicBezTo>
                      <a:cubicBezTo>
                        <a:pt x="119" y="319"/>
                        <a:pt x="119" y="319"/>
                        <a:pt x="119" y="319"/>
                      </a:cubicBezTo>
                      <a:cubicBezTo>
                        <a:pt x="151" y="269"/>
                        <a:pt x="151" y="269"/>
                        <a:pt x="151" y="269"/>
                      </a:cubicBezTo>
                      <a:cubicBezTo>
                        <a:pt x="196" y="267"/>
                        <a:pt x="237" y="242"/>
                        <a:pt x="258" y="20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08" name="Freeform 48">
                  <a:extLst>
                    <a:ext uri="{FF2B5EF4-FFF2-40B4-BE49-F238E27FC236}">
                      <a16:creationId xmlns:a16="http://schemas.microsoft.com/office/drawing/2014/main" id="{3A4CA43B-049C-4A92-8B40-8D3E3CC6ECD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419264" y="2251030"/>
                  <a:ext cx="368657" cy="492265"/>
                </a:xfrm>
                <a:custGeom>
                  <a:avLst/>
                  <a:gdLst>
                    <a:gd name="T0" fmla="*/ 87 w 144"/>
                    <a:gd name="T1" fmla="*/ 86 h 192"/>
                    <a:gd name="T2" fmla="*/ 126 w 144"/>
                    <a:gd name="T3" fmla="*/ 119 h 192"/>
                    <a:gd name="T4" fmla="*/ 128 w 144"/>
                    <a:gd name="T5" fmla="*/ 143 h 192"/>
                    <a:gd name="T6" fmla="*/ 127 w 144"/>
                    <a:gd name="T7" fmla="*/ 145 h 192"/>
                    <a:gd name="T8" fmla="*/ 104 w 144"/>
                    <a:gd name="T9" fmla="*/ 169 h 192"/>
                    <a:gd name="T10" fmla="*/ 65 w 144"/>
                    <a:gd name="T11" fmla="*/ 171 h 192"/>
                    <a:gd name="T12" fmla="*/ 61 w 144"/>
                    <a:gd name="T13" fmla="*/ 186 h 192"/>
                    <a:gd name="T14" fmla="*/ 51 w 144"/>
                    <a:gd name="T15" fmla="*/ 191 h 192"/>
                    <a:gd name="T16" fmla="*/ 45 w 144"/>
                    <a:gd name="T17" fmla="*/ 182 h 192"/>
                    <a:gd name="T18" fmla="*/ 48 w 144"/>
                    <a:gd name="T19" fmla="*/ 167 h 192"/>
                    <a:gd name="T20" fmla="*/ 12 w 144"/>
                    <a:gd name="T21" fmla="*/ 143 h 192"/>
                    <a:gd name="T22" fmla="*/ 2 w 144"/>
                    <a:gd name="T23" fmla="*/ 113 h 192"/>
                    <a:gd name="T24" fmla="*/ 17 w 144"/>
                    <a:gd name="T25" fmla="*/ 106 h 192"/>
                    <a:gd name="T26" fmla="*/ 27 w 144"/>
                    <a:gd name="T27" fmla="*/ 118 h 192"/>
                    <a:gd name="T28" fmla="*/ 53 w 144"/>
                    <a:gd name="T29" fmla="*/ 150 h 192"/>
                    <a:gd name="T30" fmla="*/ 66 w 144"/>
                    <a:gd name="T31" fmla="*/ 99 h 192"/>
                    <a:gd name="T32" fmla="*/ 28 w 144"/>
                    <a:gd name="T33" fmla="*/ 47 h 192"/>
                    <a:gd name="T34" fmla="*/ 86 w 144"/>
                    <a:gd name="T35" fmla="*/ 20 h 192"/>
                    <a:gd name="T36" fmla="*/ 90 w 144"/>
                    <a:gd name="T37" fmla="*/ 6 h 192"/>
                    <a:gd name="T38" fmla="*/ 100 w 144"/>
                    <a:gd name="T39" fmla="*/ 1 h 192"/>
                    <a:gd name="T40" fmla="*/ 106 w 144"/>
                    <a:gd name="T41" fmla="*/ 10 h 192"/>
                    <a:gd name="T42" fmla="*/ 102 w 144"/>
                    <a:gd name="T43" fmla="*/ 25 h 192"/>
                    <a:gd name="T44" fmla="*/ 143 w 144"/>
                    <a:gd name="T45" fmla="*/ 71 h 192"/>
                    <a:gd name="T46" fmla="*/ 129 w 144"/>
                    <a:gd name="T47" fmla="*/ 77 h 192"/>
                    <a:gd name="T48" fmla="*/ 120 w 144"/>
                    <a:gd name="T49" fmla="*/ 68 h 192"/>
                    <a:gd name="T50" fmla="*/ 98 w 144"/>
                    <a:gd name="T51" fmla="*/ 41 h 192"/>
                    <a:gd name="T52" fmla="*/ 87 w 144"/>
                    <a:gd name="T53" fmla="*/ 86 h 192"/>
                    <a:gd name="T54" fmla="*/ 82 w 144"/>
                    <a:gd name="T55" fmla="*/ 37 h 192"/>
                    <a:gd name="T56" fmla="*/ 53 w 144"/>
                    <a:gd name="T57" fmla="*/ 51 h 192"/>
                    <a:gd name="T58" fmla="*/ 72 w 144"/>
                    <a:gd name="T59" fmla="*/ 78 h 192"/>
                    <a:gd name="T60" fmla="*/ 82 w 144"/>
                    <a:gd name="T61" fmla="*/ 37 h 192"/>
                    <a:gd name="T62" fmla="*/ 69 w 144"/>
                    <a:gd name="T63" fmla="*/ 154 h 192"/>
                    <a:gd name="T64" fmla="*/ 103 w 144"/>
                    <a:gd name="T65" fmla="*/ 139 h 192"/>
                    <a:gd name="T66" fmla="*/ 81 w 144"/>
                    <a:gd name="T67" fmla="*/ 108 h 192"/>
                    <a:gd name="T68" fmla="*/ 69 w 144"/>
                    <a:gd name="T69" fmla="*/ 154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44" h="192">
                      <a:moveTo>
                        <a:pt x="87" y="86"/>
                      </a:moveTo>
                      <a:cubicBezTo>
                        <a:pt x="109" y="99"/>
                        <a:pt x="120" y="107"/>
                        <a:pt x="126" y="119"/>
                      </a:cubicBezTo>
                      <a:cubicBezTo>
                        <a:pt x="129" y="126"/>
                        <a:pt x="130" y="135"/>
                        <a:pt x="128" y="143"/>
                      </a:cubicBezTo>
                      <a:cubicBezTo>
                        <a:pt x="127" y="145"/>
                        <a:pt x="127" y="145"/>
                        <a:pt x="127" y="145"/>
                      </a:cubicBezTo>
                      <a:cubicBezTo>
                        <a:pt x="125" y="154"/>
                        <a:pt x="119" y="164"/>
                        <a:pt x="104" y="169"/>
                      </a:cubicBezTo>
                      <a:cubicBezTo>
                        <a:pt x="88" y="175"/>
                        <a:pt x="73" y="173"/>
                        <a:pt x="65" y="171"/>
                      </a:cubicBezTo>
                      <a:cubicBezTo>
                        <a:pt x="61" y="186"/>
                        <a:pt x="61" y="186"/>
                        <a:pt x="61" y="186"/>
                      </a:cubicBezTo>
                      <a:cubicBezTo>
                        <a:pt x="60" y="188"/>
                        <a:pt x="59" y="192"/>
                        <a:pt x="51" y="191"/>
                      </a:cubicBezTo>
                      <a:cubicBezTo>
                        <a:pt x="44" y="189"/>
                        <a:pt x="44" y="184"/>
                        <a:pt x="45" y="182"/>
                      </a:cubicBezTo>
                      <a:cubicBezTo>
                        <a:pt x="48" y="167"/>
                        <a:pt x="48" y="167"/>
                        <a:pt x="48" y="167"/>
                      </a:cubicBezTo>
                      <a:cubicBezTo>
                        <a:pt x="41" y="165"/>
                        <a:pt x="24" y="159"/>
                        <a:pt x="12" y="143"/>
                      </a:cubicBezTo>
                      <a:cubicBezTo>
                        <a:pt x="4" y="132"/>
                        <a:pt x="0" y="119"/>
                        <a:pt x="2" y="113"/>
                      </a:cubicBezTo>
                      <a:cubicBezTo>
                        <a:pt x="4" y="107"/>
                        <a:pt x="11" y="105"/>
                        <a:pt x="17" y="106"/>
                      </a:cubicBezTo>
                      <a:cubicBezTo>
                        <a:pt x="25" y="108"/>
                        <a:pt x="26" y="114"/>
                        <a:pt x="27" y="118"/>
                      </a:cubicBezTo>
                      <a:cubicBezTo>
                        <a:pt x="28" y="127"/>
                        <a:pt x="31" y="142"/>
                        <a:pt x="53" y="150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6" y="88"/>
                        <a:pt x="21" y="73"/>
                        <a:pt x="28" y="47"/>
                      </a:cubicBezTo>
                      <a:cubicBezTo>
                        <a:pt x="33" y="24"/>
                        <a:pt x="57" y="15"/>
                        <a:pt x="86" y="20"/>
                      </a:cubicBezTo>
                      <a:cubicBezTo>
                        <a:pt x="90" y="6"/>
                        <a:pt x="90" y="6"/>
                        <a:pt x="90" y="6"/>
                      </a:cubicBezTo>
                      <a:cubicBezTo>
                        <a:pt x="91" y="4"/>
                        <a:pt x="93" y="0"/>
                        <a:pt x="100" y="1"/>
                      </a:cubicBezTo>
                      <a:cubicBezTo>
                        <a:pt x="107" y="3"/>
                        <a:pt x="106" y="8"/>
                        <a:pt x="106" y="10"/>
                      </a:cubicBezTo>
                      <a:cubicBezTo>
                        <a:pt x="102" y="25"/>
                        <a:pt x="102" y="25"/>
                        <a:pt x="102" y="25"/>
                      </a:cubicBezTo>
                      <a:cubicBezTo>
                        <a:pt x="142" y="37"/>
                        <a:pt x="144" y="67"/>
                        <a:pt x="143" y="71"/>
                      </a:cubicBezTo>
                      <a:cubicBezTo>
                        <a:pt x="141" y="77"/>
                        <a:pt x="135" y="79"/>
                        <a:pt x="129" y="77"/>
                      </a:cubicBezTo>
                      <a:cubicBezTo>
                        <a:pt x="122" y="75"/>
                        <a:pt x="120" y="71"/>
                        <a:pt x="120" y="68"/>
                      </a:cubicBezTo>
                      <a:cubicBezTo>
                        <a:pt x="118" y="60"/>
                        <a:pt x="116" y="49"/>
                        <a:pt x="98" y="41"/>
                      </a:cubicBezTo>
                      <a:lnTo>
                        <a:pt x="87" y="86"/>
                      </a:lnTo>
                      <a:close/>
                      <a:moveTo>
                        <a:pt x="82" y="37"/>
                      </a:moveTo>
                      <a:cubicBezTo>
                        <a:pt x="63" y="34"/>
                        <a:pt x="55" y="44"/>
                        <a:pt x="53" y="51"/>
                      </a:cubicBezTo>
                      <a:cubicBezTo>
                        <a:pt x="50" y="64"/>
                        <a:pt x="60" y="70"/>
                        <a:pt x="72" y="78"/>
                      </a:cubicBezTo>
                      <a:lnTo>
                        <a:pt x="82" y="37"/>
                      </a:lnTo>
                      <a:close/>
                      <a:moveTo>
                        <a:pt x="69" y="154"/>
                      </a:moveTo>
                      <a:cubicBezTo>
                        <a:pt x="75" y="155"/>
                        <a:pt x="98" y="157"/>
                        <a:pt x="103" y="139"/>
                      </a:cubicBezTo>
                      <a:cubicBezTo>
                        <a:pt x="106" y="125"/>
                        <a:pt x="95" y="116"/>
                        <a:pt x="81" y="108"/>
                      </a:cubicBezTo>
                      <a:lnTo>
                        <a:pt x="69" y="15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104" name="Group 59">
                <a:extLst>
                  <a:ext uri="{FF2B5EF4-FFF2-40B4-BE49-F238E27FC236}">
                    <a16:creationId xmlns:a16="http://schemas.microsoft.com/office/drawing/2014/main" id="{3ED97EEA-CC84-4D2D-A319-B19708E88271}"/>
                  </a:ext>
                </a:extLst>
              </p:cNvPr>
              <p:cNvGrpSpPr/>
              <p:nvPr/>
            </p:nvGrpSpPr>
            <p:grpSpPr>
              <a:xfrm>
                <a:off x="8020490" y="4111471"/>
                <a:ext cx="612934" cy="675661"/>
                <a:chOff x="9233851" y="2123085"/>
                <a:chExt cx="741650" cy="817550"/>
              </a:xfrm>
            </p:grpSpPr>
            <p:sp>
              <p:nvSpPr>
                <p:cNvPr id="105" name="Freeform 16">
                  <a:extLst>
                    <a:ext uri="{FF2B5EF4-FFF2-40B4-BE49-F238E27FC236}">
                      <a16:creationId xmlns:a16="http://schemas.microsoft.com/office/drawing/2014/main" id="{CC392EDD-6324-4DF5-A66E-950CC0FB646D}"/>
                    </a:ext>
                  </a:extLst>
                </p:cNvPr>
                <p:cNvSpPr/>
                <p:nvPr/>
              </p:nvSpPr>
              <p:spPr bwMode="auto">
                <a:xfrm>
                  <a:off x="9233851" y="2123085"/>
                  <a:ext cx="741650" cy="817550"/>
                </a:xfrm>
                <a:custGeom>
                  <a:avLst/>
                  <a:gdLst>
                    <a:gd name="T0" fmla="*/ 258 w 289"/>
                    <a:gd name="T1" fmla="*/ 200 h 319"/>
                    <a:gd name="T2" fmla="*/ 201 w 289"/>
                    <a:gd name="T3" fmla="*/ 31 h 319"/>
                    <a:gd name="T4" fmla="*/ 31 w 289"/>
                    <a:gd name="T5" fmla="*/ 87 h 319"/>
                    <a:gd name="T6" fmla="*/ 89 w 289"/>
                    <a:gd name="T7" fmla="*/ 256 h 319"/>
                    <a:gd name="T8" fmla="*/ 96 w 289"/>
                    <a:gd name="T9" fmla="*/ 259 h 319"/>
                    <a:gd name="T10" fmla="*/ 119 w 289"/>
                    <a:gd name="T11" fmla="*/ 319 h 319"/>
                    <a:gd name="T12" fmla="*/ 151 w 289"/>
                    <a:gd name="T13" fmla="*/ 269 h 319"/>
                    <a:gd name="T14" fmla="*/ 258 w 289"/>
                    <a:gd name="T15" fmla="*/ 20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9" h="319">
                      <a:moveTo>
                        <a:pt x="258" y="200"/>
                      </a:moveTo>
                      <a:cubicBezTo>
                        <a:pt x="289" y="138"/>
                        <a:pt x="264" y="62"/>
                        <a:pt x="201" y="31"/>
                      </a:cubicBezTo>
                      <a:cubicBezTo>
                        <a:pt x="138" y="0"/>
                        <a:pt x="62" y="25"/>
                        <a:pt x="31" y="87"/>
                      </a:cubicBezTo>
                      <a:cubicBezTo>
                        <a:pt x="0" y="149"/>
                        <a:pt x="26" y="224"/>
                        <a:pt x="89" y="256"/>
                      </a:cubicBezTo>
                      <a:cubicBezTo>
                        <a:pt x="91" y="257"/>
                        <a:pt x="94" y="258"/>
                        <a:pt x="96" y="259"/>
                      </a:cubicBezTo>
                      <a:cubicBezTo>
                        <a:pt x="119" y="319"/>
                        <a:pt x="119" y="319"/>
                        <a:pt x="119" y="319"/>
                      </a:cubicBezTo>
                      <a:cubicBezTo>
                        <a:pt x="151" y="269"/>
                        <a:pt x="151" y="269"/>
                        <a:pt x="151" y="269"/>
                      </a:cubicBezTo>
                      <a:cubicBezTo>
                        <a:pt x="196" y="267"/>
                        <a:pt x="237" y="242"/>
                        <a:pt x="258" y="20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  <p:sp>
              <p:nvSpPr>
                <p:cNvPr id="106" name="Freeform 48">
                  <a:extLst>
                    <a:ext uri="{FF2B5EF4-FFF2-40B4-BE49-F238E27FC236}">
                      <a16:creationId xmlns:a16="http://schemas.microsoft.com/office/drawing/2014/main" id="{4ABAC8C3-FDB9-4858-A43B-98B52A2CD27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419264" y="2251030"/>
                  <a:ext cx="368657" cy="492265"/>
                </a:xfrm>
                <a:custGeom>
                  <a:avLst/>
                  <a:gdLst>
                    <a:gd name="T0" fmla="*/ 87 w 144"/>
                    <a:gd name="T1" fmla="*/ 86 h 192"/>
                    <a:gd name="T2" fmla="*/ 126 w 144"/>
                    <a:gd name="T3" fmla="*/ 119 h 192"/>
                    <a:gd name="T4" fmla="*/ 128 w 144"/>
                    <a:gd name="T5" fmla="*/ 143 h 192"/>
                    <a:gd name="T6" fmla="*/ 127 w 144"/>
                    <a:gd name="T7" fmla="*/ 145 h 192"/>
                    <a:gd name="T8" fmla="*/ 104 w 144"/>
                    <a:gd name="T9" fmla="*/ 169 h 192"/>
                    <a:gd name="T10" fmla="*/ 65 w 144"/>
                    <a:gd name="T11" fmla="*/ 171 h 192"/>
                    <a:gd name="T12" fmla="*/ 61 w 144"/>
                    <a:gd name="T13" fmla="*/ 186 h 192"/>
                    <a:gd name="T14" fmla="*/ 51 w 144"/>
                    <a:gd name="T15" fmla="*/ 191 h 192"/>
                    <a:gd name="T16" fmla="*/ 45 w 144"/>
                    <a:gd name="T17" fmla="*/ 182 h 192"/>
                    <a:gd name="T18" fmla="*/ 48 w 144"/>
                    <a:gd name="T19" fmla="*/ 167 h 192"/>
                    <a:gd name="T20" fmla="*/ 12 w 144"/>
                    <a:gd name="T21" fmla="*/ 143 h 192"/>
                    <a:gd name="T22" fmla="*/ 2 w 144"/>
                    <a:gd name="T23" fmla="*/ 113 h 192"/>
                    <a:gd name="T24" fmla="*/ 17 w 144"/>
                    <a:gd name="T25" fmla="*/ 106 h 192"/>
                    <a:gd name="T26" fmla="*/ 27 w 144"/>
                    <a:gd name="T27" fmla="*/ 118 h 192"/>
                    <a:gd name="T28" fmla="*/ 53 w 144"/>
                    <a:gd name="T29" fmla="*/ 150 h 192"/>
                    <a:gd name="T30" fmla="*/ 66 w 144"/>
                    <a:gd name="T31" fmla="*/ 99 h 192"/>
                    <a:gd name="T32" fmla="*/ 28 w 144"/>
                    <a:gd name="T33" fmla="*/ 47 h 192"/>
                    <a:gd name="T34" fmla="*/ 86 w 144"/>
                    <a:gd name="T35" fmla="*/ 20 h 192"/>
                    <a:gd name="T36" fmla="*/ 90 w 144"/>
                    <a:gd name="T37" fmla="*/ 6 h 192"/>
                    <a:gd name="T38" fmla="*/ 100 w 144"/>
                    <a:gd name="T39" fmla="*/ 1 h 192"/>
                    <a:gd name="T40" fmla="*/ 106 w 144"/>
                    <a:gd name="T41" fmla="*/ 10 h 192"/>
                    <a:gd name="T42" fmla="*/ 102 w 144"/>
                    <a:gd name="T43" fmla="*/ 25 h 192"/>
                    <a:gd name="T44" fmla="*/ 143 w 144"/>
                    <a:gd name="T45" fmla="*/ 71 h 192"/>
                    <a:gd name="T46" fmla="*/ 129 w 144"/>
                    <a:gd name="T47" fmla="*/ 77 h 192"/>
                    <a:gd name="T48" fmla="*/ 120 w 144"/>
                    <a:gd name="T49" fmla="*/ 68 h 192"/>
                    <a:gd name="T50" fmla="*/ 98 w 144"/>
                    <a:gd name="T51" fmla="*/ 41 h 192"/>
                    <a:gd name="T52" fmla="*/ 87 w 144"/>
                    <a:gd name="T53" fmla="*/ 86 h 192"/>
                    <a:gd name="T54" fmla="*/ 82 w 144"/>
                    <a:gd name="T55" fmla="*/ 37 h 192"/>
                    <a:gd name="T56" fmla="*/ 53 w 144"/>
                    <a:gd name="T57" fmla="*/ 51 h 192"/>
                    <a:gd name="T58" fmla="*/ 72 w 144"/>
                    <a:gd name="T59" fmla="*/ 78 h 192"/>
                    <a:gd name="T60" fmla="*/ 82 w 144"/>
                    <a:gd name="T61" fmla="*/ 37 h 192"/>
                    <a:gd name="T62" fmla="*/ 69 w 144"/>
                    <a:gd name="T63" fmla="*/ 154 h 192"/>
                    <a:gd name="T64" fmla="*/ 103 w 144"/>
                    <a:gd name="T65" fmla="*/ 139 h 192"/>
                    <a:gd name="T66" fmla="*/ 81 w 144"/>
                    <a:gd name="T67" fmla="*/ 108 h 192"/>
                    <a:gd name="T68" fmla="*/ 69 w 144"/>
                    <a:gd name="T69" fmla="*/ 154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44" h="192">
                      <a:moveTo>
                        <a:pt x="87" y="86"/>
                      </a:moveTo>
                      <a:cubicBezTo>
                        <a:pt x="109" y="99"/>
                        <a:pt x="120" y="107"/>
                        <a:pt x="126" y="119"/>
                      </a:cubicBezTo>
                      <a:cubicBezTo>
                        <a:pt x="129" y="126"/>
                        <a:pt x="130" y="135"/>
                        <a:pt x="128" y="143"/>
                      </a:cubicBezTo>
                      <a:cubicBezTo>
                        <a:pt x="127" y="145"/>
                        <a:pt x="127" y="145"/>
                        <a:pt x="127" y="145"/>
                      </a:cubicBezTo>
                      <a:cubicBezTo>
                        <a:pt x="125" y="154"/>
                        <a:pt x="119" y="164"/>
                        <a:pt x="104" y="169"/>
                      </a:cubicBezTo>
                      <a:cubicBezTo>
                        <a:pt x="88" y="175"/>
                        <a:pt x="73" y="173"/>
                        <a:pt x="65" y="171"/>
                      </a:cubicBezTo>
                      <a:cubicBezTo>
                        <a:pt x="61" y="186"/>
                        <a:pt x="61" y="186"/>
                        <a:pt x="61" y="186"/>
                      </a:cubicBezTo>
                      <a:cubicBezTo>
                        <a:pt x="60" y="188"/>
                        <a:pt x="59" y="192"/>
                        <a:pt x="51" y="191"/>
                      </a:cubicBezTo>
                      <a:cubicBezTo>
                        <a:pt x="44" y="189"/>
                        <a:pt x="44" y="184"/>
                        <a:pt x="45" y="182"/>
                      </a:cubicBezTo>
                      <a:cubicBezTo>
                        <a:pt x="48" y="167"/>
                        <a:pt x="48" y="167"/>
                        <a:pt x="48" y="167"/>
                      </a:cubicBezTo>
                      <a:cubicBezTo>
                        <a:pt x="41" y="165"/>
                        <a:pt x="24" y="159"/>
                        <a:pt x="12" y="143"/>
                      </a:cubicBezTo>
                      <a:cubicBezTo>
                        <a:pt x="4" y="132"/>
                        <a:pt x="0" y="119"/>
                        <a:pt x="2" y="113"/>
                      </a:cubicBezTo>
                      <a:cubicBezTo>
                        <a:pt x="4" y="107"/>
                        <a:pt x="11" y="105"/>
                        <a:pt x="17" y="106"/>
                      </a:cubicBezTo>
                      <a:cubicBezTo>
                        <a:pt x="25" y="108"/>
                        <a:pt x="26" y="114"/>
                        <a:pt x="27" y="118"/>
                      </a:cubicBezTo>
                      <a:cubicBezTo>
                        <a:pt x="28" y="127"/>
                        <a:pt x="31" y="142"/>
                        <a:pt x="53" y="150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46" y="88"/>
                        <a:pt x="21" y="73"/>
                        <a:pt x="28" y="47"/>
                      </a:cubicBezTo>
                      <a:cubicBezTo>
                        <a:pt x="33" y="24"/>
                        <a:pt x="57" y="15"/>
                        <a:pt x="86" y="20"/>
                      </a:cubicBezTo>
                      <a:cubicBezTo>
                        <a:pt x="90" y="6"/>
                        <a:pt x="90" y="6"/>
                        <a:pt x="90" y="6"/>
                      </a:cubicBezTo>
                      <a:cubicBezTo>
                        <a:pt x="91" y="4"/>
                        <a:pt x="93" y="0"/>
                        <a:pt x="100" y="1"/>
                      </a:cubicBezTo>
                      <a:cubicBezTo>
                        <a:pt x="107" y="3"/>
                        <a:pt x="106" y="8"/>
                        <a:pt x="106" y="10"/>
                      </a:cubicBezTo>
                      <a:cubicBezTo>
                        <a:pt x="102" y="25"/>
                        <a:pt x="102" y="25"/>
                        <a:pt x="102" y="25"/>
                      </a:cubicBezTo>
                      <a:cubicBezTo>
                        <a:pt x="142" y="37"/>
                        <a:pt x="144" y="67"/>
                        <a:pt x="143" y="71"/>
                      </a:cubicBezTo>
                      <a:cubicBezTo>
                        <a:pt x="141" y="77"/>
                        <a:pt x="135" y="79"/>
                        <a:pt x="129" y="77"/>
                      </a:cubicBezTo>
                      <a:cubicBezTo>
                        <a:pt x="122" y="75"/>
                        <a:pt x="120" y="71"/>
                        <a:pt x="120" y="68"/>
                      </a:cubicBezTo>
                      <a:cubicBezTo>
                        <a:pt x="118" y="60"/>
                        <a:pt x="116" y="49"/>
                        <a:pt x="98" y="41"/>
                      </a:cubicBezTo>
                      <a:lnTo>
                        <a:pt x="87" y="86"/>
                      </a:lnTo>
                      <a:close/>
                      <a:moveTo>
                        <a:pt x="82" y="37"/>
                      </a:moveTo>
                      <a:cubicBezTo>
                        <a:pt x="63" y="34"/>
                        <a:pt x="55" y="44"/>
                        <a:pt x="53" y="51"/>
                      </a:cubicBezTo>
                      <a:cubicBezTo>
                        <a:pt x="50" y="64"/>
                        <a:pt x="60" y="70"/>
                        <a:pt x="72" y="78"/>
                      </a:cubicBezTo>
                      <a:lnTo>
                        <a:pt x="82" y="37"/>
                      </a:lnTo>
                      <a:close/>
                      <a:moveTo>
                        <a:pt x="69" y="154"/>
                      </a:moveTo>
                      <a:cubicBezTo>
                        <a:pt x="75" y="155"/>
                        <a:pt x="98" y="157"/>
                        <a:pt x="103" y="139"/>
                      </a:cubicBezTo>
                      <a:cubicBezTo>
                        <a:pt x="106" y="125"/>
                        <a:pt x="95" y="116"/>
                        <a:pt x="81" y="108"/>
                      </a:cubicBezTo>
                      <a:lnTo>
                        <a:pt x="69" y="15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30" tIns="48216" rIns="96430" bIns="48216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rtl="1">
                    <a:lnSpc>
                      <a:spcPct val="120000"/>
                    </a:lnSpc>
                  </a:pPr>
                  <a:endParaRPr lang="en-GB" sz="949">
                    <a:latin typeface="思源黑体 CN Light" panose="020B0300000000000000" pitchFamily="34" charset="-122"/>
                    <a:ea typeface="思源黑体 CN Normal" panose="020B0400000000000000" pitchFamily="34" charset="-122"/>
                    <a:cs typeface="B Nazanin" panose="00000400000000000000" pitchFamily="2" charset="-78"/>
                    <a:sym typeface="思源黑体 CN Light" panose="020B0300000000000000" pitchFamily="34" charset="-122"/>
                  </a:endParaRPr>
                </a:p>
              </p:txBody>
            </p:sp>
          </p:grpSp>
        </p:grpSp>
        <p:grpSp>
          <p:nvGrpSpPr>
            <p:cNvPr id="64" name="图形 2">
              <a:extLst>
                <a:ext uri="{FF2B5EF4-FFF2-40B4-BE49-F238E27FC236}">
                  <a16:creationId xmlns:a16="http://schemas.microsoft.com/office/drawing/2014/main" id="{71215815-934E-4480-91FA-C3DAA7891D78}"/>
                </a:ext>
              </a:extLst>
            </p:cNvPr>
            <p:cNvGrpSpPr/>
            <p:nvPr/>
          </p:nvGrpSpPr>
          <p:grpSpPr>
            <a:xfrm>
              <a:off x="10070386" y="3735531"/>
              <a:ext cx="1370113" cy="1695030"/>
              <a:chOff x="10228203" y="3918574"/>
              <a:chExt cx="1153594" cy="1427164"/>
            </a:xfrm>
          </p:grpSpPr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2F8D911A-5831-41F0-B9E6-BBB05CA5C29D}"/>
                  </a:ext>
                </a:extLst>
              </p:cNvPr>
              <p:cNvSpPr/>
              <p:nvPr/>
            </p:nvSpPr>
            <p:spPr>
              <a:xfrm>
                <a:off x="10228203" y="3918574"/>
                <a:ext cx="1153594" cy="1427164"/>
              </a:xfrm>
              <a:custGeom>
                <a:avLst/>
                <a:gdLst>
                  <a:gd name="connsiteX0" fmla="*/ 934659 w 1153594"/>
                  <a:gd name="connsiteY0" fmla="*/ 1214851 h 1427164"/>
                  <a:gd name="connsiteX1" fmla="*/ 940802 w 1153594"/>
                  <a:gd name="connsiteY1" fmla="*/ 985575 h 1427164"/>
                  <a:gd name="connsiteX2" fmla="*/ 1113836 w 1153594"/>
                  <a:gd name="connsiteY2" fmla="*/ 576107 h 1427164"/>
                  <a:gd name="connsiteX3" fmla="*/ 1106877 w 1153594"/>
                  <a:gd name="connsiteY3" fmla="*/ 220175 h 1427164"/>
                  <a:gd name="connsiteX4" fmla="*/ 1012878 w 1153594"/>
                  <a:gd name="connsiteY4" fmla="*/ 207101 h 1427164"/>
                  <a:gd name="connsiteX5" fmla="*/ 980249 w 1153594"/>
                  <a:gd name="connsiteY5" fmla="*/ 131220 h 1427164"/>
                  <a:gd name="connsiteX6" fmla="*/ 849367 w 1153594"/>
                  <a:gd name="connsiteY6" fmla="*/ 60919 h 1427164"/>
                  <a:gd name="connsiteX7" fmla="*/ 586110 w 1153594"/>
                  <a:gd name="connsiteY7" fmla="*/ 28712 h 1427164"/>
                  <a:gd name="connsiteX8" fmla="*/ 582193 w 1153594"/>
                  <a:gd name="connsiteY8" fmla="*/ 0 h 1427164"/>
                  <a:gd name="connsiteX9" fmla="*/ 494309 w 1153594"/>
                  <a:gd name="connsiteY9" fmla="*/ 38715 h 1427164"/>
                  <a:gd name="connsiteX10" fmla="*/ 504734 w 1153594"/>
                  <a:gd name="connsiteY10" fmla="*/ 15216 h 1427164"/>
                  <a:gd name="connsiteX11" fmla="*/ 305467 w 1153594"/>
                  <a:gd name="connsiteY11" fmla="*/ 33052 h 1427164"/>
                  <a:gd name="connsiteX12" fmla="*/ 289913 w 1153594"/>
                  <a:gd name="connsiteY12" fmla="*/ 0 h 1427164"/>
                  <a:gd name="connsiteX13" fmla="*/ 221161 w 1153594"/>
                  <a:gd name="connsiteY13" fmla="*/ 82671 h 1427164"/>
                  <a:gd name="connsiteX14" fmla="*/ 226374 w 1153594"/>
                  <a:gd name="connsiteY14" fmla="*/ 198422 h 1427164"/>
                  <a:gd name="connsiteX15" fmla="*/ 101071 w 1153594"/>
                  <a:gd name="connsiteY15" fmla="*/ 482108 h 1427164"/>
                  <a:gd name="connsiteX16" fmla="*/ 121950 w 1153594"/>
                  <a:gd name="connsiteY16" fmla="*/ 539561 h 1427164"/>
                  <a:gd name="connsiteX17" fmla="*/ 0 w 1153594"/>
                  <a:gd name="connsiteY17" fmla="*/ 760553 h 1427164"/>
                  <a:gd name="connsiteX18" fmla="*/ 100085 w 1153594"/>
                  <a:gd name="connsiteY18" fmla="*/ 822796 h 1427164"/>
                  <a:gd name="connsiteX19" fmla="*/ 97464 w 1153594"/>
                  <a:gd name="connsiteY19" fmla="*/ 1004228 h 1427164"/>
                  <a:gd name="connsiteX20" fmla="*/ 134094 w 1153594"/>
                  <a:gd name="connsiteY20" fmla="*/ 1134772 h 1427164"/>
                  <a:gd name="connsiteX21" fmla="*/ 247676 w 1153594"/>
                  <a:gd name="connsiteY21" fmla="*/ 1138689 h 1427164"/>
                  <a:gd name="connsiteX22" fmla="*/ 336011 w 1153594"/>
                  <a:gd name="connsiteY22" fmla="*/ 1117359 h 1427164"/>
                  <a:gd name="connsiteX23" fmla="*/ 346718 w 1153594"/>
                  <a:gd name="connsiteY23" fmla="*/ 1393127 h 1427164"/>
                  <a:gd name="connsiteX24" fmla="*/ 574022 w 1153594"/>
                  <a:gd name="connsiteY24" fmla="*/ 1427165 h 1427164"/>
                  <a:gd name="connsiteX25" fmla="*/ 624064 w 1153594"/>
                  <a:gd name="connsiteY25" fmla="*/ 1425530 h 1427164"/>
                  <a:gd name="connsiteX26" fmla="*/ 802960 w 1153594"/>
                  <a:gd name="connsiteY26" fmla="*/ 1392648 h 1427164"/>
                  <a:gd name="connsiteX27" fmla="*/ 1017330 w 1153594"/>
                  <a:gd name="connsiteY27" fmla="*/ 1287125 h 1427164"/>
                  <a:gd name="connsiteX28" fmla="*/ 1016541 w 1153594"/>
                  <a:gd name="connsiteY28" fmla="*/ 1286195 h 1427164"/>
                  <a:gd name="connsiteX29" fmla="*/ 934659 w 1153594"/>
                  <a:gd name="connsiteY29" fmla="*/ 1214851 h 142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153594" h="1427164">
                    <a:moveTo>
                      <a:pt x="934659" y="1214851"/>
                    </a:moveTo>
                    <a:cubicBezTo>
                      <a:pt x="924210" y="1138601"/>
                      <a:pt x="926285" y="1061156"/>
                      <a:pt x="940802" y="985575"/>
                    </a:cubicBezTo>
                    <a:cubicBezTo>
                      <a:pt x="975262" y="809581"/>
                      <a:pt x="1055876" y="770556"/>
                      <a:pt x="1113836" y="576107"/>
                    </a:cubicBezTo>
                    <a:cubicBezTo>
                      <a:pt x="1127080" y="531700"/>
                      <a:pt x="1200227" y="286222"/>
                      <a:pt x="1106877" y="220175"/>
                    </a:cubicBezTo>
                    <a:cubicBezTo>
                      <a:pt x="1079094" y="200451"/>
                      <a:pt x="1043112" y="201353"/>
                      <a:pt x="1012878" y="207101"/>
                    </a:cubicBezTo>
                    <a:cubicBezTo>
                      <a:pt x="1008267" y="179550"/>
                      <a:pt x="997074" y="153519"/>
                      <a:pt x="980249" y="131220"/>
                    </a:cubicBezTo>
                    <a:cubicBezTo>
                      <a:pt x="950100" y="92364"/>
                      <a:pt x="908313" y="75852"/>
                      <a:pt x="849367" y="60919"/>
                    </a:cubicBezTo>
                    <a:cubicBezTo>
                      <a:pt x="763280" y="39358"/>
                      <a:pt x="674855" y="28540"/>
                      <a:pt x="586110" y="28712"/>
                    </a:cubicBezTo>
                    <a:cubicBezTo>
                      <a:pt x="584813" y="19132"/>
                      <a:pt x="583489" y="9552"/>
                      <a:pt x="582193" y="0"/>
                    </a:cubicBezTo>
                    <a:cubicBezTo>
                      <a:pt x="550415" y="6307"/>
                      <a:pt x="520412" y="19524"/>
                      <a:pt x="494309" y="38715"/>
                    </a:cubicBezTo>
                    <a:lnTo>
                      <a:pt x="504734" y="15216"/>
                    </a:lnTo>
                    <a:cubicBezTo>
                      <a:pt x="437782" y="8400"/>
                      <a:pt x="370144" y="14454"/>
                      <a:pt x="305467" y="33052"/>
                    </a:cubicBezTo>
                    <a:cubicBezTo>
                      <a:pt x="293186" y="27032"/>
                      <a:pt x="286724" y="13300"/>
                      <a:pt x="289913" y="0"/>
                    </a:cubicBezTo>
                    <a:cubicBezTo>
                      <a:pt x="258002" y="18632"/>
                      <a:pt x="233663" y="47898"/>
                      <a:pt x="221161" y="82671"/>
                    </a:cubicBezTo>
                    <a:cubicBezTo>
                      <a:pt x="201099" y="139645"/>
                      <a:pt x="221753" y="188194"/>
                      <a:pt x="226374" y="198422"/>
                    </a:cubicBezTo>
                    <a:cubicBezTo>
                      <a:pt x="163518" y="282191"/>
                      <a:pt x="120657" y="379228"/>
                      <a:pt x="101071" y="482108"/>
                    </a:cubicBezTo>
                    <a:lnTo>
                      <a:pt x="121950" y="539561"/>
                    </a:lnTo>
                    <a:lnTo>
                      <a:pt x="0" y="760553"/>
                    </a:lnTo>
                    <a:lnTo>
                      <a:pt x="100085" y="822796"/>
                    </a:lnTo>
                    <a:cubicBezTo>
                      <a:pt x="94200" y="883097"/>
                      <a:pt x="93323" y="943782"/>
                      <a:pt x="97464" y="1004228"/>
                    </a:cubicBezTo>
                    <a:cubicBezTo>
                      <a:pt x="104621" y="1106877"/>
                      <a:pt x="120823" y="1125727"/>
                      <a:pt x="134094" y="1134772"/>
                    </a:cubicBezTo>
                    <a:cubicBezTo>
                      <a:pt x="158665" y="1151678"/>
                      <a:pt x="190955" y="1146916"/>
                      <a:pt x="247676" y="1138689"/>
                    </a:cubicBezTo>
                    <a:cubicBezTo>
                      <a:pt x="277716" y="1134321"/>
                      <a:pt x="307287" y="1127180"/>
                      <a:pt x="336011" y="1117359"/>
                    </a:cubicBezTo>
                    <a:cubicBezTo>
                      <a:pt x="339561" y="1209272"/>
                      <a:pt x="343130" y="1301195"/>
                      <a:pt x="346718" y="1393127"/>
                    </a:cubicBezTo>
                    <a:cubicBezTo>
                      <a:pt x="420361" y="1415760"/>
                      <a:pt x="496979" y="1427234"/>
                      <a:pt x="574022" y="1427165"/>
                    </a:cubicBezTo>
                    <a:cubicBezTo>
                      <a:pt x="590928" y="1427165"/>
                      <a:pt x="607524" y="1426573"/>
                      <a:pt x="624064" y="1425530"/>
                    </a:cubicBezTo>
                    <a:lnTo>
                      <a:pt x="802960" y="1392648"/>
                    </a:lnTo>
                    <a:cubicBezTo>
                      <a:pt x="879474" y="1368848"/>
                      <a:pt x="951803" y="1333245"/>
                      <a:pt x="1017330" y="1287125"/>
                    </a:cubicBezTo>
                    <a:lnTo>
                      <a:pt x="1016541" y="1286195"/>
                    </a:lnTo>
                    <a:cubicBezTo>
                      <a:pt x="992465" y="1258955"/>
                      <a:pt x="964938" y="1234972"/>
                      <a:pt x="934659" y="1214851"/>
                    </a:cubicBezTo>
                    <a:close/>
                  </a:path>
                </a:pathLst>
              </a:custGeom>
              <a:solidFill>
                <a:srgbClr val="14425D"/>
              </a:solidFill>
              <a:ln w="28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68DF2AD2-BC37-4870-A547-1B3D79901B1A}"/>
                  </a:ext>
                </a:extLst>
              </p:cNvPr>
              <p:cNvSpPr/>
              <p:nvPr/>
            </p:nvSpPr>
            <p:spPr>
              <a:xfrm>
                <a:off x="10479345" y="4005515"/>
                <a:ext cx="768725" cy="595201"/>
              </a:xfrm>
              <a:custGeom>
                <a:avLst/>
                <a:gdLst>
                  <a:gd name="connsiteX0" fmla="*/ 171935 w 768725"/>
                  <a:gd name="connsiteY0" fmla="*/ 382177 h 595201"/>
                  <a:gd name="connsiteX1" fmla="*/ 5466 w 768725"/>
                  <a:gd name="connsiteY1" fmla="*/ 273386 h 595201"/>
                  <a:gd name="connsiteX2" fmla="*/ 99267 w 768725"/>
                  <a:gd name="connsiteY2" fmla="*/ 69074 h 595201"/>
                  <a:gd name="connsiteX3" fmla="*/ 745365 w 768725"/>
                  <a:gd name="connsiteY3" fmla="*/ 224414 h 595201"/>
                  <a:gd name="connsiteX4" fmla="*/ 707270 w 768725"/>
                  <a:gd name="connsiteY4" fmla="*/ 524724 h 595201"/>
                  <a:gd name="connsiteX5" fmla="*/ 563567 w 768725"/>
                  <a:gd name="connsiteY5" fmla="*/ 593279 h 595201"/>
                  <a:gd name="connsiteX6" fmla="*/ 444942 w 768725"/>
                  <a:gd name="connsiteY6" fmla="*/ 518187 h 595201"/>
                  <a:gd name="connsiteX7" fmla="*/ 343759 w 768725"/>
                  <a:gd name="connsiteY7" fmla="*/ 524724 h 595201"/>
                  <a:gd name="connsiteX8" fmla="*/ 338321 w 768725"/>
                  <a:gd name="connsiteY8" fmla="*/ 412664 h 595201"/>
                  <a:gd name="connsiteX9" fmla="*/ 171935 w 768725"/>
                  <a:gd name="connsiteY9" fmla="*/ 382177 h 595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8725" h="595201">
                    <a:moveTo>
                      <a:pt x="171935" y="382177"/>
                    </a:moveTo>
                    <a:cubicBezTo>
                      <a:pt x="152916" y="377669"/>
                      <a:pt x="31952" y="348844"/>
                      <a:pt x="5466" y="273386"/>
                    </a:cubicBezTo>
                    <a:cubicBezTo>
                      <a:pt x="-18654" y="204718"/>
                      <a:pt x="41476" y="114918"/>
                      <a:pt x="99267" y="69074"/>
                    </a:cubicBezTo>
                    <a:cubicBezTo>
                      <a:pt x="272725" y="-68570"/>
                      <a:pt x="654354" y="7817"/>
                      <a:pt x="745365" y="224414"/>
                    </a:cubicBezTo>
                    <a:cubicBezTo>
                      <a:pt x="782672" y="313200"/>
                      <a:pt x="778981" y="444195"/>
                      <a:pt x="707270" y="524724"/>
                    </a:cubicBezTo>
                    <a:cubicBezTo>
                      <a:pt x="699803" y="533177"/>
                      <a:pt x="631418" y="608044"/>
                      <a:pt x="563567" y="593279"/>
                    </a:cubicBezTo>
                    <a:cubicBezTo>
                      <a:pt x="515441" y="582769"/>
                      <a:pt x="504762" y="535150"/>
                      <a:pt x="444942" y="518187"/>
                    </a:cubicBezTo>
                    <a:cubicBezTo>
                      <a:pt x="406284" y="507226"/>
                      <a:pt x="369541" y="515370"/>
                      <a:pt x="343759" y="524724"/>
                    </a:cubicBezTo>
                    <a:cubicBezTo>
                      <a:pt x="355030" y="487277"/>
                      <a:pt x="362440" y="440588"/>
                      <a:pt x="338321" y="412664"/>
                    </a:cubicBezTo>
                    <a:cubicBezTo>
                      <a:pt x="308678" y="378204"/>
                      <a:pt x="257199" y="402493"/>
                      <a:pt x="171935" y="382177"/>
                    </a:cubicBezTo>
                    <a:close/>
                  </a:path>
                </a:pathLst>
              </a:custGeom>
              <a:solidFill>
                <a:srgbClr val="FFFFFF"/>
              </a:solidFill>
              <a:ln w="28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E6278683-92DD-45D3-9DDE-3309C0EFDBD7}"/>
                  </a:ext>
                </a:extLst>
              </p:cNvPr>
              <p:cNvSpPr/>
              <p:nvPr/>
            </p:nvSpPr>
            <p:spPr>
              <a:xfrm>
                <a:off x="10866722" y="4393694"/>
                <a:ext cx="129473" cy="16878"/>
              </a:xfrm>
              <a:custGeom>
                <a:avLst/>
                <a:gdLst>
                  <a:gd name="connsiteX0" fmla="*/ 121048 w 129473"/>
                  <a:gd name="connsiteY0" fmla="*/ 0 h 16878"/>
                  <a:gd name="connsiteX1" fmla="*/ 129473 w 129473"/>
                  <a:gd name="connsiteY1" fmla="*/ 0 h 16878"/>
                  <a:gd name="connsiteX2" fmla="*/ 129473 w 129473"/>
                  <a:gd name="connsiteY2" fmla="*/ 16878 h 16878"/>
                  <a:gd name="connsiteX3" fmla="*/ 121048 w 129473"/>
                  <a:gd name="connsiteY3" fmla="*/ 16878 h 16878"/>
                  <a:gd name="connsiteX4" fmla="*/ 8425 w 129473"/>
                  <a:gd name="connsiteY4" fmla="*/ 16878 h 16878"/>
                  <a:gd name="connsiteX5" fmla="*/ 8425 w 129473"/>
                  <a:gd name="connsiteY5" fmla="*/ 0 h 16878"/>
                  <a:gd name="connsiteX6" fmla="*/ 0 w 129473"/>
                  <a:gd name="connsiteY6" fmla="*/ 0 h 16878"/>
                  <a:gd name="connsiteX7" fmla="*/ 8425 w 129473"/>
                  <a:gd name="connsiteY7" fmla="*/ 0 h 16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473" h="16878">
                    <a:moveTo>
                      <a:pt x="121048" y="0"/>
                    </a:moveTo>
                    <a:cubicBezTo>
                      <a:pt x="125701" y="0"/>
                      <a:pt x="129473" y="0"/>
                      <a:pt x="129473" y="0"/>
                    </a:cubicBezTo>
                    <a:lnTo>
                      <a:pt x="129473" y="16878"/>
                    </a:lnTo>
                    <a:cubicBezTo>
                      <a:pt x="129473" y="16878"/>
                      <a:pt x="125701" y="16878"/>
                      <a:pt x="121048" y="16878"/>
                    </a:cubicBezTo>
                    <a:lnTo>
                      <a:pt x="8425" y="16878"/>
                    </a:lnTo>
                    <a:lnTo>
                      <a:pt x="8425" y="0"/>
                    </a:lnTo>
                    <a:cubicBezTo>
                      <a:pt x="3772" y="0"/>
                      <a:pt x="0" y="0"/>
                      <a:pt x="0" y="0"/>
                    </a:cubicBezTo>
                    <a:cubicBezTo>
                      <a:pt x="0" y="0"/>
                      <a:pt x="3772" y="0"/>
                      <a:pt x="8425" y="0"/>
                    </a:cubicBezTo>
                    <a:close/>
                  </a:path>
                </a:pathLst>
              </a:custGeom>
              <a:solidFill>
                <a:srgbClr val="F79663"/>
              </a:solidFill>
              <a:ln w="28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1DEEB7BE-756C-443B-8086-FD8BA249B908}"/>
                  </a:ext>
                </a:extLst>
              </p:cNvPr>
              <p:cNvSpPr/>
              <p:nvPr/>
            </p:nvSpPr>
            <p:spPr>
              <a:xfrm>
                <a:off x="10829052" y="4129281"/>
                <a:ext cx="204204" cy="248633"/>
              </a:xfrm>
              <a:custGeom>
                <a:avLst/>
                <a:gdLst>
                  <a:gd name="connsiteX0" fmla="*/ 48546 w 204204"/>
                  <a:gd name="connsiteY0" fmla="*/ 248634 h 248633"/>
                  <a:gd name="connsiteX1" fmla="*/ 161254 w 204204"/>
                  <a:gd name="connsiteY1" fmla="*/ 248634 h 248633"/>
                  <a:gd name="connsiteX2" fmla="*/ 172131 w 204204"/>
                  <a:gd name="connsiteY2" fmla="*/ 192054 h 248633"/>
                  <a:gd name="connsiteX3" fmla="*/ 190079 w 204204"/>
                  <a:gd name="connsiteY3" fmla="*/ 53311 h 248633"/>
                  <a:gd name="connsiteX4" fmla="*/ 102477 w 204204"/>
                  <a:gd name="connsiteY4" fmla="*/ 0 h 248633"/>
                  <a:gd name="connsiteX5" fmla="*/ 7831 w 204204"/>
                  <a:gd name="connsiteY5" fmla="*/ 68019 h 248633"/>
                  <a:gd name="connsiteX6" fmla="*/ 35585 w 204204"/>
                  <a:gd name="connsiteY6" fmla="*/ 191998 h 248633"/>
                  <a:gd name="connsiteX7" fmla="*/ 48546 w 204204"/>
                  <a:gd name="connsiteY7" fmla="*/ 248634 h 248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204" h="248633">
                    <a:moveTo>
                      <a:pt x="48546" y="248634"/>
                    </a:moveTo>
                    <a:lnTo>
                      <a:pt x="161254" y="248634"/>
                    </a:lnTo>
                    <a:cubicBezTo>
                      <a:pt x="164861" y="229849"/>
                      <a:pt x="168486" y="210989"/>
                      <a:pt x="172131" y="192054"/>
                    </a:cubicBezTo>
                    <a:cubicBezTo>
                      <a:pt x="207183" y="150550"/>
                      <a:pt x="214030" y="94731"/>
                      <a:pt x="190079" y="53311"/>
                    </a:cubicBezTo>
                    <a:cubicBezTo>
                      <a:pt x="188191" y="50042"/>
                      <a:pt x="158127" y="28"/>
                      <a:pt x="102477" y="0"/>
                    </a:cubicBezTo>
                    <a:cubicBezTo>
                      <a:pt x="57394" y="0"/>
                      <a:pt x="22004" y="33023"/>
                      <a:pt x="7831" y="68019"/>
                    </a:cubicBezTo>
                    <a:cubicBezTo>
                      <a:pt x="-9076" y="109524"/>
                      <a:pt x="1942" y="158665"/>
                      <a:pt x="35585" y="191998"/>
                    </a:cubicBezTo>
                    <a:cubicBezTo>
                      <a:pt x="39868" y="210895"/>
                      <a:pt x="44188" y="229774"/>
                      <a:pt x="48546" y="248634"/>
                    </a:cubicBezTo>
                    <a:close/>
                  </a:path>
                </a:pathLst>
              </a:custGeom>
              <a:solidFill>
                <a:srgbClr val="F79663"/>
              </a:solidFill>
              <a:ln w="28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4C7E6765-7943-4E17-B53D-8B7B8DF8E165}"/>
                  </a:ext>
                </a:extLst>
              </p:cNvPr>
              <p:cNvSpPr/>
              <p:nvPr/>
            </p:nvSpPr>
            <p:spPr>
              <a:xfrm>
                <a:off x="10881684" y="4402119"/>
                <a:ext cx="98196" cy="76697"/>
              </a:xfrm>
              <a:custGeom>
                <a:avLst/>
                <a:gdLst>
                  <a:gd name="connsiteX0" fmla="*/ 83742 w 98196"/>
                  <a:gd name="connsiteY0" fmla="*/ 0 h 76697"/>
                  <a:gd name="connsiteX1" fmla="*/ 98197 w 98196"/>
                  <a:gd name="connsiteY1" fmla="*/ 0 h 76697"/>
                  <a:gd name="connsiteX2" fmla="*/ 98197 w 98196"/>
                  <a:gd name="connsiteY2" fmla="*/ 76698 h 76697"/>
                  <a:gd name="connsiteX3" fmla="*/ 83742 w 98196"/>
                  <a:gd name="connsiteY3" fmla="*/ 76698 h 76697"/>
                  <a:gd name="connsiteX4" fmla="*/ 14455 w 98196"/>
                  <a:gd name="connsiteY4" fmla="*/ 76698 h 76697"/>
                  <a:gd name="connsiteX5" fmla="*/ 14455 w 98196"/>
                  <a:gd name="connsiteY5" fmla="*/ 0 h 76697"/>
                  <a:gd name="connsiteX6" fmla="*/ 0 w 98196"/>
                  <a:gd name="connsiteY6" fmla="*/ 0 h 76697"/>
                  <a:gd name="connsiteX7" fmla="*/ 14455 w 98196"/>
                  <a:gd name="connsiteY7" fmla="*/ 0 h 76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196" h="76697">
                    <a:moveTo>
                      <a:pt x="83742" y="0"/>
                    </a:moveTo>
                    <a:cubicBezTo>
                      <a:pt x="91725" y="0"/>
                      <a:pt x="98197" y="0"/>
                      <a:pt x="98197" y="0"/>
                    </a:cubicBezTo>
                    <a:lnTo>
                      <a:pt x="98197" y="76698"/>
                    </a:lnTo>
                    <a:cubicBezTo>
                      <a:pt x="98197" y="76698"/>
                      <a:pt x="91725" y="76698"/>
                      <a:pt x="83742" y="76698"/>
                    </a:cubicBezTo>
                    <a:lnTo>
                      <a:pt x="14455" y="76698"/>
                    </a:lnTo>
                    <a:lnTo>
                      <a:pt x="14455" y="0"/>
                    </a:lnTo>
                    <a:cubicBezTo>
                      <a:pt x="6472" y="0"/>
                      <a:pt x="0" y="0"/>
                      <a:pt x="0" y="0"/>
                    </a:cubicBezTo>
                    <a:cubicBezTo>
                      <a:pt x="0" y="0"/>
                      <a:pt x="6472" y="0"/>
                      <a:pt x="14455" y="0"/>
                    </a:cubicBezTo>
                    <a:close/>
                  </a:path>
                </a:pathLst>
              </a:custGeom>
              <a:solidFill>
                <a:srgbClr val="F79663"/>
              </a:solidFill>
              <a:ln w="28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80B2D89C-4445-4B5C-9D45-13795278DB1D}"/>
                  </a:ext>
                </a:extLst>
              </p:cNvPr>
              <p:cNvSpPr/>
              <p:nvPr/>
            </p:nvSpPr>
            <p:spPr>
              <a:xfrm>
                <a:off x="10749224" y="4242975"/>
                <a:ext cx="56917" cy="8509"/>
              </a:xfrm>
              <a:custGeom>
                <a:avLst/>
                <a:gdLst>
                  <a:gd name="connsiteX0" fmla="*/ 0 w 56917"/>
                  <a:gd name="connsiteY0" fmla="*/ 8509 h 8509"/>
                  <a:gd name="connsiteX1" fmla="*/ 56918 w 56917"/>
                  <a:gd name="connsiteY1" fmla="*/ 0 h 8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917" h="8509">
                    <a:moveTo>
                      <a:pt x="0" y="8509"/>
                    </a:moveTo>
                    <a:lnTo>
                      <a:pt x="56918" y="0"/>
                    </a:lnTo>
                  </a:path>
                </a:pathLst>
              </a:custGeom>
              <a:ln w="15656" cap="rnd">
                <a:solidFill>
                  <a:srgbClr val="F7966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DAA5879A-3814-4F29-819F-C2686FEFA8C9}"/>
                  </a:ext>
                </a:extLst>
              </p:cNvPr>
              <p:cNvSpPr/>
              <p:nvPr/>
            </p:nvSpPr>
            <p:spPr>
              <a:xfrm>
                <a:off x="10769145" y="4158839"/>
                <a:ext cx="48605" cy="22485"/>
              </a:xfrm>
              <a:custGeom>
                <a:avLst/>
                <a:gdLst>
                  <a:gd name="connsiteX0" fmla="*/ 0 w 48605"/>
                  <a:gd name="connsiteY0" fmla="*/ 0 h 22485"/>
                  <a:gd name="connsiteX1" fmla="*/ 48605 w 48605"/>
                  <a:gd name="connsiteY1" fmla="*/ 22485 h 2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605" h="22485">
                    <a:moveTo>
                      <a:pt x="0" y="0"/>
                    </a:moveTo>
                    <a:lnTo>
                      <a:pt x="48605" y="22485"/>
                    </a:lnTo>
                  </a:path>
                </a:pathLst>
              </a:custGeom>
              <a:ln w="15656" cap="rnd">
                <a:solidFill>
                  <a:srgbClr val="F7966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1CA98682-FD7C-41ED-8222-0E84334142FF}"/>
                  </a:ext>
                </a:extLst>
              </p:cNvPr>
              <p:cNvSpPr/>
              <p:nvPr/>
            </p:nvSpPr>
            <p:spPr>
              <a:xfrm>
                <a:off x="10835896" y="4084113"/>
                <a:ext cx="27810" cy="49337"/>
              </a:xfrm>
              <a:custGeom>
                <a:avLst/>
                <a:gdLst>
                  <a:gd name="connsiteX0" fmla="*/ 0 w 27810"/>
                  <a:gd name="connsiteY0" fmla="*/ 0 h 49337"/>
                  <a:gd name="connsiteX1" fmla="*/ 27811 w 27810"/>
                  <a:gd name="connsiteY1" fmla="*/ 49338 h 49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810" h="49337">
                    <a:moveTo>
                      <a:pt x="0" y="0"/>
                    </a:moveTo>
                    <a:lnTo>
                      <a:pt x="27811" y="49338"/>
                    </a:lnTo>
                  </a:path>
                </a:pathLst>
              </a:custGeom>
              <a:ln w="15656" cap="rnd">
                <a:solidFill>
                  <a:srgbClr val="F7966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2F368E47-84CF-43C9-A179-0904B73D5A6A}"/>
                  </a:ext>
                </a:extLst>
              </p:cNvPr>
              <p:cNvSpPr/>
              <p:nvPr/>
            </p:nvSpPr>
            <p:spPr>
              <a:xfrm>
                <a:off x="10925105" y="4056556"/>
                <a:ext cx="2817" cy="58044"/>
              </a:xfrm>
              <a:custGeom>
                <a:avLst/>
                <a:gdLst>
                  <a:gd name="connsiteX0" fmla="*/ 0 w 2817"/>
                  <a:gd name="connsiteY0" fmla="*/ 0 h 58044"/>
                  <a:gd name="connsiteX1" fmla="*/ 0 w 2817"/>
                  <a:gd name="connsiteY1" fmla="*/ 58045 h 58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17" h="58044">
                    <a:moveTo>
                      <a:pt x="0" y="0"/>
                    </a:moveTo>
                    <a:lnTo>
                      <a:pt x="0" y="58045"/>
                    </a:lnTo>
                  </a:path>
                </a:pathLst>
              </a:custGeom>
              <a:ln w="15656" cap="rnd">
                <a:solidFill>
                  <a:srgbClr val="F7966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174FD2DC-5AA1-4AA5-9486-65EFA164B1AC}"/>
                  </a:ext>
                </a:extLst>
              </p:cNvPr>
              <p:cNvSpPr/>
              <p:nvPr/>
            </p:nvSpPr>
            <p:spPr>
              <a:xfrm>
                <a:off x="11003465" y="4090650"/>
                <a:ext cx="29698" cy="38630"/>
              </a:xfrm>
              <a:custGeom>
                <a:avLst/>
                <a:gdLst>
                  <a:gd name="connsiteX0" fmla="*/ 29699 w 29698"/>
                  <a:gd name="connsiteY0" fmla="*/ 0 h 38630"/>
                  <a:gd name="connsiteX1" fmla="*/ 0 w 29698"/>
                  <a:gd name="connsiteY1" fmla="*/ 38631 h 38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698" h="38630">
                    <a:moveTo>
                      <a:pt x="29699" y="0"/>
                    </a:moveTo>
                    <a:lnTo>
                      <a:pt x="0" y="38631"/>
                    </a:lnTo>
                  </a:path>
                </a:pathLst>
              </a:custGeom>
              <a:ln w="15656" cap="rnd">
                <a:solidFill>
                  <a:srgbClr val="F7966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1224A67-0483-4E81-B5CA-2FF0F6D90C1D}"/>
                  </a:ext>
                </a:extLst>
              </p:cNvPr>
              <p:cNvSpPr/>
              <p:nvPr/>
            </p:nvSpPr>
            <p:spPr>
              <a:xfrm>
                <a:off x="11044068" y="4157402"/>
                <a:ext cx="47872" cy="22485"/>
              </a:xfrm>
              <a:custGeom>
                <a:avLst/>
                <a:gdLst>
                  <a:gd name="connsiteX0" fmla="*/ 47873 w 47872"/>
                  <a:gd name="connsiteY0" fmla="*/ 0 h 22485"/>
                  <a:gd name="connsiteX1" fmla="*/ 0 w 47872"/>
                  <a:gd name="connsiteY1" fmla="*/ 22485 h 2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872" h="22485">
                    <a:moveTo>
                      <a:pt x="47873" y="0"/>
                    </a:moveTo>
                    <a:lnTo>
                      <a:pt x="0" y="22485"/>
                    </a:lnTo>
                  </a:path>
                </a:pathLst>
              </a:custGeom>
              <a:ln w="15656" cap="rnd">
                <a:solidFill>
                  <a:srgbClr val="F7966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A7695CBD-CD9E-4A43-AEF8-3CDEC3FE2561}"/>
                  </a:ext>
                </a:extLst>
              </p:cNvPr>
              <p:cNvSpPr/>
              <p:nvPr/>
            </p:nvSpPr>
            <p:spPr>
              <a:xfrm>
                <a:off x="11057847" y="4240806"/>
                <a:ext cx="47900" cy="12792"/>
              </a:xfrm>
              <a:custGeom>
                <a:avLst/>
                <a:gdLst>
                  <a:gd name="connsiteX0" fmla="*/ 47901 w 47900"/>
                  <a:gd name="connsiteY0" fmla="*/ 12792 h 12792"/>
                  <a:gd name="connsiteX1" fmla="*/ 0 w 47900"/>
                  <a:gd name="connsiteY1" fmla="*/ 0 h 12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900" h="12792">
                    <a:moveTo>
                      <a:pt x="47901" y="12792"/>
                    </a:moveTo>
                    <a:lnTo>
                      <a:pt x="0" y="0"/>
                    </a:lnTo>
                  </a:path>
                </a:pathLst>
              </a:custGeom>
              <a:ln w="15656" cap="rnd">
                <a:solidFill>
                  <a:srgbClr val="F7966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algn="ctr" rtl="1"/>
                <a:endParaRPr lang="zh-CN" altLang="en-US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</p:grpSp>
      <p:sp>
        <p:nvSpPr>
          <p:cNvPr id="2" name="TextBox 8">
            <a:extLst>
              <a:ext uri="{FF2B5EF4-FFF2-40B4-BE49-F238E27FC236}">
                <a16:creationId xmlns:a16="http://schemas.microsoft.com/office/drawing/2014/main" id="{A645A31C-8A5C-2AB7-6919-82A521354055}"/>
              </a:ext>
            </a:extLst>
          </p:cNvPr>
          <p:cNvSpPr txBox="1"/>
          <p:nvPr/>
        </p:nvSpPr>
        <p:spPr>
          <a:xfrm>
            <a:off x="4654720" y="519981"/>
            <a:ext cx="2930243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7829C3-C961-D22B-AB43-C30096B49F2F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395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/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52" name="Freeform 6"/>
            <p:cNvSpPr/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53" name="Freeform 7"/>
            <p:cNvSpPr/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54" name="Freeform 8"/>
            <p:cNvSpPr/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55" name="Freeform 9"/>
            <p:cNvSpPr/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56" name="Freeform 10"/>
            <p:cNvSpPr/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57" name="Freeform 11"/>
            <p:cNvSpPr/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58" name="Freeform 12"/>
            <p:cNvSpPr/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59" name="Freeform 13"/>
            <p:cNvSpPr/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60" name="Freeform 14"/>
            <p:cNvSpPr/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5" name="Freeform 1034"/>
            <p:cNvSpPr/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6" name="Freeform 1035"/>
            <p:cNvSpPr/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7" name="Freeform 1036"/>
            <p:cNvSpPr/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8" name="Freeform 1037"/>
            <p:cNvSpPr/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9" name="Freeform 1038"/>
            <p:cNvSpPr/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0" name="Freeform 1039"/>
            <p:cNvSpPr/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1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1" name="Freeform 1040"/>
            <p:cNvSpPr/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1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2" name="Freeform 1041"/>
            <p:cNvSpPr/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1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3" name="Freeform 1042"/>
            <p:cNvSpPr/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1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4" name="Freeform 1043"/>
            <p:cNvSpPr/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1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53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54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55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56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57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58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59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60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6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66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69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70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73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074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rtl="1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78198" y="2751209"/>
              <a:ext cx="1126923" cy="218938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9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78198" y="3308271"/>
              <a:ext cx="1126923" cy="218938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9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78198" y="5078222"/>
              <a:ext cx="1126923" cy="218938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9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78198" y="4504310"/>
              <a:ext cx="1126923" cy="218938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9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78198" y="3914106"/>
              <a:ext cx="1126923" cy="218938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9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2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5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1139" name="Group 1138"/>
          <p:cNvGrpSpPr/>
          <p:nvPr/>
        </p:nvGrpSpPr>
        <p:grpSpPr>
          <a:xfrm>
            <a:off x="6687571" y="5064264"/>
            <a:ext cx="2225908" cy="749137"/>
            <a:chOff x="1090438" y="3684139"/>
            <a:chExt cx="1988679" cy="710369"/>
          </a:xfrm>
        </p:grpSpPr>
        <p:sp>
          <p:nvSpPr>
            <p:cNvPr id="1140" name="TextBox 1139"/>
            <p:cNvSpPr txBox="1"/>
            <p:nvPr/>
          </p:nvSpPr>
          <p:spPr>
            <a:xfrm>
              <a:off x="1090438" y="3684139"/>
              <a:ext cx="1988679" cy="24812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1" y="3899580"/>
              <a:ext cx="1970676" cy="49492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" name="TextBox 8">
            <a:extLst>
              <a:ext uri="{FF2B5EF4-FFF2-40B4-BE49-F238E27FC236}">
                <a16:creationId xmlns:a16="http://schemas.microsoft.com/office/drawing/2014/main" id="{583673F9-275D-0E95-3623-E24B8EFE00DE}"/>
              </a:ext>
            </a:extLst>
          </p:cNvPr>
          <p:cNvSpPr txBox="1"/>
          <p:nvPr/>
        </p:nvSpPr>
        <p:spPr>
          <a:xfrm>
            <a:off x="4771461" y="519981"/>
            <a:ext cx="2813502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F33D6C-B644-0037-570E-6E3B0F1D3046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E7F9E9F-4FBA-A02A-D0F4-36F14446FD20}"/>
              </a:ext>
            </a:extLst>
          </p:cNvPr>
          <p:cNvGrpSpPr/>
          <p:nvPr/>
        </p:nvGrpSpPr>
        <p:grpSpPr>
          <a:xfrm>
            <a:off x="9565292" y="5031967"/>
            <a:ext cx="2225908" cy="749138"/>
            <a:chOff x="1090437" y="3684138"/>
            <a:chExt cx="1988679" cy="71037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2C31203-3E5B-55DF-1695-0C1DE4A6DDB5}"/>
                </a:ext>
              </a:extLst>
            </p:cNvPr>
            <p:cNvSpPr txBox="1"/>
            <p:nvPr/>
          </p:nvSpPr>
          <p:spPr>
            <a:xfrm>
              <a:off x="1090437" y="3684138"/>
              <a:ext cx="1988679" cy="24606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91A0C8C-B740-7D12-5EBD-9C59601A32BC}"/>
                </a:ext>
              </a:extLst>
            </p:cNvPr>
            <p:cNvSpPr/>
            <p:nvPr/>
          </p:nvSpPr>
          <p:spPr>
            <a:xfrm>
              <a:off x="1098171" y="3899580"/>
              <a:ext cx="1970676" cy="49492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8" name="Freeform 1105">
            <a:extLst>
              <a:ext uri="{FF2B5EF4-FFF2-40B4-BE49-F238E27FC236}">
                <a16:creationId xmlns:a16="http://schemas.microsoft.com/office/drawing/2014/main" id="{F32E5B0F-9EC8-EC6C-6701-011EC3334C28}"/>
              </a:ext>
            </a:extLst>
          </p:cNvPr>
          <p:cNvSpPr>
            <a:spLocks noEditPoints="1"/>
          </p:cNvSpPr>
          <p:nvPr/>
        </p:nvSpPr>
        <p:spPr bwMode="auto">
          <a:xfrm>
            <a:off x="8949735" y="2967370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2B3B839-D0A8-AEA6-9ADE-22CB0C334EA3}"/>
              </a:ext>
            </a:extLst>
          </p:cNvPr>
          <p:cNvGrpSpPr/>
          <p:nvPr/>
        </p:nvGrpSpPr>
        <p:grpSpPr>
          <a:xfrm>
            <a:off x="6638957" y="2853748"/>
            <a:ext cx="2225908" cy="749137"/>
            <a:chOff x="1090438" y="3684139"/>
            <a:chExt cx="1988679" cy="710369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A54519A-194D-413E-61A1-29EE97D939C6}"/>
                </a:ext>
              </a:extLst>
            </p:cNvPr>
            <p:cNvSpPr txBox="1"/>
            <p:nvPr/>
          </p:nvSpPr>
          <p:spPr>
            <a:xfrm>
              <a:off x="1090438" y="3684139"/>
              <a:ext cx="1988679" cy="24812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E25FA98-7AC9-5323-5F02-CF8F94235715}"/>
                </a:ext>
              </a:extLst>
            </p:cNvPr>
            <p:cNvSpPr/>
            <p:nvPr/>
          </p:nvSpPr>
          <p:spPr>
            <a:xfrm>
              <a:off x="1098171" y="3899580"/>
              <a:ext cx="1970676" cy="49492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C6FA9EA-2E9E-71E4-F5D5-6C0EEF30355B}"/>
              </a:ext>
            </a:extLst>
          </p:cNvPr>
          <p:cNvGrpSpPr/>
          <p:nvPr/>
        </p:nvGrpSpPr>
        <p:grpSpPr>
          <a:xfrm>
            <a:off x="9516678" y="2821451"/>
            <a:ext cx="2225908" cy="749138"/>
            <a:chOff x="1090437" y="3684138"/>
            <a:chExt cx="1988679" cy="71037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2FABAE4-3A19-F10A-86E8-7A04B943AA42}"/>
                </a:ext>
              </a:extLst>
            </p:cNvPr>
            <p:cNvSpPr txBox="1"/>
            <p:nvPr/>
          </p:nvSpPr>
          <p:spPr>
            <a:xfrm>
              <a:off x="1090437" y="3684138"/>
              <a:ext cx="1988679" cy="24606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CDF474F-EC39-9DF4-0D83-D8658DCE11E5}"/>
                </a:ext>
              </a:extLst>
            </p:cNvPr>
            <p:cNvSpPr/>
            <p:nvPr/>
          </p:nvSpPr>
          <p:spPr>
            <a:xfrm>
              <a:off x="1098171" y="3899580"/>
              <a:ext cx="1970676" cy="49492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45" name="Freeform 1105">
            <a:extLst>
              <a:ext uri="{FF2B5EF4-FFF2-40B4-BE49-F238E27FC236}">
                <a16:creationId xmlns:a16="http://schemas.microsoft.com/office/drawing/2014/main" id="{C7287128-11C3-143B-FFD2-97C9B9A7221E}"/>
              </a:ext>
            </a:extLst>
          </p:cNvPr>
          <p:cNvSpPr>
            <a:spLocks noEditPoints="1"/>
          </p:cNvSpPr>
          <p:nvPr/>
        </p:nvSpPr>
        <p:spPr bwMode="auto">
          <a:xfrm>
            <a:off x="9023770" y="4065399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>
              <a:lnSpc>
                <a:spcPct val="120000"/>
              </a:lnSpc>
            </a:pPr>
            <a:endParaRPr lang="zh-CN" altLang="en-US" sz="900">
              <a:solidFill>
                <a:prstClr val="black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84697B8-250F-E8DB-DE14-4A18F0363893}"/>
              </a:ext>
            </a:extLst>
          </p:cNvPr>
          <p:cNvGrpSpPr/>
          <p:nvPr/>
        </p:nvGrpSpPr>
        <p:grpSpPr>
          <a:xfrm>
            <a:off x="6690950" y="3981666"/>
            <a:ext cx="2225908" cy="749137"/>
            <a:chOff x="1090438" y="3684139"/>
            <a:chExt cx="1988679" cy="710369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99F52E7-80B7-6E67-C601-1BE1CA647B69}"/>
                </a:ext>
              </a:extLst>
            </p:cNvPr>
            <p:cNvSpPr txBox="1"/>
            <p:nvPr/>
          </p:nvSpPr>
          <p:spPr>
            <a:xfrm>
              <a:off x="1090438" y="3684139"/>
              <a:ext cx="1988679" cy="248129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4F03199-B4A6-FF15-5074-4AD456ABE6AC}"/>
                </a:ext>
              </a:extLst>
            </p:cNvPr>
            <p:cNvSpPr/>
            <p:nvPr/>
          </p:nvSpPr>
          <p:spPr>
            <a:xfrm>
              <a:off x="1098171" y="3899580"/>
              <a:ext cx="1970676" cy="49492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2EE7AE16-E2B7-2805-2BEE-B53F58761B50}"/>
              </a:ext>
            </a:extLst>
          </p:cNvPr>
          <p:cNvGrpSpPr/>
          <p:nvPr/>
        </p:nvGrpSpPr>
        <p:grpSpPr>
          <a:xfrm>
            <a:off x="9568671" y="3949369"/>
            <a:ext cx="2225908" cy="749138"/>
            <a:chOff x="1090437" y="3684138"/>
            <a:chExt cx="1988679" cy="710370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A6D5947B-CCA8-2BF9-72AD-F61831E2B1F8}"/>
                </a:ext>
              </a:extLst>
            </p:cNvPr>
            <p:cNvSpPr txBox="1"/>
            <p:nvPr/>
          </p:nvSpPr>
          <p:spPr>
            <a:xfrm>
              <a:off x="1090437" y="3684138"/>
              <a:ext cx="1988679" cy="24606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81B8AC3-21AA-69EB-A271-96007F53A9F2}"/>
                </a:ext>
              </a:extLst>
            </p:cNvPr>
            <p:cNvSpPr/>
            <p:nvPr/>
          </p:nvSpPr>
          <p:spPr>
            <a:xfrm>
              <a:off x="1098171" y="3899580"/>
              <a:ext cx="1970676" cy="49492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325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  <p:bldP spid="28" grpId="0" animBg="1"/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45315" y="1171027"/>
            <a:ext cx="3894559" cy="1019493"/>
            <a:chOff x="1085653" y="1110368"/>
            <a:chExt cx="3692822" cy="966684"/>
          </a:xfrm>
        </p:grpSpPr>
        <p:sp>
          <p:nvSpPr>
            <p:cNvPr id="16" name="圆角矩形 15"/>
            <p:cNvSpPr/>
            <p:nvPr/>
          </p:nvSpPr>
          <p:spPr>
            <a:xfrm>
              <a:off x="1085653" y="1110368"/>
              <a:ext cx="3692822" cy="966684"/>
            </a:xfrm>
            <a:prstGeom prst="roundRect">
              <a:avLst>
                <a:gd name="adj" fmla="val 21244"/>
              </a:avLst>
            </a:prstGeom>
            <a:solidFill>
              <a:srgbClr val="1442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zh-CN" altLang="en-US">
                <a:solidFill>
                  <a:prstClr val="white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599009" y="1244104"/>
              <a:ext cx="2501231" cy="832947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/>
              <a:r>
                <a:rPr lang="fa-IR" altLang="en-US" sz="3700" b="1" dirty="0">
                  <a:solidFill>
                    <a:srgbClr val="FFFFFF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نتیجه</a:t>
              </a:r>
              <a:endParaRPr lang="en-US" altLang="en-US" sz="3700" b="1" dirty="0">
                <a:solidFill>
                  <a:srgbClr val="FFFFFF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18" name="TextBox 12"/>
          <p:cNvSpPr txBox="1"/>
          <p:nvPr/>
        </p:nvSpPr>
        <p:spPr>
          <a:xfrm>
            <a:off x="1056653" y="2753296"/>
            <a:ext cx="3983221" cy="430537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 rtl="1"/>
            <a:r>
              <a:rPr lang="fa-I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</a:p>
          <a:p>
            <a:pPr algn="r" rtl="1"/>
            <a:r>
              <a:rPr lang="fa-IR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rPr>
              <a:t>قالب پاورپوینت ویرایش پذیر، ابزاری است بسیار کاربردی برای دانشجویان، محققان و اساتید که به دنبال ارائه یک پروژه، پایان نامه، تز، پروپوزال و سمینار هستند. این قالب با طراحی زیبا باعث شده است که به صورت حرفه ای برای مخاطبان شما جذاب باشد و شما بتوانید مفاهیم به شکل بهتری ارئه دهید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  <a:p>
            <a:pPr algn="r" rtl="1"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  <a:p>
            <a:pPr algn="r" rtl="1"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446FCCF-DEE3-4322-899B-B23B93187A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303" y="3006618"/>
            <a:ext cx="1942013" cy="353667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CDE4578-582A-4FEA-955C-75EC09796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987" y="1808359"/>
            <a:ext cx="996855" cy="341157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5C9694A-9B23-4276-83DA-7553F132CA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890" y="2331612"/>
            <a:ext cx="996855" cy="377230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97364B90-C540-4A34-88BE-0FE6BC9309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4844" y="2446528"/>
            <a:ext cx="1227705" cy="372508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4D2F8F90-5AC2-4C92-B10B-17D985EDDE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4354" y="1822877"/>
            <a:ext cx="1664652" cy="339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1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11889237" y="2403609"/>
            <a:ext cx="979980" cy="2808233"/>
          </a:xfrm>
          <a:custGeom>
            <a:avLst/>
            <a:gdLst>
              <a:gd name="T0" fmla="*/ 439 w 439"/>
              <a:gd name="T1" fmla="*/ 0 h 1258"/>
              <a:gd name="T2" fmla="*/ 439 w 439"/>
              <a:gd name="T3" fmla="*/ 948 h 1258"/>
              <a:gd name="T4" fmla="*/ 0 w 439"/>
              <a:gd name="T5" fmla="*/ 1258 h 1258"/>
              <a:gd name="T6" fmla="*/ 439 w 439"/>
              <a:gd name="T7" fmla="*/ 0 h 1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9" h="1258">
                <a:moveTo>
                  <a:pt x="439" y="0"/>
                </a:moveTo>
                <a:lnTo>
                  <a:pt x="439" y="948"/>
                </a:lnTo>
                <a:lnTo>
                  <a:pt x="0" y="1258"/>
                </a:lnTo>
                <a:lnTo>
                  <a:pt x="439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0" y="8088"/>
            <a:ext cx="9277436" cy="2919848"/>
          </a:xfrm>
          <a:custGeom>
            <a:avLst/>
            <a:gdLst>
              <a:gd name="T0" fmla="*/ 4156 w 4156"/>
              <a:gd name="T1" fmla="*/ 0 h 1308"/>
              <a:gd name="T2" fmla="*/ 0 w 4156"/>
              <a:gd name="T3" fmla="*/ 1308 h 1308"/>
              <a:gd name="T4" fmla="*/ 0 w 4156"/>
              <a:gd name="T5" fmla="*/ 1153 h 1308"/>
              <a:gd name="T6" fmla="*/ 1762 w 4156"/>
              <a:gd name="T7" fmla="*/ 0 h 1308"/>
              <a:gd name="T8" fmla="*/ 4156 w 4156"/>
              <a:gd name="T9" fmla="*/ 0 h 1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6" h="1308">
                <a:moveTo>
                  <a:pt x="4156" y="0"/>
                </a:moveTo>
                <a:lnTo>
                  <a:pt x="0" y="1308"/>
                </a:lnTo>
                <a:lnTo>
                  <a:pt x="0" y="1153"/>
                </a:lnTo>
                <a:lnTo>
                  <a:pt x="1762" y="0"/>
                </a:lnTo>
                <a:lnTo>
                  <a:pt x="4156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8941064" y="4519829"/>
            <a:ext cx="3917686" cy="2736799"/>
          </a:xfrm>
          <a:custGeom>
            <a:avLst/>
            <a:gdLst>
              <a:gd name="T0" fmla="*/ 1755 w 1755"/>
              <a:gd name="T1" fmla="*/ 0 h 1226"/>
              <a:gd name="T2" fmla="*/ 1755 w 1755"/>
              <a:gd name="T3" fmla="*/ 674 h 1226"/>
              <a:gd name="T4" fmla="*/ 0 w 1755"/>
              <a:gd name="T5" fmla="*/ 1226 h 1226"/>
              <a:gd name="T6" fmla="*/ 1755 w 1755"/>
              <a:gd name="T7" fmla="*/ 0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54" h="1226">
                <a:moveTo>
                  <a:pt x="1755" y="0"/>
                </a:moveTo>
                <a:lnTo>
                  <a:pt x="1755" y="674"/>
                </a:lnTo>
                <a:lnTo>
                  <a:pt x="0" y="1226"/>
                </a:lnTo>
                <a:lnTo>
                  <a:pt x="1755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0" y="1459083"/>
            <a:ext cx="4667739" cy="2776980"/>
          </a:xfrm>
          <a:custGeom>
            <a:avLst/>
            <a:gdLst>
              <a:gd name="T0" fmla="*/ 2091 w 2091"/>
              <a:gd name="T1" fmla="*/ 0 h 1244"/>
              <a:gd name="T2" fmla="*/ 0 w 2091"/>
              <a:gd name="T3" fmla="*/ 1244 h 1244"/>
              <a:gd name="T4" fmla="*/ 0 w 2091"/>
              <a:gd name="T5" fmla="*/ 658 h 1244"/>
              <a:gd name="T6" fmla="*/ 2091 w 2091"/>
              <a:gd name="T7" fmla="*/ 0 h 1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91" h="1244">
                <a:moveTo>
                  <a:pt x="2091" y="0"/>
                </a:moveTo>
                <a:lnTo>
                  <a:pt x="0" y="1244"/>
                </a:lnTo>
                <a:lnTo>
                  <a:pt x="0" y="658"/>
                </a:lnTo>
                <a:lnTo>
                  <a:pt x="209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0" name="Freeform 10"/>
          <p:cNvSpPr/>
          <p:nvPr/>
        </p:nvSpPr>
        <p:spPr bwMode="auto">
          <a:xfrm>
            <a:off x="0" y="8088"/>
            <a:ext cx="3933312" cy="2573842"/>
          </a:xfrm>
          <a:custGeom>
            <a:avLst/>
            <a:gdLst>
              <a:gd name="T0" fmla="*/ 0 w 1762"/>
              <a:gd name="T1" fmla="*/ 0 h 1153"/>
              <a:gd name="T2" fmla="*/ 1762 w 1762"/>
              <a:gd name="T3" fmla="*/ 0 h 1153"/>
              <a:gd name="T4" fmla="*/ 244 w 1762"/>
              <a:gd name="T5" fmla="*/ 993 h 1153"/>
              <a:gd name="T6" fmla="*/ 0 w 1762"/>
              <a:gd name="T7" fmla="*/ 1153 h 1153"/>
              <a:gd name="T8" fmla="*/ 0 w 1762"/>
              <a:gd name="T9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2" h="1153">
                <a:moveTo>
                  <a:pt x="0" y="0"/>
                </a:moveTo>
                <a:lnTo>
                  <a:pt x="1762" y="0"/>
                </a:lnTo>
                <a:lnTo>
                  <a:pt x="244" y="993"/>
                </a:lnTo>
                <a:lnTo>
                  <a:pt x="0" y="11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1" name="Freeform 11"/>
          <p:cNvSpPr/>
          <p:nvPr/>
        </p:nvSpPr>
        <p:spPr bwMode="auto">
          <a:xfrm>
            <a:off x="8941064" y="6024398"/>
            <a:ext cx="3917686" cy="1232229"/>
          </a:xfrm>
          <a:custGeom>
            <a:avLst/>
            <a:gdLst>
              <a:gd name="T0" fmla="*/ 1755 w 1755"/>
              <a:gd name="T1" fmla="*/ 0 h 552"/>
              <a:gd name="T2" fmla="*/ 1755 w 1755"/>
              <a:gd name="T3" fmla="*/ 552 h 552"/>
              <a:gd name="T4" fmla="*/ 0 w 1755"/>
              <a:gd name="T5" fmla="*/ 552 h 552"/>
              <a:gd name="T6" fmla="*/ 1115 w 1755"/>
              <a:gd name="T7" fmla="*/ 202 h 552"/>
              <a:gd name="T8" fmla="*/ 1755 w 1755"/>
              <a:gd name="T9" fmla="*/ 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4" h="552">
                <a:moveTo>
                  <a:pt x="1755" y="0"/>
                </a:moveTo>
                <a:lnTo>
                  <a:pt x="1755" y="552"/>
                </a:lnTo>
                <a:lnTo>
                  <a:pt x="0" y="552"/>
                </a:lnTo>
                <a:lnTo>
                  <a:pt x="1115" y="202"/>
                </a:lnTo>
                <a:lnTo>
                  <a:pt x="175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098494" y="3372726"/>
            <a:ext cx="666176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fontScale="55000" lnSpcReduction="20000"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fa-IR" altLang="zh-CN" sz="8000" dirty="0">
                <a:solidFill>
                  <a:schemeClr val="accent1"/>
                </a:solidFill>
                <a:latin typeface="思源黑体 Bold"/>
                <a:ea typeface="思源黑体 CN Bold" panose="020B0800000000000000" pitchFamily="34" charset="-122"/>
                <a:cs typeface="B Nazanin" panose="00000700000000000000" pitchFamily="2" charset="-78"/>
                <a:sym typeface="思源黑体 CN Light" panose="020B0300000000000000" pitchFamily="34" charset="-122"/>
              </a:rPr>
              <a:t>با تشکر از شما دوستان عزیز ... !</a:t>
            </a:r>
            <a:endParaRPr lang="zh-CN" altLang="en-US" sz="8000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B Nazanin" panose="000007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515117" y="4579683"/>
            <a:ext cx="3828516" cy="27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rtl="1">
              <a:buNone/>
            </a:pPr>
            <a:r>
              <a:rPr lang="fa-IR" altLang="en-US" sz="1200" cap="all" spc="600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رزومه | رقابتی</a:t>
            </a:r>
            <a:endParaRPr lang="en-US" altLang="en-US" sz="1200" cap="all" spc="600" dirty="0">
              <a:solidFill>
                <a:schemeClr val="accent1"/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491520" y="5055539"/>
            <a:ext cx="1875710" cy="304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rtl="1">
              <a:buNone/>
            </a:pPr>
            <a:r>
              <a:rPr lang="en-US" altLang="en-US" sz="1400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20begir.com</a:t>
            </a:r>
            <a:endParaRPr lang="zh-CN" altLang="en-US" sz="1800" dirty="0">
              <a:solidFill>
                <a:schemeClr val="accent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635057" y="2380890"/>
            <a:ext cx="37691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rtl="1">
              <a:buNone/>
            </a:pPr>
            <a:r>
              <a:rPr lang="fa-IR" altLang="zh-CN" sz="4400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رزومه من</a:t>
            </a:r>
            <a:endParaRPr lang="zh-CN" altLang="en-US" sz="4400" dirty="0">
              <a:solidFill>
                <a:schemeClr val="accent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0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2" grpId="1"/>
      <p:bldP spid="13" grpId="0"/>
      <p:bldP spid="13" grpId="1"/>
      <p:bldP spid="14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29220" y="1656094"/>
            <a:ext cx="551725" cy="553359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444651" y="1730478"/>
            <a:ext cx="551725" cy="404577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31417" y="4849568"/>
            <a:ext cx="330245" cy="74657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992650" y="3936636"/>
            <a:ext cx="237989" cy="530200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438015" y="4977918"/>
            <a:ext cx="489866" cy="48986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51785" y="3923919"/>
            <a:ext cx="485956" cy="478151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551360" y="3879701"/>
            <a:ext cx="489866" cy="488438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13802" y="1684112"/>
            <a:ext cx="497323" cy="49732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6043647" y="1684113"/>
            <a:ext cx="497992" cy="497323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5215" y="4953743"/>
            <a:ext cx="541220" cy="53822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874340" y="1633372"/>
            <a:ext cx="598400" cy="598785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805791" y="1584539"/>
            <a:ext cx="499162" cy="696468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6009959" y="4934730"/>
            <a:ext cx="406866" cy="576245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56068" y="3915177"/>
            <a:ext cx="578650" cy="495665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524863" y="3821351"/>
            <a:ext cx="556148" cy="5205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498567" y="4947881"/>
            <a:ext cx="535909" cy="53590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563171" y="1705875"/>
            <a:ext cx="581992" cy="575923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413328" y="1705946"/>
            <a:ext cx="574330" cy="576940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758256" y="4910543"/>
            <a:ext cx="504266" cy="600432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835408" y="4910543"/>
            <a:ext cx="504266" cy="600432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681090" y="4910543"/>
            <a:ext cx="504266" cy="600432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603938" y="4910543"/>
            <a:ext cx="504266" cy="600432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472147" y="1641987"/>
            <a:ext cx="637256" cy="65015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21" tIns="96421" rIns="96421" bIns="96421" anchor="ctr" anchorCtr="0" compatLnSpc="1">
            <a:noAutofit/>
          </a:bodyPr>
          <a:lstStyle/>
          <a:p>
            <a:pPr algn="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77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762818" y="5798416"/>
            <a:ext cx="426231" cy="590839"/>
            <a:chOff x="7025856" y="4064928"/>
            <a:chExt cx="303114" cy="420175"/>
          </a:xfrm>
          <a:solidFill>
            <a:schemeClr val="bg1">
              <a:lumMod val="6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432709" y="2614482"/>
            <a:ext cx="679392" cy="676036"/>
            <a:chOff x="3235348" y="1800673"/>
            <a:chExt cx="483150" cy="480763"/>
          </a:xfrm>
          <a:solidFill>
            <a:schemeClr val="bg1">
              <a:lumMod val="65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523500" y="6008310"/>
            <a:ext cx="522459" cy="466218"/>
            <a:chOff x="3299914" y="4214195"/>
            <a:chExt cx="371547" cy="331551"/>
          </a:xfrm>
          <a:solidFill>
            <a:schemeClr val="bg1">
              <a:lumMod val="6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776631" y="5884963"/>
            <a:ext cx="523670" cy="512367"/>
            <a:chOff x="6324529" y="4126476"/>
            <a:chExt cx="372408" cy="364370"/>
          </a:xfrm>
          <a:solidFill>
            <a:schemeClr val="bg1">
              <a:lumMod val="6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457560" y="5927949"/>
            <a:ext cx="495343" cy="501682"/>
            <a:chOff x="3964170" y="4157045"/>
            <a:chExt cx="352263" cy="356771"/>
          </a:xfrm>
          <a:solidFill>
            <a:schemeClr val="bg1">
              <a:lumMod val="6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662868" y="5951106"/>
            <a:ext cx="513537" cy="467801"/>
            <a:chOff x="7665927" y="4173513"/>
            <a:chExt cx="365202" cy="332677"/>
          </a:xfrm>
          <a:solidFill>
            <a:schemeClr val="bg1">
              <a:lumMod val="6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292730" y="5928872"/>
            <a:ext cx="434742" cy="513537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21" tIns="96421" rIns="96421" bIns="96421" anchor="ctr" anchorCtr="0" compatLnSpc="1">
            <a:noAutofit/>
          </a:bodyPr>
          <a:lstStyle/>
          <a:p>
            <a:pPr algn="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77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595193" y="5905125"/>
            <a:ext cx="502119" cy="511005"/>
            <a:chOff x="8328949" y="4140814"/>
            <a:chExt cx="357082" cy="363401"/>
          </a:xfrm>
          <a:solidFill>
            <a:schemeClr val="bg1">
              <a:lumMod val="6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1649" y="5930133"/>
            <a:ext cx="513537" cy="511003"/>
            <a:chOff x="5126254" y="4158599"/>
            <a:chExt cx="365202" cy="363400"/>
          </a:xfrm>
          <a:solidFill>
            <a:schemeClr val="bg1">
              <a:lumMod val="6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44898" y="5979199"/>
            <a:ext cx="509743" cy="399165"/>
            <a:chOff x="5733041" y="4193493"/>
            <a:chExt cx="362504" cy="283866"/>
          </a:xfrm>
          <a:solidFill>
            <a:schemeClr val="bg1">
              <a:lumMod val="6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00535" y="2742546"/>
            <a:ext cx="506928" cy="583162"/>
            <a:chOff x="3923617" y="1891747"/>
            <a:chExt cx="360502" cy="414716"/>
          </a:xfrm>
          <a:solidFill>
            <a:schemeClr val="bg1">
              <a:lumMod val="65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717289" y="2738239"/>
            <a:ext cx="585144" cy="583702"/>
            <a:chOff x="6993477" y="1888684"/>
            <a:chExt cx="416125" cy="415100"/>
          </a:xfrm>
          <a:solidFill>
            <a:schemeClr val="bg1">
              <a:lumMod val="65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09199" y="2742546"/>
            <a:ext cx="675973" cy="583702"/>
            <a:chOff x="4569814" y="1891747"/>
            <a:chExt cx="480718" cy="415100"/>
          </a:xfrm>
          <a:solidFill>
            <a:schemeClr val="bg1">
              <a:lumMod val="65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549282" y="2708474"/>
            <a:ext cx="593218" cy="582843"/>
            <a:chOff x="7585149" y="1867515"/>
            <a:chExt cx="421867" cy="414489"/>
          </a:xfrm>
          <a:solidFill>
            <a:schemeClr val="bg1">
              <a:lumMod val="65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7933" y="2743692"/>
            <a:ext cx="573584" cy="581402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21" tIns="96421" rIns="96421" bIns="96421" anchor="ctr" anchorCtr="0" compatLnSpc="1">
            <a:noAutofit/>
          </a:bodyPr>
          <a:lstStyle/>
          <a:p>
            <a:pPr algn="r" defTabSz="128579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77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456635" y="2708781"/>
            <a:ext cx="583704" cy="531576"/>
            <a:chOff x="8230413" y="1867735"/>
            <a:chExt cx="415101" cy="378030"/>
          </a:xfrm>
          <a:solidFill>
            <a:schemeClr val="bg1">
              <a:lumMod val="65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6005997" y="2715273"/>
            <a:ext cx="583742" cy="583382"/>
            <a:chOff x="5776493" y="1872352"/>
            <a:chExt cx="415128" cy="414872"/>
          </a:xfrm>
          <a:solidFill>
            <a:schemeClr val="bg1">
              <a:lumMod val="65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878557" y="2692786"/>
            <a:ext cx="588061" cy="580848"/>
            <a:chOff x="6397014" y="1856360"/>
            <a:chExt cx="418200" cy="413070"/>
          </a:xfrm>
          <a:solidFill>
            <a:schemeClr val="bg1">
              <a:lumMod val="65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346992" y="3738120"/>
            <a:ext cx="705648" cy="705650"/>
            <a:chOff x="3885541" y="2599748"/>
            <a:chExt cx="501822" cy="501823"/>
          </a:xfrm>
          <a:solidFill>
            <a:schemeClr val="bg1">
              <a:lumMod val="65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8297" y="3837822"/>
            <a:ext cx="555466" cy="555468"/>
            <a:chOff x="5180761" y="2670651"/>
            <a:chExt cx="395020" cy="395021"/>
          </a:xfrm>
          <a:solidFill>
            <a:schemeClr val="bg1">
              <a:lumMod val="65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560711" y="3916949"/>
            <a:ext cx="620541" cy="399989"/>
            <a:chOff x="7593278" y="2726923"/>
            <a:chExt cx="441298" cy="284452"/>
          </a:xfrm>
          <a:solidFill>
            <a:schemeClr val="bg1">
              <a:lumMod val="65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928331" y="3947025"/>
            <a:ext cx="476596" cy="446803"/>
            <a:chOff x="6432410" y="2748311"/>
            <a:chExt cx="338931" cy="317744"/>
          </a:xfrm>
          <a:solidFill>
            <a:schemeClr val="bg1">
              <a:lumMod val="65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algn="r" defTabSz="128579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301221" y="535562"/>
            <a:ext cx="9847831" cy="572855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5062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5062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478473" y="1680769"/>
            <a:ext cx="584127" cy="687931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453086" y="1696071"/>
            <a:ext cx="613572" cy="657303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503101" y="1680769"/>
            <a:ext cx="584127" cy="687931"/>
            <a:chOff x="3837179" y="1242450"/>
            <a:chExt cx="415402" cy="489222"/>
          </a:xfrm>
          <a:solidFill>
            <a:schemeClr val="bg1">
              <a:lumMod val="75000"/>
            </a:schemeClr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8580" tIns="64290" rIns="128580" bIns="64290" anchor="ctr" anchorCtr="1" compatLnSpc="1">
              <a:noAutofit/>
            </a:bodyPr>
            <a:lstStyle/>
            <a:p>
              <a:pPr algn="ctr"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77">
                <a:solidFill>
                  <a:schemeClr val="accent4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8580" tIns="64290" rIns="128580" bIns="64290" anchor="ctr" anchorCtr="1" compatLnSpc="1">
              <a:noAutofit/>
            </a:bodyPr>
            <a:lstStyle/>
            <a:p>
              <a:pPr algn="ctr"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77">
                <a:solidFill>
                  <a:schemeClr val="accent4">
                    <a:lumMod val="50000"/>
                  </a:schemeClr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547593" y="1718098"/>
            <a:ext cx="523476" cy="613264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10037339" y="1696110"/>
            <a:ext cx="616671" cy="657238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492968" y="5672756"/>
            <a:ext cx="604391" cy="6441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507091" y="5672756"/>
            <a:ext cx="604456" cy="6441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457665" y="5672756"/>
            <a:ext cx="604391" cy="6441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468327" y="5672756"/>
            <a:ext cx="604391" cy="6441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464927" y="5659666"/>
            <a:ext cx="606551" cy="657238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7403487" y="5704940"/>
            <a:ext cx="568607" cy="6119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4">
                  <a:lumMod val="50000"/>
                </a:schemeClr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9147976" y="5647245"/>
            <a:ext cx="577711" cy="615734"/>
            <a:chOff x="7851532" y="4063209"/>
            <a:chExt cx="410839" cy="437879"/>
          </a:xfrm>
          <a:solidFill>
            <a:schemeClr val="bg1">
              <a:lumMod val="7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708984" y="3838775"/>
            <a:ext cx="552279" cy="535871"/>
            <a:chOff x="3983592" y="2777115"/>
            <a:chExt cx="392753" cy="381085"/>
          </a:xfrm>
          <a:solidFill>
            <a:schemeClr val="bg1">
              <a:lumMod val="75000"/>
            </a:schemeClr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545117" y="3803183"/>
            <a:ext cx="552279" cy="576901"/>
            <a:chOff x="4578208" y="2751804"/>
            <a:chExt cx="392753" cy="410263"/>
          </a:xfrm>
          <a:solidFill>
            <a:schemeClr val="bg1">
              <a:lumMod val="75000"/>
            </a:schemeClr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8133551" y="3815859"/>
            <a:ext cx="505744" cy="521741"/>
            <a:chOff x="7130125" y="2760820"/>
            <a:chExt cx="359660" cy="371036"/>
          </a:xfrm>
          <a:solidFill>
            <a:schemeClr val="bg1">
              <a:lumMod val="75000"/>
            </a:schemeClr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7111814" y="1592423"/>
            <a:ext cx="724898" cy="764256"/>
            <a:chOff x="6403515" y="1179621"/>
            <a:chExt cx="515511" cy="543501"/>
          </a:xfrm>
          <a:solidFill>
            <a:schemeClr val="bg1">
              <a:lumMod val="75000"/>
            </a:schemeClr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460917" y="3773456"/>
            <a:ext cx="556380" cy="58642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96421" tIns="96421" rIns="96421" bIns="96421" anchor="ctr" anchorCtr="0" compatLnSpc="1">
            <a:noAutofit/>
          </a:bodyPr>
          <a:lstStyle/>
          <a:p>
            <a:pPr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77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10023724" y="2848859"/>
            <a:ext cx="493067" cy="533532"/>
            <a:chOff x="8474320" y="2073136"/>
            <a:chExt cx="350645" cy="379421"/>
          </a:xfrm>
          <a:solidFill>
            <a:schemeClr val="bg1">
              <a:lumMod val="75000"/>
            </a:schemeClr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6356376" y="1635626"/>
            <a:ext cx="601409" cy="753069"/>
            <a:chOff x="5866287" y="1210345"/>
            <a:chExt cx="427692" cy="535545"/>
          </a:xfrm>
          <a:solidFill>
            <a:schemeClr val="bg1">
              <a:lumMod val="75000"/>
            </a:schemeClr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464926" y="3773005"/>
            <a:ext cx="552277" cy="588421"/>
            <a:chOff x="5943481" y="2730343"/>
            <a:chExt cx="392752" cy="418456"/>
          </a:xfrm>
          <a:solidFill>
            <a:schemeClr val="bg1">
              <a:lumMod val="75000"/>
            </a:schemeClr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8047224" y="1654617"/>
            <a:ext cx="721348" cy="761735"/>
            <a:chOff x="7068732" y="1223851"/>
            <a:chExt cx="512987" cy="541708"/>
          </a:xfrm>
          <a:solidFill>
            <a:schemeClr val="bg1">
              <a:lumMod val="75000"/>
            </a:schemeClr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616797" y="3771206"/>
            <a:ext cx="552279" cy="590093"/>
            <a:chOff x="3206883" y="2729063"/>
            <a:chExt cx="392753" cy="419645"/>
          </a:xfrm>
          <a:solidFill>
            <a:schemeClr val="bg1">
              <a:lumMod val="75000"/>
            </a:schemeClr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7333217" y="3854383"/>
            <a:ext cx="555029" cy="461230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96421" tIns="96421" rIns="96421" bIns="96421" anchor="ctr" anchorCtr="0" compatLnSpc="1">
            <a:noAutofit/>
          </a:bodyPr>
          <a:lstStyle/>
          <a:p>
            <a:pPr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77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9162915" y="3790439"/>
            <a:ext cx="505783" cy="532554"/>
            <a:chOff x="7862157" y="2742742"/>
            <a:chExt cx="359688" cy="378726"/>
          </a:xfrm>
          <a:solidFill>
            <a:schemeClr val="bg1">
              <a:lumMod val="75000"/>
            </a:schemeClr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500698" y="4808798"/>
            <a:ext cx="445710" cy="539137"/>
            <a:chOff x="3835469" y="3466947"/>
            <a:chExt cx="316967" cy="383407"/>
          </a:xfrm>
          <a:solidFill>
            <a:schemeClr val="bg1">
              <a:lumMod val="75000"/>
            </a:schemeClr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453423" y="4813955"/>
            <a:ext cx="513280" cy="506735"/>
            <a:chOff x="5224150" y="3470614"/>
            <a:chExt cx="365019" cy="360365"/>
          </a:xfrm>
          <a:solidFill>
            <a:schemeClr val="bg1">
              <a:lumMod val="75000"/>
            </a:schemeClr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438361" y="4769812"/>
            <a:ext cx="506555" cy="539820"/>
            <a:chOff x="5924589" y="3439222"/>
            <a:chExt cx="360237" cy="383893"/>
          </a:xfrm>
          <a:solidFill>
            <a:schemeClr val="bg1">
              <a:lumMod val="75000"/>
            </a:schemeClr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10098787" y="3799274"/>
            <a:ext cx="364910" cy="509873"/>
            <a:chOff x="8527703" y="2749024"/>
            <a:chExt cx="259506" cy="362596"/>
          </a:xfrm>
          <a:solidFill>
            <a:schemeClr val="bg1">
              <a:lumMod val="75000"/>
            </a:schemeClr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7366660" y="4829008"/>
            <a:ext cx="507880" cy="476493"/>
            <a:chOff x="6584749" y="3481321"/>
            <a:chExt cx="361179" cy="338858"/>
          </a:xfrm>
          <a:solidFill>
            <a:schemeClr val="bg1">
              <a:lumMod val="75000"/>
            </a:schemeClr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511911" y="4729437"/>
            <a:ext cx="506518" cy="536939"/>
            <a:chOff x="3132295" y="3410510"/>
            <a:chExt cx="360210" cy="381844"/>
          </a:xfrm>
          <a:solidFill>
            <a:schemeClr val="bg1">
              <a:lumMod val="75000"/>
            </a:schemeClr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8142554" y="4741781"/>
            <a:ext cx="509230" cy="544164"/>
            <a:chOff x="7136526" y="3419289"/>
            <a:chExt cx="362139" cy="386982"/>
          </a:xfrm>
          <a:solidFill>
            <a:schemeClr val="bg1">
              <a:lumMod val="75000"/>
            </a:schemeClr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8112619" y="5508764"/>
            <a:ext cx="748402" cy="739556"/>
            <a:chOff x="7115239" y="3964728"/>
            <a:chExt cx="532226" cy="525935"/>
          </a:xfrm>
          <a:solidFill>
            <a:schemeClr val="bg1">
              <a:lumMod val="7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10039861" y="4626316"/>
            <a:ext cx="581235" cy="619488"/>
            <a:chOff x="8485796" y="3337175"/>
            <a:chExt cx="413345" cy="440549"/>
          </a:xfrm>
          <a:solidFill>
            <a:schemeClr val="bg1">
              <a:lumMod val="75000"/>
            </a:schemeClr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461177" y="4862828"/>
            <a:ext cx="509243" cy="541285"/>
            <a:chOff x="4518516" y="3505370"/>
            <a:chExt cx="362148" cy="384935"/>
          </a:xfrm>
          <a:solidFill>
            <a:schemeClr val="bg1">
              <a:lumMod val="75000"/>
            </a:schemeClr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9162004" y="4722082"/>
            <a:ext cx="478163" cy="506748"/>
            <a:chOff x="7861508" y="3405280"/>
            <a:chExt cx="340046" cy="360374"/>
          </a:xfrm>
          <a:solidFill>
            <a:schemeClr val="bg1">
              <a:lumMod val="75000"/>
            </a:schemeClr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9048210" y="2682140"/>
            <a:ext cx="664837" cy="706678"/>
            <a:chOff x="7780583" y="1954575"/>
            <a:chExt cx="472799" cy="502554"/>
          </a:xfrm>
          <a:solidFill>
            <a:schemeClr val="bg1">
              <a:lumMod val="75000"/>
            </a:schemeClr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432458" y="2732994"/>
            <a:ext cx="661315" cy="706678"/>
            <a:chOff x="3786941" y="1990740"/>
            <a:chExt cx="470294" cy="502554"/>
          </a:xfrm>
          <a:solidFill>
            <a:schemeClr val="bg1">
              <a:lumMod val="75000"/>
            </a:schemeClr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8126890" y="2738857"/>
            <a:ext cx="428545" cy="706665"/>
            <a:chOff x="7125388" y="1994909"/>
            <a:chExt cx="304760" cy="502545"/>
          </a:xfrm>
          <a:solidFill>
            <a:schemeClr val="bg1">
              <a:lumMod val="75000"/>
            </a:schemeClr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454340" y="2720098"/>
            <a:ext cx="661263" cy="702909"/>
            <a:chOff x="4513652" y="1981568"/>
            <a:chExt cx="470257" cy="499874"/>
          </a:xfrm>
          <a:solidFill>
            <a:schemeClr val="bg1">
              <a:lumMod val="75000"/>
            </a:schemeClr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395970" y="2732031"/>
            <a:ext cx="663050" cy="709160"/>
            <a:chOff x="5183294" y="1990054"/>
            <a:chExt cx="471528" cy="504319"/>
          </a:xfrm>
          <a:solidFill>
            <a:schemeClr val="bg1">
              <a:lumMod val="75000"/>
            </a:schemeClr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507104" y="2748397"/>
            <a:ext cx="663051" cy="706678"/>
            <a:chOff x="3128875" y="2001694"/>
            <a:chExt cx="471529" cy="502554"/>
          </a:xfrm>
          <a:solidFill>
            <a:schemeClr val="bg1">
              <a:lumMod val="75000"/>
            </a:schemeClr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396468" y="2732531"/>
            <a:ext cx="620747" cy="703733"/>
            <a:chOff x="5894798" y="1990411"/>
            <a:chExt cx="441444" cy="500460"/>
          </a:xfrm>
          <a:solidFill>
            <a:schemeClr val="bg1">
              <a:lumMod val="75000"/>
            </a:schemeClr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7179780" y="2732299"/>
            <a:ext cx="673633" cy="704749"/>
            <a:chOff x="6451850" y="1990246"/>
            <a:chExt cx="479054" cy="501182"/>
          </a:xfrm>
          <a:solidFill>
            <a:schemeClr val="bg1">
              <a:lumMod val="75000"/>
            </a:schemeClr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10113895" y="5792502"/>
            <a:ext cx="461115" cy="455817"/>
            <a:chOff x="8538447" y="4166509"/>
            <a:chExt cx="327922" cy="324154"/>
          </a:xfrm>
          <a:solidFill>
            <a:schemeClr val="bg1">
              <a:lumMod val="7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9089625" y="1781578"/>
            <a:ext cx="626456" cy="669362"/>
            <a:chOff x="7810036" y="1314139"/>
            <a:chExt cx="445504" cy="476017"/>
          </a:xfrm>
          <a:solidFill>
            <a:schemeClr val="bg1">
              <a:lumMod val="75000"/>
            </a:schemeClr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627006" y="578138"/>
            <a:ext cx="9725373" cy="572855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5062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5062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967794" y="4891986"/>
            <a:ext cx="263345" cy="820124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640298" y="4986670"/>
            <a:ext cx="631779" cy="630750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632293" y="5055848"/>
            <a:ext cx="610126" cy="492423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694049" y="6322892"/>
            <a:ext cx="700402" cy="513292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529161" y="4958681"/>
            <a:ext cx="686748" cy="686748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5150863" y="6098250"/>
            <a:ext cx="578637" cy="744082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6034059" y="6277928"/>
            <a:ext cx="606115" cy="59976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525687" y="6166216"/>
            <a:ext cx="416999" cy="602449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926290" y="6210796"/>
            <a:ext cx="544062" cy="602449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747492" y="6247815"/>
            <a:ext cx="596214" cy="61131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383693" y="5096323"/>
            <a:ext cx="733269" cy="496680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739942" y="6005235"/>
            <a:ext cx="377254" cy="924403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705915" y="6247802"/>
            <a:ext cx="691248" cy="546505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128580" tIns="64290" rIns="128580" bIns="64290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336590" y="6220479"/>
            <a:ext cx="569084" cy="573841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681247" y="4976103"/>
            <a:ext cx="541876" cy="651889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35" tIns="48218" rIns="96435" bIns="48218" anchor="ctr" anchorCtr="1" compatLnSpc="1">
            <a:noAutofit/>
          </a:bodyPr>
          <a:lstStyle/>
          <a:p>
            <a:pPr algn="ctr"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77">
              <a:solidFill>
                <a:schemeClr val="accent3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661377" y="1456661"/>
            <a:ext cx="597822" cy="597410"/>
            <a:chOff x="8211055" y="926488"/>
            <a:chExt cx="425141" cy="424848"/>
          </a:xfrm>
          <a:solidFill>
            <a:schemeClr val="bg1">
              <a:lumMod val="65000"/>
            </a:schemeClr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654721" y="2584494"/>
            <a:ext cx="582236" cy="580695"/>
            <a:chOff x="7495172" y="1728545"/>
            <a:chExt cx="414057" cy="412961"/>
          </a:xfrm>
          <a:solidFill>
            <a:schemeClr val="bg1">
              <a:lumMod val="65000"/>
            </a:schemeClr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351853" y="5051590"/>
            <a:ext cx="536655" cy="593835"/>
            <a:chOff x="4435187" y="3483022"/>
            <a:chExt cx="381642" cy="422306"/>
          </a:xfrm>
          <a:solidFill>
            <a:schemeClr val="bg1">
              <a:lumMod val="65000"/>
            </a:schemeClr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361568" y="1540421"/>
            <a:ext cx="525289" cy="524273"/>
            <a:chOff x="3730944" y="986052"/>
            <a:chExt cx="373559" cy="372837"/>
          </a:xfrm>
          <a:solidFill>
            <a:schemeClr val="bg1">
              <a:lumMod val="65000"/>
            </a:schemeClr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631263" y="3751386"/>
            <a:ext cx="637926" cy="638916"/>
            <a:chOff x="8189640" y="2558381"/>
            <a:chExt cx="453661" cy="454365"/>
          </a:xfrm>
          <a:solidFill>
            <a:schemeClr val="bg1">
              <a:lumMod val="65000"/>
            </a:schemeClr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547702" y="1468994"/>
            <a:ext cx="527270" cy="633374"/>
            <a:chOff x="3152165" y="935257"/>
            <a:chExt cx="374968" cy="450424"/>
          </a:xfrm>
          <a:solidFill>
            <a:schemeClr val="bg1">
              <a:lumMod val="65000"/>
            </a:schemeClr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731851" y="1431319"/>
            <a:ext cx="633374" cy="633373"/>
            <a:chOff x="6127723" y="908465"/>
            <a:chExt cx="450424" cy="450423"/>
          </a:xfrm>
          <a:solidFill>
            <a:schemeClr val="bg1">
              <a:lumMod val="65000"/>
            </a:schemeClr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529462" y="1442414"/>
            <a:ext cx="640200" cy="631639"/>
            <a:chOff x="6694944" y="916356"/>
            <a:chExt cx="455278" cy="449190"/>
          </a:xfrm>
          <a:solidFill>
            <a:schemeClr val="bg1">
              <a:lumMod val="65000"/>
            </a:schemeClr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295510" y="1443163"/>
            <a:ext cx="612775" cy="633373"/>
            <a:chOff x="4395118" y="916887"/>
            <a:chExt cx="435775" cy="450423"/>
          </a:xfrm>
          <a:solidFill>
            <a:schemeClr val="bg1">
              <a:lumMod val="65000"/>
            </a:schemeClr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654710" y="1442414"/>
            <a:ext cx="602566" cy="634235"/>
            <a:chOff x="7495163" y="916356"/>
            <a:chExt cx="428515" cy="451036"/>
          </a:xfrm>
          <a:solidFill>
            <a:schemeClr val="bg1">
              <a:lumMod val="65000"/>
            </a:schemeClr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5104859" y="1443161"/>
            <a:ext cx="595649" cy="633374"/>
            <a:chOff x="4970687" y="916887"/>
            <a:chExt cx="423596" cy="450424"/>
          </a:xfrm>
          <a:solidFill>
            <a:schemeClr val="bg1">
              <a:lumMod val="65000"/>
            </a:schemeClr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870656" y="1442711"/>
            <a:ext cx="641898" cy="634299"/>
            <a:chOff x="5515285" y="916567"/>
            <a:chExt cx="456486" cy="451082"/>
          </a:xfrm>
          <a:solidFill>
            <a:schemeClr val="bg1">
              <a:lumMod val="65000"/>
            </a:schemeClr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604777" y="2515665"/>
            <a:ext cx="701122" cy="698012"/>
            <a:chOff x="8170804" y="1679597"/>
            <a:chExt cx="498603" cy="496391"/>
          </a:xfrm>
          <a:solidFill>
            <a:schemeClr val="bg1">
              <a:lumMod val="65000"/>
            </a:schemeClr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227284" y="2555471"/>
            <a:ext cx="626045" cy="627716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21" tIns="96421" rIns="96421" bIns="96421" anchor="ctr" anchorCtr="0" compatLnSpc="1">
            <a:noAutofit/>
          </a:bodyPr>
          <a:lstStyle/>
          <a:p>
            <a:pPr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77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5016265" y="2553339"/>
            <a:ext cx="648007" cy="631688"/>
            <a:chOff x="4907685" y="1706389"/>
            <a:chExt cx="460830" cy="449225"/>
          </a:xfrm>
          <a:solidFill>
            <a:schemeClr val="bg1">
              <a:lumMod val="65000"/>
            </a:schemeClr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814534" y="2553635"/>
            <a:ext cx="632807" cy="631097"/>
            <a:chOff x="5475372" y="1706599"/>
            <a:chExt cx="450021" cy="448805"/>
          </a:xfrm>
          <a:solidFill>
            <a:schemeClr val="bg1">
              <a:lumMod val="65000"/>
            </a:schemeClr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541634" y="2580610"/>
            <a:ext cx="627703" cy="629427"/>
            <a:chOff x="3147849" y="1725783"/>
            <a:chExt cx="446391" cy="447617"/>
          </a:xfrm>
          <a:solidFill>
            <a:schemeClr val="bg1">
              <a:lumMod val="65000"/>
            </a:schemeClr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703770" y="2544660"/>
            <a:ext cx="626045" cy="625993"/>
            <a:chOff x="6107753" y="1700217"/>
            <a:chExt cx="445212" cy="445175"/>
          </a:xfrm>
          <a:solidFill>
            <a:schemeClr val="bg1">
              <a:lumMod val="65000"/>
            </a:schemeClr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432708" y="2555537"/>
            <a:ext cx="659875" cy="627292"/>
            <a:chOff x="3781537" y="1707952"/>
            <a:chExt cx="469270" cy="446099"/>
          </a:xfrm>
          <a:solidFill>
            <a:schemeClr val="bg1">
              <a:lumMod val="65000"/>
            </a:schemeClr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579247" y="2554532"/>
            <a:ext cx="627716" cy="626045"/>
            <a:chOff x="6730349" y="1707239"/>
            <a:chExt cx="446400" cy="445212"/>
          </a:xfrm>
          <a:solidFill>
            <a:schemeClr val="bg1">
              <a:lumMod val="65000"/>
            </a:schemeClr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217691" y="3777708"/>
            <a:ext cx="634235" cy="651298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21" tIns="96421" rIns="96421" bIns="96421" anchor="ctr" anchorCtr="0" compatLnSpc="1">
            <a:noAutofit/>
          </a:bodyPr>
          <a:lstStyle/>
          <a:p>
            <a:pPr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77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976459" y="3879503"/>
            <a:ext cx="645435" cy="549487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cap="flat">
            <a:noFill/>
            <a:prstDash val="solid"/>
          </a:ln>
        </p:spPr>
        <p:txBody>
          <a:bodyPr vert="horz" wrap="square" lIns="96421" tIns="96421" rIns="96421" bIns="96421" anchor="ctr" anchorCtr="0" compatLnSpc="1">
            <a:noAutofit/>
          </a:bodyPr>
          <a:lstStyle/>
          <a:p>
            <a:pPr defTabSz="128579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77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886898" y="3794781"/>
            <a:ext cx="648649" cy="649652"/>
            <a:chOff x="5526834" y="2589242"/>
            <a:chExt cx="461287" cy="462000"/>
          </a:xfrm>
          <a:solidFill>
            <a:schemeClr val="bg1">
              <a:lumMod val="65000"/>
            </a:schemeClr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456001" y="3769992"/>
            <a:ext cx="655028" cy="652879"/>
            <a:chOff x="7353851" y="2571612"/>
            <a:chExt cx="465823" cy="464295"/>
          </a:xfrm>
          <a:solidFill>
            <a:schemeClr val="bg1">
              <a:lumMod val="65000"/>
            </a:schemeClr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5007356" y="5068847"/>
            <a:ext cx="571308" cy="574984"/>
            <a:chOff x="4901348" y="3495294"/>
            <a:chExt cx="406286" cy="408900"/>
          </a:xfrm>
          <a:solidFill>
            <a:schemeClr val="bg1">
              <a:lumMod val="65000"/>
            </a:schemeClr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760807" y="3786025"/>
            <a:ext cx="383773" cy="649652"/>
            <a:chOff x="6148315" y="2583015"/>
            <a:chExt cx="272920" cy="462000"/>
          </a:xfrm>
          <a:solidFill>
            <a:schemeClr val="bg1">
              <a:lumMod val="65000"/>
            </a:schemeClr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453127" y="3816241"/>
            <a:ext cx="639018" cy="650476"/>
            <a:chOff x="3796058" y="2604503"/>
            <a:chExt cx="454438" cy="462586"/>
          </a:xfrm>
          <a:solidFill>
            <a:schemeClr val="bg1">
              <a:lumMod val="65000"/>
            </a:schemeClr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544006" y="3776548"/>
            <a:ext cx="642231" cy="652892"/>
            <a:chOff x="6705286" y="2576276"/>
            <a:chExt cx="456723" cy="464304"/>
          </a:xfrm>
          <a:solidFill>
            <a:schemeClr val="bg1">
              <a:lumMod val="65000"/>
            </a:schemeClr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944554" y="5108577"/>
            <a:ext cx="692367" cy="545502"/>
            <a:chOff x="5567836" y="3523548"/>
            <a:chExt cx="492377" cy="387934"/>
          </a:xfrm>
          <a:solidFill>
            <a:schemeClr val="bg1">
              <a:lumMod val="65000"/>
            </a:schemeClr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443345" y="3804067"/>
            <a:ext cx="782476" cy="643145"/>
            <a:chOff x="3077952" y="2595844"/>
            <a:chExt cx="556458" cy="457373"/>
          </a:xfrm>
          <a:solidFill>
            <a:schemeClr val="bg1">
              <a:lumMod val="65000"/>
            </a:schemeClr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6421" tIns="96421" rIns="96421" bIns="96421" anchor="ctr" anchorCtr="0" compatLnSpc="1">
              <a:noAutofit/>
            </a:bodyPr>
            <a:lstStyle/>
            <a:p>
              <a:pPr defTabSz="128579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77">
                <a:solidFill>
                  <a:schemeClr val="accent3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30732" y="568672"/>
            <a:ext cx="9786602" cy="572855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5062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5062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1008262" y="1670533"/>
            <a:ext cx="10842436" cy="1086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8559" tIns="128559" rIns="128559" bIns="128559" anchor="t" anchorCtr="0">
            <a:noAutofit/>
          </a:bodyPr>
          <a:lstStyle/>
          <a:p>
            <a:pPr algn="r" rtl="1"/>
            <a:r>
              <a:rPr lang="fa-IR" sz="1969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7196639" y="4339079"/>
            <a:ext cx="666939" cy="775210"/>
            <a:chOff x="4727025" y="1332775"/>
            <a:chExt cx="59900" cy="69625"/>
          </a:xfrm>
          <a:noFill/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8059546" y="3254363"/>
            <a:ext cx="781344" cy="783282"/>
            <a:chOff x="4820425" y="1329900"/>
            <a:chExt cx="70175" cy="70350"/>
          </a:xfrm>
          <a:noFill/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940327" y="3260698"/>
            <a:ext cx="819200" cy="750715"/>
            <a:chOff x="4903200" y="1331525"/>
            <a:chExt cx="73575" cy="67425"/>
          </a:xfrm>
          <a:noFill/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8039642" y="4329198"/>
            <a:ext cx="821149" cy="794973"/>
            <a:chOff x="4815575" y="1416800"/>
            <a:chExt cx="73750" cy="71400"/>
          </a:xfrm>
          <a:noFill/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932256" y="4371645"/>
            <a:ext cx="829499" cy="710075"/>
            <a:chOff x="4902475" y="1418875"/>
            <a:chExt cx="74500" cy="63775"/>
          </a:xfrm>
          <a:noFill/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8053701" y="5380018"/>
            <a:ext cx="793035" cy="797479"/>
            <a:chOff x="4818100" y="1507675"/>
            <a:chExt cx="71225" cy="71625"/>
          </a:xfrm>
          <a:noFill/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7088359" y="5384885"/>
            <a:ext cx="883500" cy="827540"/>
            <a:chOff x="4721450" y="1509475"/>
            <a:chExt cx="79350" cy="74325"/>
          </a:xfrm>
          <a:noFill/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980411" y="5363181"/>
            <a:ext cx="783292" cy="791355"/>
            <a:chOff x="4906800" y="1507500"/>
            <a:chExt cx="70350" cy="71075"/>
          </a:xfrm>
          <a:noFill/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6220949" y="3291798"/>
            <a:ext cx="728305" cy="728305"/>
            <a:chOff x="3736598" y="2170606"/>
            <a:chExt cx="404889" cy="404889"/>
          </a:xfrm>
          <a:noFill/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5190310" y="3291936"/>
            <a:ext cx="825404" cy="728032"/>
            <a:chOff x="3161917" y="2170682"/>
            <a:chExt cx="458870" cy="404737"/>
          </a:xfrm>
          <a:noFill/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5222683" y="4362511"/>
            <a:ext cx="760659" cy="728346"/>
            <a:chOff x="3179914" y="2889488"/>
            <a:chExt cx="422876" cy="404911"/>
          </a:xfrm>
          <a:noFill/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6208119" y="4362452"/>
            <a:ext cx="753962" cy="728464"/>
            <a:chOff x="3729467" y="2889422"/>
            <a:chExt cx="419153" cy="404977"/>
          </a:xfrm>
          <a:noFill/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744764" y="4845373"/>
            <a:ext cx="1357450" cy="189286"/>
            <a:chOff x="4411970" y="2962952"/>
            <a:chExt cx="706544" cy="104212"/>
          </a:xfrm>
          <a:noFill/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744763" y="4276280"/>
            <a:ext cx="1350148" cy="406626"/>
            <a:chOff x="4411970" y="2726085"/>
            <a:chExt cx="643107" cy="193659"/>
          </a:xfrm>
          <a:noFill/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350540" y="4633902"/>
            <a:ext cx="1141113" cy="355177"/>
            <a:chOff x="4411970" y="4340222"/>
            <a:chExt cx="779467" cy="242683"/>
          </a:xfrm>
          <a:noFill/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744763" y="3809755"/>
            <a:ext cx="1357182" cy="304057"/>
            <a:chOff x="4411970" y="2468674"/>
            <a:chExt cx="747317" cy="167425"/>
          </a:xfrm>
          <a:noFill/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348078" y="4238331"/>
            <a:ext cx="1139869" cy="271367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349231" y="3282974"/>
            <a:ext cx="2754750" cy="293586"/>
            <a:chOff x="6336019" y="3733725"/>
            <a:chExt cx="2566206" cy="351310"/>
          </a:xfrm>
          <a:noFill/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744764" y="5555229"/>
            <a:ext cx="1331014" cy="215426"/>
            <a:chOff x="4404545" y="3301592"/>
            <a:chExt cx="782403" cy="129272"/>
          </a:xfrm>
          <a:noFill/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744764" y="5197127"/>
            <a:ext cx="1353100" cy="195637"/>
            <a:chOff x="4411970" y="3131459"/>
            <a:chExt cx="710520" cy="117397"/>
          </a:xfrm>
          <a:noFill/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744763" y="5933123"/>
            <a:ext cx="1350348" cy="215144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338794" y="5092600"/>
            <a:ext cx="1158459" cy="645416"/>
            <a:chOff x="4411970" y="1801825"/>
            <a:chExt cx="734586" cy="409262"/>
          </a:xfrm>
          <a:noFill/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298747" y="3289281"/>
            <a:ext cx="733339" cy="733339"/>
            <a:chOff x="5681300" y="2527788"/>
            <a:chExt cx="805800" cy="805800"/>
          </a:xfrm>
          <a:noFill/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290648" y="4351916"/>
            <a:ext cx="749537" cy="749537"/>
            <a:chOff x="4049800" y="640400"/>
            <a:chExt cx="858900" cy="858900"/>
          </a:xfrm>
          <a:noFill/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4185864" y="5304848"/>
            <a:ext cx="959105" cy="959105"/>
            <a:chOff x="5080188" y="927900"/>
            <a:chExt cx="961200" cy="961200"/>
          </a:xfrm>
          <a:noFill/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6243797" y="5440812"/>
            <a:ext cx="711031" cy="708720"/>
            <a:chOff x="6039282" y="1042577"/>
            <a:chExt cx="734315" cy="731929"/>
          </a:xfrm>
          <a:noFill/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7105221" y="3232597"/>
            <a:ext cx="798346" cy="846707"/>
            <a:chOff x="1825800" y="1651625"/>
            <a:chExt cx="539989" cy="571775"/>
          </a:xfrm>
          <a:noFill/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5241943" y="5421611"/>
            <a:ext cx="714509" cy="714273"/>
            <a:chOff x="1897577" y="2802432"/>
            <a:chExt cx="492176" cy="492014"/>
          </a:xfrm>
          <a:noFill/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348996" y="5862507"/>
            <a:ext cx="1137913" cy="282419"/>
            <a:chOff x="2013045" y="4813233"/>
            <a:chExt cx="921986" cy="228854"/>
          </a:xfrm>
          <a:noFill/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360892" y="3734801"/>
            <a:ext cx="1114281" cy="379584"/>
            <a:chOff x="1046767" y="4756633"/>
            <a:chExt cx="859646" cy="292841"/>
          </a:xfrm>
          <a:noFill/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10407860" y="3305451"/>
            <a:ext cx="260719" cy="132189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985241" y="3280707"/>
            <a:ext cx="241540" cy="181675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860287" y="3289783"/>
            <a:ext cx="235974" cy="164209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1274693" y="3280707"/>
            <a:ext cx="230408" cy="181675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988966" y="3586532"/>
            <a:ext cx="234090" cy="198969"/>
            <a:chOff x="4660325" y="1866850"/>
            <a:chExt cx="68350" cy="58100"/>
          </a:xfrm>
          <a:noFill/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10423957" y="3622704"/>
            <a:ext cx="228524" cy="126624"/>
            <a:chOff x="4791775" y="1877500"/>
            <a:chExt cx="66725" cy="36975"/>
          </a:xfrm>
          <a:noFill/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876341" y="3622704"/>
            <a:ext cx="203866" cy="126624"/>
            <a:chOff x="4923925" y="1877500"/>
            <a:chExt cx="59525" cy="36975"/>
          </a:xfrm>
          <a:noFill/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1290448" y="3597661"/>
            <a:ext cx="198899" cy="176710"/>
            <a:chOff x="5058450" y="1870100"/>
            <a:chExt cx="58075" cy="51600"/>
          </a:xfrm>
          <a:noFill/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10467153" y="4191640"/>
            <a:ext cx="142132" cy="151367"/>
            <a:chOff x="4811425" y="2065025"/>
            <a:chExt cx="41500" cy="44200"/>
          </a:xfrm>
          <a:noFill/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878372" y="4191939"/>
            <a:ext cx="169960" cy="150767"/>
            <a:chOff x="4929875" y="2065025"/>
            <a:chExt cx="49625" cy="44025"/>
          </a:xfrm>
          <a:noFill/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1340535" y="4196178"/>
            <a:ext cx="98722" cy="142292"/>
            <a:chOff x="5083925" y="2066350"/>
            <a:chExt cx="28825" cy="41550"/>
          </a:xfrm>
          <a:noFill/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978732" y="4218180"/>
            <a:ext cx="254554" cy="98286"/>
            <a:chOff x="4659775" y="2072775"/>
            <a:chExt cx="74325" cy="28700"/>
          </a:xfrm>
          <a:noFill/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1272210" y="3923679"/>
            <a:ext cx="235375" cy="125426"/>
            <a:chOff x="4662475" y="1976500"/>
            <a:chExt cx="68725" cy="36625"/>
          </a:xfrm>
          <a:noFill/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846006" y="3928516"/>
            <a:ext cx="234689" cy="115752"/>
            <a:chOff x="4920150" y="1977875"/>
            <a:chExt cx="68525" cy="33800"/>
          </a:xfrm>
          <a:noFill/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10017990" y="4496494"/>
            <a:ext cx="176039" cy="179792"/>
            <a:chOff x="4676550" y="2160575"/>
            <a:chExt cx="51400" cy="52500"/>
          </a:xfrm>
          <a:noFill/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10435987" y="4506382"/>
            <a:ext cx="204465" cy="160014"/>
            <a:chOff x="4768325" y="2163475"/>
            <a:chExt cx="59700" cy="46725"/>
          </a:xfrm>
          <a:noFill/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902773" y="4494440"/>
            <a:ext cx="121154" cy="18390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1285780" y="5910575"/>
            <a:ext cx="208232" cy="229191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10022272" y="4825321"/>
            <a:ext cx="167477" cy="22979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977236" y="5932835"/>
            <a:ext cx="257550" cy="184671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10001595" y="5203937"/>
            <a:ext cx="208832" cy="158216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892755" y="5178509"/>
            <a:ext cx="141191" cy="20907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10458934" y="4865089"/>
            <a:ext cx="158571" cy="150254"/>
            <a:chOff x="4768575" y="2253950"/>
            <a:chExt cx="46300" cy="43875"/>
          </a:xfrm>
          <a:noFill/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880255" y="5552743"/>
            <a:ext cx="166191" cy="205647"/>
            <a:chOff x="4960900" y="2433225"/>
            <a:chExt cx="48525" cy="60050"/>
          </a:xfrm>
          <a:noFill/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10442322" y="5924058"/>
            <a:ext cx="191794" cy="202222"/>
            <a:chOff x="4854075" y="2527625"/>
            <a:chExt cx="56000" cy="59050"/>
          </a:xfrm>
          <a:noFill/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10463771" y="5562290"/>
            <a:ext cx="148897" cy="186554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1277476" y="4493112"/>
            <a:ext cx="224843" cy="186554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10010885" y="5562290"/>
            <a:ext cx="190252" cy="186554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1320072" y="5169991"/>
            <a:ext cx="139650" cy="226108"/>
            <a:chOff x="5059700" y="2334775"/>
            <a:chExt cx="40775" cy="66025"/>
          </a:xfrm>
          <a:noFill/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1259838" y="5542812"/>
            <a:ext cx="260119" cy="225509"/>
            <a:chOff x="5037700" y="2430325"/>
            <a:chExt cx="75950" cy="65850"/>
          </a:xfrm>
          <a:noFill/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10443561" y="5214403"/>
            <a:ext cx="243288" cy="137283"/>
            <a:chOff x="4756975" y="2341800"/>
            <a:chExt cx="91975" cy="51925"/>
          </a:xfrm>
          <a:noFill/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818921" y="5901596"/>
            <a:ext cx="298808" cy="247150"/>
            <a:chOff x="4943575" y="2516350"/>
            <a:chExt cx="98675" cy="81700"/>
          </a:xfrm>
          <a:noFill/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840778" y="4817642"/>
            <a:ext cx="245148" cy="245148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1285489" y="4858166"/>
            <a:ext cx="208817" cy="164100"/>
          </a:xfrm>
          <a:prstGeom prst="stripedRightArrow">
            <a:avLst>
              <a:gd name="adj1" fmla="val 50000"/>
              <a:gd name="adj2" fmla="val 50000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10022904" y="3903285"/>
            <a:ext cx="166210" cy="16621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10455114" y="3903285"/>
            <a:ext cx="166210" cy="16621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522288"/>
            <a:ext cx="10842625" cy="679450"/>
          </a:xfrm>
          <a:prstGeom prst="rect">
            <a:avLst/>
          </a:prstGeom>
        </p:spPr>
        <p:txBody>
          <a:bodyPr spcFirstLastPara="1" vert="horz" wrap="square" lIns="128559" tIns="128559" rIns="128559" bIns="128559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sz="5062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5062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115638" y="3636599"/>
            <a:ext cx="2409037" cy="752269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732086" y="3491288"/>
            <a:ext cx="967361" cy="1042877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941271" y="3491288"/>
            <a:ext cx="966814" cy="1042877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810917" y="5005748"/>
            <a:ext cx="1018342" cy="82684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4147175" y="5005748"/>
            <a:ext cx="1018910" cy="82684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474659" y="5005748"/>
            <a:ext cx="1018342" cy="82684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810917" y="2192891"/>
            <a:ext cx="1018342" cy="826824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4147175" y="2192891"/>
            <a:ext cx="1018910" cy="826824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474659" y="2192891"/>
            <a:ext cx="1018342" cy="826824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659988" y="2603580"/>
            <a:ext cx="637234" cy="549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998432" y="2603580"/>
            <a:ext cx="637234" cy="549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341275" y="2603580"/>
            <a:ext cx="637234" cy="549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341275" y="5416434"/>
            <a:ext cx="637234" cy="5512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998432" y="5416434"/>
            <a:ext cx="637234" cy="5512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661629" y="5416434"/>
            <a:ext cx="637234" cy="5512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312541" y="3820905"/>
            <a:ext cx="2008859" cy="38388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40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عنوان را اینجا اضافه کنید</a:t>
            </a:r>
            <a:endParaRPr sz="1406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844757" y="2278888"/>
            <a:ext cx="278061" cy="278061"/>
            <a:chOff x="2676100" y="832575"/>
            <a:chExt cx="483125" cy="483125"/>
          </a:xfrm>
          <a:noFill/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176364" y="2269010"/>
            <a:ext cx="287413" cy="278061"/>
            <a:chOff x="3270550" y="832575"/>
            <a:chExt cx="499375" cy="483125"/>
          </a:xfrm>
          <a:noFill/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517281" y="2278924"/>
            <a:ext cx="278104" cy="278061"/>
            <a:chOff x="3270475" y="1427025"/>
            <a:chExt cx="483200" cy="483125"/>
          </a:xfrm>
          <a:noFill/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517238" y="5084622"/>
            <a:ext cx="278118" cy="278061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842042" y="5084615"/>
            <a:ext cx="280808" cy="278075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176345" y="5087221"/>
            <a:ext cx="287457" cy="272880"/>
            <a:chOff x="6222125" y="2025975"/>
            <a:chExt cx="499450" cy="474125"/>
          </a:xfrm>
          <a:noFill/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474659" y="2686900"/>
            <a:ext cx="1018350" cy="33284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1266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810921" y="2685558"/>
            <a:ext cx="1018350" cy="33284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2</a:t>
            </a:r>
            <a:endParaRPr sz="1266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4147183" y="2685558"/>
            <a:ext cx="1018350" cy="33284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3</a:t>
            </a:r>
            <a:endParaRPr sz="1266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474514" y="5516638"/>
            <a:ext cx="1018350" cy="33284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4</a:t>
            </a:r>
            <a:endParaRPr sz="1266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810848" y="5516638"/>
            <a:ext cx="1018350" cy="33284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5</a:t>
            </a:r>
            <a:endParaRPr sz="1266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4147183" y="5516638"/>
            <a:ext cx="1018350" cy="33284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متن</a:t>
            </a:r>
            <a:r>
              <a:rPr lang="es" sz="1266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 6</a:t>
            </a:r>
            <a:endParaRPr sz="1266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933541" y="3082930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271997" y="3082930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610470" y="3082930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933523" y="4857674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271979" y="4857674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610451" y="4857674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3094958" y="3456661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275023" y="3456661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455089" y="3456661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3094958" y="4481358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275023" y="4481358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455089" y="4481358"/>
            <a:ext cx="89854" cy="8985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417194" y="2734058"/>
            <a:ext cx="283906" cy="1161358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935717" y="2737011"/>
            <a:ext cx="283906" cy="1155452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176447" y="3313261"/>
            <a:ext cx="283906" cy="2953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415910" y="4133776"/>
            <a:ext cx="286437" cy="1161358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934434" y="4136729"/>
            <a:ext cx="286437" cy="1155452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175164" y="4712978"/>
            <a:ext cx="286437" cy="2953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962137" y="3808364"/>
            <a:ext cx="1095600" cy="354685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7057713" y="3808364"/>
            <a:ext cx="1095576" cy="354685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8153263" y="3808364"/>
            <a:ext cx="1095032" cy="354685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9248271" y="3808364"/>
            <a:ext cx="1095600" cy="354685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0343846" y="3808364"/>
            <a:ext cx="1095576" cy="354685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6228856" y="2337552"/>
            <a:ext cx="482102" cy="543563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7374602" y="5144250"/>
            <a:ext cx="482102" cy="54373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447600" y="2337552"/>
            <a:ext cx="482127" cy="543563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556711" y="5144398"/>
            <a:ext cx="482670" cy="54371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666367" y="2337552"/>
            <a:ext cx="482102" cy="543563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426230" y="3627057"/>
            <a:ext cx="87323" cy="8732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644976" y="3627057"/>
            <a:ext cx="87323" cy="8732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863706" y="3627057"/>
            <a:ext cx="87323" cy="8732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571979" y="4218125"/>
            <a:ext cx="87323" cy="8732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754359" y="4218195"/>
            <a:ext cx="87323" cy="8732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6091081" y="3824662"/>
            <a:ext cx="757646" cy="32271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" sz="1266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2016</a:t>
            </a:r>
            <a:endParaRPr sz="1266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426230" y="2918170"/>
            <a:ext cx="87323" cy="8732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652605" y="2918170"/>
            <a:ext cx="87323" cy="8732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863706" y="2918170"/>
            <a:ext cx="87323" cy="8732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571421" y="5019471"/>
            <a:ext cx="87323" cy="8732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754364" y="5019471"/>
            <a:ext cx="87323" cy="87323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469891" y="3005669"/>
            <a:ext cx="0" cy="621388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688638" y="3005669"/>
            <a:ext cx="7593" cy="621388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907368" y="3005669"/>
            <a:ext cx="0" cy="621388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615219" y="4305448"/>
            <a:ext cx="422" cy="714195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798021" y="4305519"/>
            <a:ext cx="0" cy="713773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7226671" y="3824662"/>
            <a:ext cx="757646" cy="32271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" sz="1266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2017</a:t>
            </a:r>
            <a:endParaRPr sz="1266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8303342" y="3824662"/>
            <a:ext cx="757646" cy="32271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" sz="1266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2018</a:t>
            </a:r>
            <a:endParaRPr sz="1266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9417242" y="3824662"/>
            <a:ext cx="757646" cy="32271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" sz="1266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2019</a:t>
            </a:r>
            <a:endParaRPr sz="1266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0531142" y="3824662"/>
            <a:ext cx="757646" cy="32271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" sz="1266" b="1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2020</a:t>
            </a:r>
            <a:endParaRPr sz="1266" b="1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655103" y="5244212"/>
            <a:ext cx="287545" cy="288301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463413" y="5270996"/>
            <a:ext cx="289833" cy="289833"/>
            <a:chOff x="1049375" y="2680675"/>
            <a:chExt cx="297725" cy="297725"/>
          </a:xfrm>
          <a:noFill/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762214" y="2473250"/>
            <a:ext cx="289078" cy="287326"/>
            <a:chOff x="5045775" y="1946400"/>
            <a:chExt cx="296950" cy="295150"/>
          </a:xfrm>
          <a:noFill/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544488" y="2481251"/>
            <a:ext cx="288324" cy="287569"/>
            <a:chOff x="3599700" y="1954475"/>
            <a:chExt cx="296175" cy="295400"/>
          </a:xfrm>
          <a:noFill/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6307599" y="2507640"/>
            <a:ext cx="289104" cy="218549"/>
            <a:chOff x="3962775" y="1990700"/>
            <a:chExt cx="296975" cy="224500"/>
          </a:xfrm>
          <a:noFill/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9007260" y="2939336"/>
            <a:ext cx="1589116" cy="6213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125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125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788527" y="2939336"/>
            <a:ext cx="1589116" cy="6213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125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125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912011" y="4429087"/>
            <a:ext cx="1589116" cy="6213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125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125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10094954" y="4410701"/>
            <a:ext cx="1589116" cy="6213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125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125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677603" y="4410701"/>
            <a:ext cx="1589116" cy="6213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125" kern="0" dirty="0">
                <a:solidFill>
                  <a:schemeClr val="accent4">
                    <a:lumMod val="50000"/>
                  </a:schemeClr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125" kern="0" dirty="0">
              <a:solidFill>
                <a:schemeClr val="accent4">
                  <a:lumMod val="50000"/>
                </a:schemeClr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55613"/>
            <a:ext cx="9912350" cy="677862"/>
          </a:xfrm>
          <a:prstGeom prst="rect">
            <a:avLst/>
          </a:prstGeom>
        </p:spPr>
        <p:txBody>
          <a:bodyPr spcFirstLastPara="1" vert="horz" wrap="square" lIns="128559" tIns="128559" rIns="128559" bIns="128559" rtlCol="0" anchor="t" anchorCtr="0">
            <a:noAutofit/>
          </a:bodyPr>
          <a:lstStyle/>
          <a:p>
            <a:pPr algn="ctr" rtl="1">
              <a:spcBef>
                <a:spcPts val="0"/>
              </a:spcBef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/>
          <p:nvPr/>
        </p:nvSpPr>
        <p:spPr bwMode="auto">
          <a:xfrm>
            <a:off x="6975951" y="1790"/>
            <a:ext cx="5879631" cy="7229787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/>
            <a:tile tx="0" ty="0" sx="100000" sy="100000" flip="none" algn="ctr"/>
          </a:blipFill>
          <a:ln>
            <a:noFill/>
          </a:ln>
          <a:effectLst/>
        </p:spPr>
        <p:txBody>
          <a:bodyPr vert="horz" wrap="square" lIns="45293" tIns="22647" rIns="45293" bIns="226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3" y="3292468"/>
            <a:ext cx="6188983" cy="16193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473585" y="3808824"/>
            <a:ext cx="1597244" cy="284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64086" rtl="1"/>
            <a:r>
              <a:rPr lang="fa-IR" altLang="en-US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خودتان را بشناسید</a:t>
            </a:r>
            <a:endParaRPr lang="en-US" altLang="en-US" dirty="0">
              <a:solidFill>
                <a:schemeClr val="accent1"/>
              </a:solidFill>
              <a:latin typeface="思源黑体 Normal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6" name="Text Placeholder 3"/>
          <p:cNvSpPr txBox="1"/>
          <p:nvPr/>
        </p:nvSpPr>
        <p:spPr>
          <a:xfrm>
            <a:off x="3117008" y="4160297"/>
            <a:ext cx="4354954" cy="933461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rtl="1" eaLnBrk="1" latinLnBrk="0" hangingPunct="1"/>
            <a:r>
              <a:rPr lang="fa-IR" dirty="0">
                <a:solidFill>
                  <a:schemeClr val="accent1"/>
                </a:solidFill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400" dirty="0">
              <a:solidFill>
                <a:schemeClr val="accent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69576" y="3472269"/>
            <a:ext cx="1043131" cy="95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1" dirty="0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02349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1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474514" y="5627709"/>
            <a:ext cx="2328200" cy="10377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2102008" y="2229528"/>
            <a:ext cx="1073218" cy="1073218"/>
            <a:chOff x="4049800" y="640400"/>
            <a:chExt cx="858900" cy="858900"/>
          </a:xfrm>
          <a:noFill/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grpFill/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grpFill/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701965" y="3613323"/>
            <a:ext cx="1873022" cy="1591225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473930" y="5514928"/>
            <a:ext cx="329466" cy="329466"/>
          </a:xfrm>
          <a:prstGeom prst="ellipse">
            <a:avLst/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638616" y="3302746"/>
            <a:ext cx="0" cy="310483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638585" y="5204337"/>
            <a:ext cx="0" cy="310483"/>
          </a:xfrm>
          <a:prstGeom prst="straightConnector1">
            <a:avLst/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824719" y="4384003"/>
            <a:ext cx="1627926" cy="63657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125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125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280795" y="4200127"/>
            <a:ext cx="715461" cy="0"/>
          </a:xfrm>
          <a:prstGeom prst="straightConnector1">
            <a:avLst/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2045119" y="3843374"/>
            <a:ext cx="1187091" cy="31048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125" b="1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عنوان 1</a:t>
            </a:r>
            <a:endParaRPr sz="1125" b="1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230492" y="2509255"/>
            <a:ext cx="816283" cy="51381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" sz="1828" b="1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75%</a:t>
            </a:r>
            <a:endParaRPr sz="1828" b="1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836680" y="2805526"/>
            <a:ext cx="2514659" cy="2514659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9209947" y="2455459"/>
            <a:ext cx="2168740" cy="98713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5029510" y="3048746"/>
            <a:ext cx="2030277" cy="2030277"/>
            <a:chOff x="5681300" y="2527788"/>
            <a:chExt cx="805800" cy="805800"/>
          </a:xfrm>
          <a:noFill/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776118" y="2508455"/>
            <a:ext cx="881094" cy="881094"/>
            <a:chOff x="5681300" y="2527788"/>
            <a:chExt cx="805800" cy="805800"/>
          </a:xfrm>
          <a:noFill/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833881" y="2638326"/>
            <a:ext cx="1589116" cy="6213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125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125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9209947" y="3569289"/>
            <a:ext cx="2168740" cy="98713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776118" y="3622284"/>
            <a:ext cx="881094" cy="881094"/>
            <a:chOff x="5681300" y="2527788"/>
            <a:chExt cx="805800" cy="805800"/>
          </a:xfrm>
          <a:noFill/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833881" y="3752156"/>
            <a:ext cx="1589116" cy="6213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125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125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9209947" y="4683118"/>
            <a:ext cx="2168740" cy="98713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776118" y="4736114"/>
            <a:ext cx="881094" cy="881094"/>
            <a:chOff x="5681300" y="2527788"/>
            <a:chExt cx="805800" cy="805800"/>
          </a:xfrm>
          <a:noFill/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 defTabSz="1285829" rtl="1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833881" y="4865985"/>
            <a:ext cx="1589116" cy="6213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1125" kern="0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قالب پاورپوینت مدیریت قابل ویرایش می باشد</a:t>
            </a:r>
            <a:endParaRPr sz="1125" kern="0"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948259" y="2713527"/>
            <a:ext cx="192786" cy="192786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948259" y="5221471"/>
            <a:ext cx="192786" cy="192786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7253257" y="3967500"/>
            <a:ext cx="192786" cy="192786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446044" y="2948939"/>
            <a:ext cx="1330099" cy="1114954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446044" y="4063893"/>
            <a:ext cx="1330099" cy="1112845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446044" y="4062627"/>
            <a:ext cx="1330099" cy="1266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344812" y="3623275"/>
            <a:ext cx="1399704" cy="88124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algn="ctr" defTabSz="1285829" rtl="1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s" sz="4219" b="1" kern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  <a:sym typeface="Arial"/>
              </a:rPr>
              <a:t>75%</a:t>
            </a:r>
            <a:endParaRPr sz="4219" b="1" kern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55613"/>
            <a:ext cx="9912350" cy="677862"/>
          </a:xfrm>
          <a:prstGeom prst="rect">
            <a:avLst/>
          </a:prstGeom>
        </p:spPr>
        <p:txBody>
          <a:bodyPr spcFirstLastPara="1" vert="horz" wrap="square" lIns="128559" tIns="128559" rIns="128559" bIns="128559" rtlCol="0" anchor="t" anchorCtr="0">
            <a:noAutofit/>
          </a:bodyPr>
          <a:lstStyle/>
          <a:p>
            <a:pPr algn="ctr" rtl="1">
              <a:spcBef>
                <a:spcPts val="0"/>
              </a:spcBef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Nazanin" panose="00000400000000000000" pitchFamily="2" charset="-78"/>
              </a:rPr>
              <a:t>اینفوگرافیک ممتاز</a:t>
            </a:r>
            <a:endParaRPr dirty="0">
              <a:solidFill>
                <a:schemeClr val="accent4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3053011" y="5372557"/>
            <a:ext cx="1550855" cy="1069165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5027148" y="2403109"/>
            <a:ext cx="2196317" cy="996386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5001865" y="3615365"/>
            <a:ext cx="2245703" cy="532446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726722" y="1961421"/>
            <a:ext cx="2193361" cy="1016115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6428" tIns="48197" rIns="96428" bIns="48197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6428" tIns="48197" rIns="96428" bIns="48197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6428" tIns="48197" rIns="96428" bIns="48197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6428" tIns="48197" rIns="96428" bIns="48197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6428" tIns="48197" rIns="96428" bIns="48197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5021372" y="4365847"/>
            <a:ext cx="2208702" cy="413588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722567" y="3124881"/>
            <a:ext cx="2201667" cy="515684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700508" y="4740313"/>
            <a:ext cx="2245744" cy="932911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620971" y="1958049"/>
            <a:ext cx="1924497" cy="224116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994765" y="1966817"/>
            <a:ext cx="2303266" cy="217875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111879" y="2419040"/>
            <a:ext cx="3482755" cy="129007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092568" y="4156317"/>
            <a:ext cx="2042761" cy="916716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092571" y="1956414"/>
            <a:ext cx="3541504" cy="294325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sz="225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sz="225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sz="225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sz="225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5020026" y="5748344"/>
            <a:ext cx="2204567" cy="691383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964635" y="5017711"/>
            <a:ext cx="2273731" cy="48689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137331" y="5419918"/>
            <a:ext cx="1822234" cy="909213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8467869" y="5133757"/>
            <a:ext cx="230702" cy="19896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585396" y="4555179"/>
            <a:ext cx="1995650" cy="34884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601310" y="5079770"/>
            <a:ext cx="1963819" cy="541399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941347" y="2856297"/>
            <a:ext cx="1662484" cy="930924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sz="225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sz="225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sz="225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092580" y="2782630"/>
            <a:ext cx="1353654" cy="1139082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chemeClr val="bg1">
                    <a:lumMod val="50000"/>
                  </a:schemeClr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chemeClr val="bg1">
                    <a:lumMod val="50000"/>
                  </a:schemeClr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sz="225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sz="225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sz="225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 sz="225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682805" y="3861771"/>
            <a:ext cx="2281191" cy="776830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710286" y="5794211"/>
            <a:ext cx="2226261" cy="66892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387553" y="4052168"/>
            <a:ext cx="1175963" cy="1159430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bg1">
                        <a:lumMod val="50000"/>
                      </a:scheme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txBody>
                  <a:bodyPr spcFirstLastPara="1" wrap="square" lIns="128559" tIns="128559" rIns="128559" bIns="128559" anchor="ctr" anchorCtr="0">
                    <a:noAutofit/>
                  </a:bodyPr>
                  <a:lstStyle/>
                  <a:p>
                    <a:pPr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sz="2250">
                      <a:solidFill>
                        <a:schemeClr val="accent4">
                          <a:lumMod val="50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51826" y="356825"/>
            <a:ext cx="10842436" cy="678338"/>
          </a:xfrm>
          <a:prstGeom prst="rect">
            <a:avLst/>
          </a:prstGeom>
        </p:spPr>
        <p:txBody>
          <a:bodyPr spcFirstLastPara="1" wrap="square" lIns="128559" tIns="128559" rIns="128559" bIns="12855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812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1034630" y="5104026"/>
            <a:ext cx="3361335" cy="1441046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422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422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422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422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422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422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422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8396927" y="3694917"/>
          <a:ext cx="3521196" cy="121888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80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0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02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997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3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3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3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8559" marR="128559" marT="128559" marB="128559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1046408" y="2046552"/>
            <a:ext cx="3369900" cy="1373131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8396963" y="2046531"/>
          <a:ext cx="3521196" cy="137312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80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02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02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02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7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7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7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770250" y="3694918"/>
          <a:ext cx="3323348" cy="122136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0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0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0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712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12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712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8559" marR="128559" marT="128559" marB="128559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773043" y="5088380"/>
            <a:ext cx="3323317" cy="1472350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225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1047813" y="3694917"/>
          <a:ext cx="3332348" cy="12505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3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3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3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3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68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8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86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8559" marR="128559" marT="128559" marB="128559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898644" y="4262752"/>
            <a:ext cx="1830971" cy="8571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665694" y="4659516"/>
            <a:ext cx="1285720" cy="8571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8303603" y="5120456"/>
            <a:ext cx="3547587" cy="1408217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128559" rIns="0" bIns="128559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JANUARY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128559" rIns="0" bIns="128559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FEBRUARY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128559" rIns="0" bIns="128559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MARCH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128559" rIns="0" bIns="128559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APRIL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128559" rIns="0" bIns="128559" anchor="t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PHASE 1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128559" rIns="0" bIns="128559" anchor="t" anchorCtr="0">
              <a:noAutofit/>
            </a:bodyPr>
            <a:lstStyle/>
            <a:p>
              <a:pPr>
                <a:lnSpc>
                  <a:spcPct val="115000"/>
                </a:lnSpc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128559" rIns="0" bIns="128559" anchor="t" anchorCtr="0">
              <a:noAutofit/>
            </a:bodyPr>
            <a:lstStyle/>
            <a:p>
              <a:pPr>
                <a:lnSpc>
                  <a:spcPct val="115000"/>
                </a:lnSpc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225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766242" y="2004428"/>
            <a:ext cx="3323339" cy="1414420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JANUARY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FEBRUARY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MARCH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APRIL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MAY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JUNE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PHASE 1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PHASE 2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Task 1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2250"/>
                </a:spcAft>
              </a:pPr>
              <a:r>
                <a:rPr lang="en" sz="703">
                  <a:solidFill>
                    <a:schemeClr val="accent4">
                      <a:lumMod val="50000"/>
                    </a:schemeClr>
                  </a:solidFill>
                </a:rPr>
                <a:t>Task 2</a:t>
              </a:r>
              <a:endParaRPr sz="703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703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75724" y="526453"/>
            <a:ext cx="10842436" cy="678338"/>
          </a:xfrm>
          <a:prstGeom prst="rect">
            <a:avLst/>
          </a:prstGeom>
        </p:spPr>
        <p:txBody>
          <a:bodyPr spcFirstLastPara="1" wrap="square" lIns="128559" tIns="128559" rIns="128559" bIns="12855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375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765420" y="1732677"/>
            <a:ext cx="1048205" cy="1010846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sz="1687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sz="1687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sz="1687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sz="1687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sz="1687">
                  <a:solidFill>
                    <a:schemeClr val="accent4">
                      <a:lumMod val="50000"/>
                    </a:schemeClr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1023135" y="2967929"/>
            <a:ext cx="1071176" cy="1026360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553984" y="2972437"/>
            <a:ext cx="964029" cy="1017487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6428" tIns="48197" rIns="96428" bIns="48197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sz="1969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6428" tIns="48197" rIns="96428" bIns="48197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sz="1969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6428" tIns="48197" rIns="96428" bIns="48197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sz="1969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6428" tIns="48197" rIns="96428" bIns="48197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sz="1969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6428" tIns="48197" rIns="96428" bIns="48197" anchor="ctr" anchorCtr="0">
                <a:noAutofit/>
              </a:bodyPr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</a:pPr>
                <a:endParaRPr sz="1969">
                  <a:solidFill>
                    <a:schemeClr val="accent4">
                      <a:lumMod val="5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909636" y="2981853"/>
            <a:ext cx="998598" cy="998598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8047845" y="2974128"/>
            <a:ext cx="1013848" cy="1014108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1486145" y="5288132"/>
            <a:ext cx="394551" cy="946585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432229" y="5272379"/>
            <a:ext cx="661396" cy="961464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1450319" y="5151451"/>
            <a:ext cx="287" cy="6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8305675" y="5288132"/>
            <a:ext cx="413262" cy="413197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8305675" y="5820608"/>
            <a:ext cx="413262" cy="413262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765883" y="5287002"/>
            <a:ext cx="857334" cy="946565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930985" y="5283821"/>
            <a:ext cx="622849" cy="950064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1012523" y="4173548"/>
            <a:ext cx="875881" cy="874561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218255" y="4187059"/>
            <a:ext cx="1843474" cy="861150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9301179" y="4173777"/>
            <a:ext cx="1561272" cy="874220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638604" y="4169414"/>
            <a:ext cx="1510864" cy="881925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1266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1266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1266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1266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1266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1266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1266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 sz="1266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663581" y="2975168"/>
            <a:ext cx="1230367" cy="1011882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663844" y="1732677"/>
            <a:ext cx="1001978" cy="1105113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657483" y="2974640"/>
            <a:ext cx="1112686" cy="101293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1017807" y="5287274"/>
            <a:ext cx="1980516" cy="946588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445657" y="1732677"/>
            <a:ext cx="1118589" cy="1038924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210371" y="5280305"/>
            <a:ext cx="1863072" cy="953502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9009811" y="1835952"/>
            <a:ext cx="1590504" cy="825962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5285493" y="5280364"/>
            <a:ext cx="1934689" cy="953569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">
                      <a:solidFill>
                        <a:schemeClr val="accent4">
                          <a:lumMod val="50000"/>
                        </a:schemeClr>
                      </a:solidFill>
                    </a:rPr>
                    <a:t>     </a:t>
                  </a: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9201276" y="2974138"/>
            <a:ext cx="1322839" cy="1013945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412509" y="2980248"/>
            <a:ext cx="1002006" cy="1001721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699913" y="1732677"/>
            <a:ext cx="1189123" cy="1001070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5211801" y="4173946"/>
            <a:ext cx="2275092" cy="874251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1004985" y="1732677"/>
            <a:ext cx="1241939" cy="1090031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266533" y="1732677"/>
            <a:ext cx="1079525" cy="1146718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346521" y="1732677"/>
            <a:ext cx="820416" cy="1223692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233777" y="2978998"/>
            <a:ext cx="1039263" cy="1004221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835265" y="5272145"/>
            <a:ext cx="438830" cy="962065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913221" y="1732677"/>
            <a:ext cx="996992" cy="1039667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1025077" y="4173955"/>
            <a:ext cx="2043106" cy="87374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1004985" y="421849"/>
            <a:ext cx="10842436" cy="678338"/>
          </a:xfrm>
          <a:prstGeom prst="rect">
            <a:avLst/>
          </a:prstGeom>
        </p:spPr>
        <p:txBody>
          <a:bodyPr spcFirstLastPara="1" wrap="square" lIns="128559" tIns="128559" rIns="128559" bIns="12855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375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1007540" y="1697493"/>
            <a:ext cx="2300663" cy="2146022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671768" y="1724406"/>
            <a:ext cx="1918368" cy="1549789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656949" y="3776267"/>
            <a:ext cx="1951122" cy="223756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652061" y="4166938"/>
            <a:ext cx="1955286" cy="224460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652980" y="4558312"/>
            <a:ext cx="1984994" cy="2162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652547" y="3440967"/>
            <a:ext cx="1945444" cy="168388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668026" y="5358494"/>
            <a:ext cx="1925797" cy="274851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653346" y="4938303"/>
            <a:ext cx="1953267" cy="253278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720755" y="5800258"/>
            <a:ext cx="1834506" cy="41351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997110" y="2964179"/>
            <a:ext cx="2016200" cy="269284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999296" y="1702235"/>
            <a:ext cx="2011827" cy="1045333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985394" y="3422444"/>
            <a:ext cx="2039631" cy="1479416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6008667" y="4958251"/>
            <a:ext cx="1993085" cy="124860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10368309" y="3416179"/>
            <a:ext cx="1507056" cy="1436517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1004984" y="4015781"/>
            <a:ext cx="2383989" cy="219480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8329148" y="3421773"/>
            <a:ext cx="1755667" cy="1441776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8128152" y="5022443"/>
            <a:ext cx="3747213" cy="1186022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endParaRPr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8279372" y="1716332"/>
            <a:ext cx="1827815" cy="1438990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10160665" y="1716537"/>
            <a:ext cx="1714705" cy="1478401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endParaRPr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8559" tIns="128559" rIns="128559" bIns="128559" anchor="ctr" anchorCtr="0">
                  <a:noAutofit/>
                </a:bodyPr>
                <a:lstStyle/>
                <a:p>
                  <a:pPr>
                    <a:spcBef>
                      <a:spcPts val="0"/>
                    </a:spcBef>
                    <a:spcAft>
                      <a:spcPts val="0"/>
                    </a:spcAft>
                  </a:pPr>
                  <a:endParaRPr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1004985" y="421849"/>
            <a:ext cx="10842436" cy="678338"/>
          </a:xfrm>
          <a:prstGeom prst="rect">
            <a:avLst/>
          </a:prstGeom>
        </p:spPr>
        <p:txBody>
          <a:bodyPr spcFirstLastPara="1" wrap="square" lIns="128559" tIns="128559" rIns="128559" bIns="128559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375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661800" y="1158338"/>
            <a:ext cx="3338517" cy="3850802"/>
            <a:chOff x="884237" y="1516734"/>
            <a:chExt cx="6331165" cy="7302663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2921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640" dirty="0">
                    <a:solidFill>
                      <a:schemeClr val="accent4">
                        <a:lumMod val="50000"/>
                      </a:schemeClr>
                    </a:solidFill>
                    <a:latin typeface="Lato Black" pitchFamily="34" charset="0"/>
                    <a:ea typeface="Lato Black" pitchFamily="34" charset="0"/>
                    <a:cs typeface="B Nazanin" panose="00000700000000000000" pitchFamily="2" charset="-78"/>
                  </a:rPr>
                  <a:t>نمادها</a:t>
                </a:r>
                <a:endParaRPr lang="en-US" sz="4640" dirty="0">
                  <a:solidFill>
                    <a:schemeClr val="accent4">
                      <a:lumMod val="50000"/>
                    </a:schemeClr>
                  </a:solidFill>
                  <a:latin typeface="Lato Black" pitchFamily="34" charset="0"/>
                  <a:ea typeface="Lato Black" pitchFamily="34" charset="0"/>
                  <a:cs typeface="B Nazanin" panose="000007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8164" tIns="24084" rIns="48164" bIns="24084" anchor="ctr"/>
                <a:lstStyle/>
                <a:p>
                  <a:pPr algn="ctr" defTabSz="573437">
                    <a:defRPr/>
                  </a:pPr>
                  <a:endParaRPr lang="en-US" sz="738" dirty="0">
                    <a:solidFill>
                      <a:schemeClr val="accent4">
                        <a:lumMod val="50000"/>
                      </a:schemeClr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8164" tIns="24084" rIns="48164" bIns="24084" anchor="ctr"/>
                <a:lstStyle/>
                <a:p>
                  <a:pPr algn="ctr" defTabSz="573437">
                    <a:defRPr/>
                  </a:pPr>
                  <a:endParaRPr lang="en-US" sz="738" dirty="0">
                    <a:solidFill>
                      <a:schemeClr val="accent4">
                        <a:lumMod val="50000"/>
                      </a:schemeClr>
                    </a:solidFill>
                    <a:latin typeface="Open Sans Light"/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6102565" cy="2756404"/>
              <a:chOff x="960437" y="4996193"/>
              <a:chExt cx="6102565" cy="2756404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51"/>
                <a:ext cx="5943599" cy="671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8587" tIns="64293" rIns="128587" bIns="6429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66" dirty="0">
                  <a:solidFill>
                    <a:schemeClr val="accent4">
                      <a:lumMod val="50000"/>
                    </a:schemeClr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943599" cy="7289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898" b="1" dirty="0">
                    <a:solidFill>
                      <a:schemeClr val="accent4">
                        <a:lumMod val="50000"/>
                      </a:schemeClr>
                    </a:solidFill>
                    <a:latin typeface="Lato Black" charset="0"/>
                    <a:ea typeface="Lato Black" charset="0"/>
                    <a:cs typeface="B Nazanin" panose="00000700000000000000" pitchFamily="2" charset="-78"/>
                  </a:rPr>
                  <a:t>مجموعه آیکون های اجتماعی</a:t>
                </a:r>
                <a:endParaRPr lang="en-US" sz="1898" b="1" dirty="0">
                  <a:solidFill>
                    <a:schemeClr val="accent4">
                      <a:lumMod val="50000"/>
                    </a:schemeClr>
                  </a:solidFill>
                  <a:latin typeface="Lato Black" charset="0"/>
                  <a:ea typeface="Lato Black" charset="0"/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5282661" y="1307828"/>
            <a:ext cx="693966" cy="686432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6388485" y="1307828"/>
            <a:ext cx="694803" cy="686432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495147" y="4384215"/>
            <a:ext cx="693966" cy="694803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495147" y="1307828"/>
            <a:ext cx="693966" cy="686432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600975" y="1307828"/>
            <a:ext cx="694803" cy="686432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600975" y="4384215"/>
            <a:ext cx="694803" cy="694803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600975" y="2333291"/>
            <a:ext cx="694803" cy="694803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707635" y="1307828"/>
            <a:ext cx="693966" cy="686432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707635" y="4384215"/>
            <a:ext cx="693966" cy="694803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6388485" y="3358753"/>
            <a:ext cx="694803" cy="694803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6388485" y="2333291"/>
            <a:ext cx="694803" cy="694803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495147" y="3358753"/>
            <a:ext cx="693966" cy="694803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5282661" y="4384215"/>
            <a:ext cx="693966" cy="694803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495147" y="2333291"/>
            <a:ext cx="693966" cy="694803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707635" y="3358753"/>
            <a:ext cx="693966" cy="694803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600975" y="3358753"/>
            <a:ext cx="694803" cy="694803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6388485" y="4384215"/>
            <a:ext cx="694803" cy="694803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5282661" y="2333291"/>
            <a:ext cx="693966" cy="694803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707635" y="2333291"/>
            <a:ext cx="693966" cy="694803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5282661" y="3358753"/>
            <a:ext cx="693966" cy="694803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495147" y="5409678"/>
            <a:ext cx="693966" cy="694803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6388485" y="5409678"/>
            <a:ext cx="694803" cy="694803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5282661" y="5409678"/>
            <a:ext cx="693966" cy="694803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600975" y="5409678"/>
            <a:ext cx="694803" cy="694803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707635" y="5409678"/>
            <a:ext cx="693966" cy="694803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8218" tIns="24109" rIns="48218" bIns="24109" numCol="1" anchor="t" anchorCtr="0" compatLnSpc="1">
              <a:prstTxWarp prst="textNoShape">
                <a:avLst/>
              </a:prstTxWarp>
            </a:bodyPr>
            <a:lstStyle/>
            <a:p>
              <a:endParaRPr lang="th-TH" sz="738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06" name="Google Shape;12406;p23"/>
          <p:cNvGrpSpPr/>
          <p:nvPr/>
        </p:nvGrpSpPr>
        <p:grpSpPr>
          <a:xfrm>
            <a:off x="2482907" y="2561229"/>
            <a:ext cx="520425" cy="352422"/>
            <a:chOff x="980425" y="4196875"/>
            <a:chExt cx="370100" cy="250625"/>
          </a:xfrm>
        </p:grpSpPr>
        <p:sp>
          <p:nvSpPr>
            <p:cNvPr id="12407" name="Google Shape;12407;p23"/>
            <p:cNvSpPr/>
            <p:nvPr/>
          </p:nvSpPr>
          <p:spPr>
            <a:xfrm>
              <a:off x="1154775" y="4246525"/>
              <a:ext cx="129650" cy="103900"/>
            </a:xfrm>
            <a:custGeom>
              <a:avLst/>
              <a:gdLst/>
              <a:ahLst/>
              <a:cxnLst/>
              <a:rect l="l" t="t" r="r" b="b"/>
              <a:pathLst>
                <a:path w="5186" h="4156" extrusionOk="0">
                  <a:moveTo>
                    <a:pt x="2747" y="422"/>
                  </a:moveTo>
                  <a:cubicBezTo>
                    <a:pt x="3241" y="422"/>
                    <a:pt x="3735" y="669"/>
                    <a:pt x="4044" y="1070"/>
                  </a:cubicBezTo>
                  <a:cubicBezTo>
                    <a:pt x="4321" y="1409"/>
                    <a:pt x="4445" y="1872"/>
                    <a:pt x="4383" y="2304"/>
                  </a:cubicBezTo>
                  <a:cubicBezTo>
                    <a:pt x="4269" y="3170"/>
                    <a:pt x="3534" y="3733"/>
                    <a:pt x="2747" y="3733"/>
                  </a:cubicBezTo>
                  <a:cubicBezTo>
                    <a:pt x="2467" y="3733"/>
                    <a:pt x="2181" y="3662"/>
                    <a:pt x="1914" y="3508"/>
                  </a:cubicBezTo>
                  <a:cubicBezTo>
                    <a:pt x="896" y="2921"/>
                    <a:pt x="803" y="1502"/>
                    <a:pt x="1729" y="761"/>
                  </a:cubicBezTo>
                  <a:cubicBezTo>
                    <a:pt x="2007" y="545"/>
                    <a:pt x="2377" y="422"/>
                    <a:pt x="2747" y="422"/>
                  </a:cubicBezTo>
                  <a:close/>
                  <a:moveTo>
                    <a:pt x="2757" y="1"/>
                  </a:moveTo>
                  <a:cubicBezTo>
                    <a:pt x="2314" y="1"/>
                    <a:pt x="1865" y="144"/>
                    <a:pt x="1482" y="453"/>
                  </a:cubicBezTo>
                  <a:cubicBezTo>
                    <a:pt x="1" y="1594"/>
                    <a:pt x="649" y="3909"/>
                    <a:pt x="2470" y="4156"/>
                  </a:cubicBezTo>
                  <a:lnTo>
                    <a:pt x="2747" y="4156"/>
                  </a:lnTo>
                  <a:cubicBezTo>
                    <a:pt x="4167" y="4156"/>
                    <a:pt x="5186" y="2767"/>
                    <a:pt x="4723" y="1409"/>
                  </a:cubicBezTo>
                  <a:cubicBezTo>
                    <a:pt x="4419" y="519"/>
                    <a:pt x="3599" y="1"/>
                    <a:pt x="27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8" name="Google Shape;12408;p23"/>
            <p:cNvSpPr/>
            <p:nvPr/>
          </p:nvSpPr>
          <p:spPr>
            <a:xfrm>
              <a:off x="1199775" y="4267525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925" y="1"/>
                  </a:moveTo>
                  <a:cubicBezTo>
                    <a:pt x="664" y="1"/>
                    <a:pt x="402" y="85"/>
                    <a:pt x="176" y="261"/>
                  </a:cubicBezTo>
                  <a:cubicBezTo>
                    <a:pt x="1" y="411"/>
                    <a:pt x="130" y="642"/>
                    <a:pt x="300" y="642"/>
                  </a:cubicBezTo>
                  <a:cubicBezTo>
                    <a:pt x="340" y="642"/>
                    <a:pt x="382" y="629"/>
                    <a:pt x="423" y="600"/>
                  </a:cubicBezTo>
                  <a:cubicBezTo>
                    <a:pt x="577" y="484"/>
                    <a:pt x="759" y="427"/>
                    <a:pt x="938" y="427"/>
                  </a:cubicBezTo>
                  <a:cubicBezTo>
                    <a:pt x="1188" y="427"/>
                    <a:pt x="1434" y="538"/>
                    <a:pt x="1596" y="754"/>
                  </a:cubicBezTo>
                  <a:cubicBezTo>
                    <a:pt x="1646" y="813"/>
                    <a:pt x="1706" y="838"/>
                    <a:pt x="1763" y="838"/>
                  </a:cubicBezTo>
                  <a:cubicBezTo>
                    <a:pt x="1915" y="838"/>
                    <a:pt x="2047" y="665"/>
                    <a:pt x="1935" y="508"/>
                  </a:cubicBezTo>
                  <a:cubicBezTo>
                    <a:pt x="1679" y="178"/>
                    <a:pt x="1304" y="1"/>
                    <a:pt x="9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09" name="Google Shape;12409;p23"/>
            <p:cNvSpPr/>
            <p:nvPr/>
          </p:nvSpPr>
          <p:spPr>
            <a:xfrm>
              <a:off x="980425" y="4196875"/>
              <a:ext cx="370100" cy="250625"/>
            </a:xfrm>
            <a:custGeom>
              <a:avLst/>
              <a:gdLst/>
              <a:ahLst/>
              <a:cxnLst/>
              <a:rect l="l" t="t" r="r" b="b"/>
              <a:pathLst>
                <a:path w="14804" h="10025" extrusionOk="0">
                  <a:moveTo>
                    <a:pt x="11666" y="6235"/>
                  </a:moveTo>
                  <a:lnTo>
                    <a:pt x="11974" y="6636"/>
                  </a:lnTo>
                  <a:lnTo>
                    <a:pt x="11604" y="6913"/>
                  </a:lnTo>
                  <a:lnTo>
                    <a:pt x="11295" y="6512"/>
                  </a:lnTo>
                  <a:cubicBezTo>
                    <a:pt x="11357" y="6481"/>
                    <a:pt x="11419" y="6420"/>
                    <a:pt x="11481" y="6389"/>
                  </a:cubicBezTo>
                  <a:cubicBezTo>
                    <a:pt x="11542" y="6327"/>
                    <a:pt x="11604" y="6296"/>
                    <a:pt x="11666" y="6235"/>
                  </a:cubicBezTo>
                  <a:close/>
                  <a:moveTo>
                    <a:pt x="12701" y="6716"/>
                  </a:moveTo>
                  <a:cubicBezTo>
                    <a:pt x="12752" y="6716"/>
                    <a:pt x="12805" y="6739"/>
                    <a:pt x="12839" y="6790"/>
                  </a:cubicBezTo>
                  <a:cubicBezTo>
                    <a:pt x="12900" y="6883"/>
                    <a:pt x="12869" y="6975"/>
                    <a:pt x="12808" y="7037"/>
                  </a:cubicBezTo>
                  <a:lnTo>
                    <a:pt x="11789" y="7808"/>
                  </a:lnTo>
                  <a:cubicBezTo>
                    <a:pt x="11748" y="7836"/>
                    <a:pt x="11700" y="7851"/>
                    <a:pt x="11654" y="7851"/>
                  </a:cubicBezTo>
                  <a:cubicBezTo>
                    <a:pt x="11598" y="7851"/>
                    <a:pt x="11545" y="7829"/>
                    <a:pt x="11511" y="7778"/>
                  </a:cubicBezTo>
                  <a:cubicBezTo>
                    <a:pt x="11450" y="7716"/>
                    <a:pt x="11481" y="7592"/>
                    <a:pt x="11542" y="7531"/>
                  </a:cubicBezTo>
                  <a:lnTo>
                    <a:pt x="12592" y="6759"/>
                  </a:lnTo>
                  <a:cubicBezTo>
                    <a:pt x="12619" y="6731"/>
                    <a:pt x="12660" y="6716"/>
                    <a:pt x="12701" y="6716"/>
                  </a:cubicBezTo>
                  <a:close/>
                  <a:moveTo>
                    <a:pt x="12839" y="7562"/>
                  </a:moveTo>
                  <a:lnTo>
                    <a:pt x="13980" y="9012"/>
                  </a:lnTo>
                  <a:cubicBezTo>
                    <a:pt x="14042" y="9105"/>
                    <a:pt x="14073" y="9197"/>
                    <a:pt x="14042" y="9290"/>
                  </a:cubicBezTo>
                  <a:cubicBezTo>
                    <a:pt x="14003" y="9484"/>
                    <a:pt x="13842" y="9593"/>
                    <a:pt x="13674" y="9593"/>
                  </a:cubicBezTo>
                  <a:cubicBezTo>
                    <a:pt x="13575" y="9593"/>
                    <a:pt x="13474" y="9555"/>
                    <a:pt x="13394" y="9475"/>
                  </a:cubicBezTo>
                  <a:lnTo>
                    <a:pt x="12252" y="7994"/>
                  </a:lnTo>
                  <a:lnTo>
                    <a:pt x="12839" y="7562"/>
                  </a:lnTo>
                  <a:close/>
                  <a:moveTo>
                    <a:pt x="1883" y="0"/>
                  </a:moveTo>
                  <a:cubicBezTo>
                    <a:pt x="864" y="0"/>
                    <a:pt x="0" y="834"/>
                    <a:pt x="0" y="1883"/>
                  </a:cubicBezTo>
                  <a:cubicBezTo>
                    <a:pt x="0" y="2932"/>
                    <a:pt x="833" y="3766"/>
                    <a:pt x="1883" y="3766"/>
                  </a:cubicBezTo>
                  <a:lnTo>
                    <a:pt x="6820" y="3766"/>
                  </a:lnTo>
                  <a:cubicBezTo>
                    <a:pt x="6666" y="5340"/>
                    <a:pt x="7777" y="6728"/>
                    <a:pt x="9351" y="6944"/>
                  </a:cubicBezTo>
                  <a:cubicBezTo>
                    <a:pt x="9475" y="6975"/>
                    <a:pt x="9598" y="6975"/>
                    <a:pt x="9721" y="6975"/>
                  </a:cubicBezTo>
                  <a:cubicBezTo>
                    <a:pt x="10123" y="6975"/>
                    <a:pt x="10555" y="6883"/>
                    <a:pt x="10925" y="6728"/>
                  </a:cubicBezTo>
                  <a:lnTo>
                    <a:pt x="11295" y="7191"/>
                  </a:lnTo>
                  <a:cubicBezTo>
                    <a:pt x="10842" y="7554"/>
                    <a:pt x="11099" y="8272"/>
                    <a:pt x="11661" y="8272"/>
                  </a:cubicBezTo>
                  <a:cubicBezTo>
                    <a:pt x="11673" y="8272"/>
                    <a:pt x="11685" y="8272"/>
                    <a:pt x="11697" y="8271"/>
                  </a:cubicBezTo>
                  <a:cubicBezTo>
                    <a:pt x="11724" y="8280"/>
                    <a:pt x="11748" y="8284"/>
                    <a:pt x="11772" y="8284"/>
                  </a:cubicBezTo>
                  <a:cubicBezTo>
                    <a:pt x="11828" y="8284"/>
                    <a:pt x="11878" y="8262"/>
                    <a:pt x="11944" y="8241"/>
                  </a:cubicBezTo>
                  <a:lnTo>
                    <a:pt x="13085" y="9722"/>
                  </a:lnTo>
                  <a:cubicBezTo>
                    <a:pt x="13250" y="9936"/>
                    <a:pt x="13461" y="10025"/>
                    <a:pt x="13670" y="10025"/>
                  </a:cubicBezTo>
                  <a:cubicBezTo>
                    <a:pt x="14244" y="10025"/>
                    <a:pt x="14803" y="9354"/>
                    <a:pt x="14351" y="8765"/>
                  </a:cubicBezTo>
                  <a:lnTo>
                    <a:pt x="13209" y="7284"/>
                  </a:lnTo>
                  <a:cubicBezTo>
                    <a:pt x="13271" y="7191"/>
                    <a:pt x="13301" y="7068"/>
                    <a:pt x="13332" y="6975"/>
                  </a:cubicBezTo>
                  <a:cubicBezTo>
                    <a:pt x="13355" y="6588"/>
                    <a:pt x="13042" y="6302"/>
                    <a:pt x="12703" y="6302"/>
                  </a:cubicBezTo>
                  <a:cubicBezTo>
                    <a:pt x="12582" y="6302"/>
                    <a:pt x="12458" y="6339"/>
                    <a:pt x="12345" y="6420"/>
                  </a:cubicBezTo>
                  <a:lnTo>
                    <a:pt x="11974" y="5926"/>
                  </a:lnTo>
                  <a:cubicBezTo>
                    <a:pt x="12129" y="5741"/>
                    <a:pt x="12252" y="5494"/>
                    <a:pt x="12376" y="5278"/>
                  </a:cubicBezTo>
                  <a:cubicBezTo>
                    <a:pt x="12437" y="5113"/>
                    <a:pt x="12293" y="4990"/>
                    <a:pt x="12154" y="4990"/>
                  </a:cubicBezTo>
                  <a:cubicBezTo>
                    <a:pt x="12084" y="4990"/>
                    <a:pt x="12016" y="5021"/>
                    <a:pt x="11974" y="5093"/>
                  </a:cubicBezTo>
                  <a:cubicBezTo>
                    <a:pt x="11560" y="6059"/>
                    <a:pt x="10644" y="6572"/>
                    <a:pt x="9723" y="6572"/>
                  </a:cubicBezTo>
                  <a:cubicBezTo>
                    <a:pt x="8997" y="6572"/>
                    <a:pt x="8267" y="6253"/>
                    <a:pt x="7777" y="5586"/>
                  </a:cubicBezTo>
                  <a:cubicBezTo>
                    <a:pt x="6728" y="4259"/>
                    <a:pt x="7283" y="2315"/>
                    <a:pt x="8857" y="1760"/>
                  </a:cubicBezTo>
                  <a:cubicBezTo>
                    <a:pt x="9148" y="1653"/>
                    <a:pt x="9441" y="1604"/>
                    <a:pt x="9725" y="1604"/>
                  </a:cubicBezTo>
                  <a:cubicBezTo>
                    <a:pt x="11013" y="1604"/>
                    <a:pt x="12140" y="2617"/>
                    <a:pt x="12190" y="3982"/>
                  </a:cubicBezTo>
                  <a:cubicBezTo>
                    <a:pt x="12205" y="4097"/>
                    <a:pt x="12294" y="4152"/>
                    <a:pt x="12388" y="4152"/>
                  </a:cubicBezTo>
                  <a:cubicBezTo>
                    <a:pt x="12494" y="4152"/>
                    <a:pt x="12606" y="4082"/>
                    <a:pt x="12623" y="3951"/>
                  </a:cubicBezTo>
                  <a:cubicBezTo>
                    <a:pt x="12623" y="3889"/>
                    <a:pt x="12623" y="3858"/>
                    <a:pt x="12623" y="3796"/>
                  </a:cubicBezTo>
                  <a:cubicBezTo>
                    <a:pt x="13641" y="3766"/>
                    <a:pt x="14474" y="2932"/>
                    <a:pt x="14474" y="1883"/>
                  </a:cubicBezTo>
                  <a:cubicBezTo>
                    <a:pt x="14474" y="834"/>
                    <a:pt x="13641" y="0"/>
                    <a:pt x="12592" y="0"/>
                  </a:cubicBezTo>
                  <a:lnTo>
                    <a:pt x="3765" y="0"/>
                  </a:lnTo>
                  <a:cubicBezTo>
                    <a:pt x="3487" y="0"/>
                    <a:pt x="3487" y="432"/>
                    <a:pt x="3765" y="432"/>
                  </a:cubicBezTo>
                  <a:lnTo>
                    <a:pt x="12592" y="432"/>
                  </a:lnTo>
                  <a:cubicBezTo>
                    <a:pt x="13394" y="432"/>
                    <a:pt x="14042" y="1081"/>
                    <a:pt x="14042" y="1883"/>
                  </a:cubicBezTo>
                  <a:cubicBezTo>
                    <a:pt x="14042" y="2685"/>
                    <a:pt x="13394" y="3364"/>
                    <a:pt x="12592" y="3364"/>
                  </a:cubicBezTo>
                  <a:lnTo>
                    <a:pt x="12530" y="3364"/>
                  </a:lnTo>
                  <a:cubicBezTo>
                    <a:pt x="12437" y="2994"/>
                    <a:pt x="12252" y="2624"/>
                    <a:pt x="12005" y="2315"/>
                  </a:cubicBezTo>
                  <a:cubicBezTo>
                    <a:pt x="11419" y="1542"/>
                    <a:pt x="10572" y="1182"/>
                    <a:pt x="9731" y="1182"/>
                  </a:cubicBezTo>
                  <a:cubicBezTo>
                    <a:pt x="8489" y="1182"/>
                    <a:pt x="7263" y="1966"/>
                    <a:pt x="6913" y="3364"/>
                  </a:cubicBezTo>
                  <a:lnTo>
                    <a:pt x="1883" y="3364"/>
                  </a:lnTo>
                  <a:cubicBezTo>
                    <a:pt x="1080" y="3364"/>
                    <a:pt x="432" y="2685"/>
                    <a:pt x="432" y="1883"/>
                  </a:cubicBezTo>
                  <a:cubicBezTo>
                    <a:pt x="432" y="1081"/>
                    <a:pt x="1080" y="432"/>
                    <a:pt x="1883" y="432"/>
                  </a:cubicBezTo>
                  <a:lnTo>
                    <a:pt x="2438" y="432"/>
                  </a:lnTo>
                  <a:cubicBezTo>
                    <a:pt x="2716" y="432"/>
                    <a:pt x="2716" y="0"/>
                    <a:pt x="24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0" name="Google Shape;12410;p23"/>
            <p:cNvSpPr/>
            <p:nvPr/>
          </p:nvSpPr>
          <p:spPr>
            <a:xfrm>
              <a:off x="1027475" y="4239300"/>
              <a:ext cx="110350" cy="10825"/>
            </a:xfrm>
            <a:custGeom>
              <a:avLst/>
              <a:gdLst/>
              <a:ahLst/>
              <a:cxnLst/>
              <a:rect l="l" t="t" r="r" b="b"/>
              <a:pathLst>
                <a:path w="441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4136" y="433"/>
                  </a:lnTo>
                  <a:cubicBezTo>
                    <a:pt x="4414" y="433"/>
                    <a:pt x="4414" y="1"/>
                    <a:pt x="41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11" name="Google Shape;12411;p23"/>
          <p:cNvGrpSpPr/>
          <p:nvPr/>
        </p:nvGrpSpPr>
        <p:grpSpPr>
          <a:xfrm>
            <a:off x="3517526" y="2499270"/>
            <a:ext cx="512128" cy="476341"/>
            <a:chOff x="7731450" y="3574225"/>
            <a:chExt cx="364200" cy="338750"/>
          </a:xfrm>
        </p:grpSpPr>
        <p:sp>
          <p:nvSpPr>
            <p:cNvPr id="12412" name="Google Shape;12412;p23"/>
            <p:cNvSpPr/>
            <p:nvPr/>
          </p:nvSpPr>
          <p:spPr>
            <a:xfrm>
              <a:off x="7940850" y="3673950"/>
              <a:ext cx="38275" cy="39575"/>
            </a:xfrm>
            <a:custGeom>
              <a:avLst/>
              <a:gdLst/>
              <a:ahLst/>
              <a:cxnLst/>
              <a:rect l="l" t="t" r="r" b="b"/>
              <a:pathLst>
                <a:path w="1531" h="1583" extrusionOk="0">
                  <a:moveTo>
                    <a:pt x="790" y="703"/>
                  </a:moveTo>
                  <a:lnTo>
                    <a:pt x="914" y="981"/>
                  </a:lnTo>
                  <a:lnTo>
                    <a:pt x="667" y="981"/>
                  </a:lnTo>
                  <a:lnTo>
                    <a:pt x="790" y="703"/>
                  </a:lnTo>
                  <a:close/>
                  <a:moveTo>
                    <a:pt x="790" y="1"/>
                  </a:moveTo>
                  <a:cubicBezTo>
                    <a:pt x="713" y="1"/>
                    <a:pt x="636" y="39"/>
                    <a:pt x="605" y="117"/>
                  </a:cubicBezTo>
                  <a:lnTo>
                    <a:pt x="80" y="1289"/>
                  </a:lnTo>
                  <a:cubicBezTo>
                    <a:pt x="1" y="1449"/>
                    <a:pt x="127" y="1582"/>
                    <a:pt x="259" y="1582"/>
                  </a:cubicBezTo>
                  <a:cubicBezTo>
                    <a:pt x="332" y="1582"/>
                    <a:pt x="407" y="1542"/>
                    <a:pt x="451" y="1444"/>
                  </a:cubicBezTo>
                  <a:lnTo>
                    <a:pt x="451" y="1413"/>
                  </a:lnTo>
                  <a:lnTo>
                    <a:pt x="1099" y="1413"/>
                  </a:lnTo>
                  <a:lnTo>
                    <a:pt x="1099" y="1444"/>
                  </a:lnTo>
                  <a:cubicBezTo>
                    <a:pt x="1146" y="1538"/>
                    <a:pt x="1229" y="1578"/>
                    <a:pt x="1307" y="1578"/>
                  </a:cubicBezTo>
                  <a:cubicBezTo>
                    <a:pt x="1331" y="1578"/>
                    <a:pt x="1355" y="1574"/>
                    <a:pt x="1377" y="1567"/>
                  </a:cubicBezTo>
                  <a:cubicBezTo>
                    <a:pt x="1500" y="1505"/>
                    <a:pt x="1531" y="1382"/>
                    <a:pt x="1500" y="1289"/>
                  </a:cubicBezTo>
                  <a:lnTo>
                    <a:pt x="975" y="117"/>
                  </a:lnTo>
                  <a:cubicBezTo>
                    <a:pt x="945" y="39"/>
                    <a:pt x="867" y="1"/>
                    <a:pt x="7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3" name="Google Shape;12413;p23"/>
            <p:cNvSpPr/>
            <p:nvPr/>
          </p:nvSpPr>
          <p:spPr>
            <a:xfrm>
              <a:off x="7988375" y="3673000"/>
              <a:ext cx="40900" cy="40150"/>
            </a:xfrm>
            <a:custGeom>
              <a:avLst/>
              <a:gdLst/>
              <a:ahLst/>
              <a:cxnLst/>
              <a:rect l="l" t="t" r="r" b="b"/>
              <a:pathLst>
                <a:path w="1636" h="1606" extrusionOk="0">
                  <a:moveTo>
                    <a:pt x="587" y="432"/>
                  </a:moveTo>
                  <a:cubicBezTo>
                    <a:pt x="957" y="556"/>
                    <a:pt x="957" y="1080"/>
                    <a:pt x="587" y="1173"/>
                  </a:cubicBezTo>
                  <a:lnTo>
                    <a:pt x="402" y="1173"/>
                  </a:lnTo>
                  <a:lnTo>
                    <a:pt x="402" y="432"/>
                  </a:lnTo>
                  <a:close/>
                  <a:moveTo>
                    <a:pt x="587" y="0"/>
                  </a:moveTo>
                  <a:lnTo>
                    <a:pt x="587" y="31"/>
                  </a:lnTo>
                  <a:lnTo>
                    <a:pt x="216" y="31"/>
                  </a:lnTo>
                  <a:cubicBezTo>
                    <a:pt x="93" y="31"/>
                    <a:pt x="0" y="124"/>
                    <a:pt x="0" y="216"/>
                  </a:cubicBezTo>
                  <a:lnTo>
                    <a:pt x="0" y="1389"/>
                  </a:lnTo>
                  <a:cubicBezTo>
                    <a:pt x="0" y="1512"/>
                    <a:pt x="93" y="1605"/>
                    <a:pt x="216" y="1605"/>
                  </a:cubicBezTo>
                  <a:lnTo>
                    <a:pt x="587" y="1605"/>
                  </a:lnTo>
                  <a:cubicBezTo>
                    <a:pt x="1636" y="1605"/>
                    <a:pt x="1636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4" name="Google Shape;12414;p23"/>
            <p:cNvSpPr/>
            <p:nvPr/>
          </p:nvSpPr>
          <p:spPr>
            <a:xfrm>
              <a:off x="7760775" y="3614350"/>
              <a:ext cx="282400" cy="10825"/>
            </a:xfrm>
            <a:custGeom>
              <a:avLst/>
              <a:gdLst/>
              <a:ahLst/>
              <a:cxnLst/>
              <a:rect l="l" t="t" r="r" b="b"/>
              <a:pathLst>
                <a:path w="1129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1079" y="433"/>
                  </a:lnTo>
                  <a:cubicBezTo>
                    <a:pt x="11203" y="433"/>
                    <a:pt x="11296" y="340"/>
                    <a:pt x="11296" y="217"/>
                  </a:cubicBezTo>
                  <a:cubicBezTo>
                    <a:pt x="11296" y="93"/>
                    <a:pt x="11203" y="1"/>
                    <a:pt x="110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5" name="Google Shape;12415;p23"/>
            <p:cNvSpPr/>
            <p:nvPr/>
          </p:nvSpPr>
          <p:spPr>
            <a:xfrm>
              <a:off x="7760775" y="364367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6" name="Google Shape;12416;p23"/>
            <p:cNvSpPr/>
            <p:nvPr/>
          </p:nvSpPr>
          <p:spPr>
            <a:xfrm>
              <a:off x="7760775" y="3673000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7" name="Google Shape;12417;p23"/>
            <p:cNvSpPr/>
            <p:nvPr/>
          </p:nvSpPr>
          <p:spPr>
            <a:xfrm>
              <a:off x="7760775" y="37023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5555" y="432"/>
                  </a:lnTo>
                  <a:cubicBezTo>
                    <a:pt x="5833" y="432"/>
                    <a:pt x="5833" y="0"/>
                    <a:pt x="55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8" name="Google Shape;12418;p23"/>
            <p:cNvSpPr/>
            <p:nvPr/>
          </p:nvSpPr>
          <p:spPr>
            <a:xfrm>
              <a:off x="7760775" y="3731625"/>
              <a:ext cx="145825" cy="10825"/>
            </a:xfrm>
            <a:custGeom>
              <a:avLst/>
              <a:gdLst/>
              <a:ahLst/>
              <a:cxnLst/>
              <a:rect l="l" t="t" r="r" b="b"/>
              <a:pathLst>
                <a:path w="5833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5555" y="433"/>
                  </a:lnTo>
                  <a:cubicBezTo>
                    <a:pt x="5833" y="433"/>
                    <a:pt x="5833" y="1"/>
                    <a:pt x="55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19" name="Google Shape;12419;p23"/>
            <p:cNvSpPr/>
            <p:nvPr/>
          </p:nvSpPr>
          <p:spPr>
            <a:xfrm>
              <a:off x="7731450" y="3574225"/>
              <a:ext cx="364200" cy="338750"/>
            </a:xfrm>
            <a:custGeom>
              <a:avLst/>
              <a:gdLst/>
              <a:ahLst/>
              <a:cxnLst/>
              <a:rect l="l" t="t" r="r" b="b"/>
              <a:pathLst>
                <a:path w="14568" h="13550" extrusionOk="0">
                  <a:moveTo>
                    <a:pt x="12036" y="3211"/>
                  </a:moveTo>
                  <a:lnTo>
                    <a:pt x="12036" y="5957"/>
                  </a:lnTo>
                  <a:cubicBezTo>
                    <a:pt x="12020" y="5955"/>
                    <a:pt x="12005" y="5953"/>
                    <a:pt x="11989" y="5953"/>
                  </a:cubicBezTo>
                  <a:cubicBezTo>
                    <a:pt x="11826" y="5953"/>
                    <a:pt x="11697" y="6097"/>
                    <a:pt x="11697" y="6266"/>
                  </a:cubicBezTo>
                  <a:lnTo>
                    <a:pt x="11697" y="6328"/>
                  </a:lnTo>
                  <a:lnTo>
                    <a:pt x="8055" y="6297"/>
                  </a:lnTo>
                  <a:lnTo>
                    <a:pt x="8055" y="3211"/>
                  </a:lnTo>
                  <a:close/>
                  <a:moveTo>
                    <a:pt x="12129" y="6482"/>
                  </a:moveTo>
                  <a:lnTo>
                    <a:pt x="13826" y="7716"/>
                  </a:lnTo>
                  <a:lnTo>
                    <a:pt x="12901" y="7716"/>
                  </a:lnTo>
                  <a:cubicBezTo>
                    <a:pt x="12808" y="7716"/>
                    <a:pt x="12715" y="7778"/>
                    <a:pt x="12654" y="7871"/>
                  </a:cubicBezTo>
                  <a:lnTo>
                    <a:pt x="12129" y="8581"/>
                  </a:lnTo>
                  <a:lnTo>
                    <a:pt x="12129" y="6482"/>
                  </a:lnTo>
                  <a:close/>
                  <a:moveTo>
                    <a:pt x="13425" y="8148"/>
                  </a:moveTo>
                  <a:lnTo>
                    <a:pt x="13425" y="9383"/>
                  </a:lnTo>
                  <a:cubicBezTo>
                    <a:pt x="13425" y="9815"/>
                    <a:pt x="13086" y="10154"/>
                    <a:pt x="12654" y="10154"/>
                  </a:cubicBezTo>
                  <a:lnTo>
                    <a:pt x="1173" y="10154"/>
                  </a:lnTo>
                  <a:cubicBezTo>
                    <a:pt x="741" y="10154"/>
                    <a:pt x="402" y="9815"/>
                    <a:pt x="402" y="9383"/>
                  </a:cubicBezTo>
                  <a:lnTo>
                    <a:pt x="402" y="8241"/>
                  </a:lnTo>
                  <a:lnTo>
                    <a:pt x="11697" y="8241"/>
                  </a:lnTo>
                  <a:lnTo>
                    <a:pt x="11697" y="8920"/>
                  </a:lnTo>
                  <a:cubicBezTo>
                    <a:pt x="11697" y="9115"/>
                    <a:pt x="11858" y="9237"/>
                    <a:pt x="12023" y="9237"/>
                  </a:cubicBezTo>
                  <a:cubicBezTo>
                    <a:pt x="12118" y="9237"/>
                    <a:pt x="12215" y="9196"/>
                    <a:pt x="12283" y="9105"/>
                  </a:cubicBezTo>
                  <a:lnTo>
                    <a:pt x="12962" y="8148"/>
                  </a:lnTo>
                  <a:close/>
                  <a:moveTo>
                    <a:pt x="7932" y="10587"/>
                  </a:moveTo>
                  <a:lnTo>
                    <a:pt x="7932" y="12161"/>
                  </a:lnTo>
                  <a:lnTo>
                    <a:pt x="5926" y="12161"/>
                  </a:lnTo>
                  <a:lnTo>
                    <a:pt x="5926" y="10587"/>
                  </a:lnTo>
                  <a:close/>
                  <a:moveTo>
                    <a:pt x="1173" y="1"/>
                  </a:moveTo>
                  <a:cubicBezTo>
                    <a:pt x="525" y="32"/>
                    <a:pt x="0" y="556"/>
                    <a:pt x="0" y="1174"/>
                  </a:cubicBezTo>
                  <a:lnTo>
                    <a:pt x="0" y="9383"/>
                  </a:lnTo>
                  <a:cubicBezTo>
                    <a:pt x="0" y="10031"/>
                    <a:pt x="525" y="10556"/>
                    <a:pt x="1173" y="10556"/>
                  </a:cubicBezTo>
                  <a:lnTo>
                    <a:pt x="5525" y="10556"/>
                  </a:lnTo>
                  <a:lnTo>
                    <a:pt x="5525" y="12130"/>
                  </a:lnTo>
                  <a:lnTo>
                    <a:pt x="4352" y="12130"/>
                  </a:lnTo>
                  <a:cubicBezTo>
                    <a:pt x="3488" y="12191"/>
                    <a:pt x="3488" y="13488"/>
                    <a:pt x="4352" y="13549"/>
                  </a:cubicBezTo>
                  <a:lnTo>
                    <a:pt x="8117" y="13549"/>
                  </a:lnTo>
                  <a:cubicBezTo>
                    <a:pt x="8395" y="13549"/>
                    <a:pt x="8395" y="13148"/>
                    <a:pt x="8117" y="13148"/>
                  </a:cubicBezTo>
                  <a:lnTo>
                    <a:pt x="4352" y="13148"/>
                  </a:lnTo>
                  <a:cubicBezTo>
                    <a:pt x="4012" y="13086"/>
                    <a:pt x="4012" y="12593"/>
                    <a:pt x="4352" y="12562"/>
                  </a:cubicBezTo>
                  <a:lnTo>
                    <a:pt x="9506" y="12562"/>
                  </a:lnTo>
                  <a:cubicBezTo>
                    <a:pt x="9845" y="12593"/>
                    <a:pt x="9845" y="13086"/>
                    <a:pt x="9506" y="13148"/>
                  </a:cubicBezTo>
                  <a:lnTo>
                    <a:pt x="9351" y="13148"/>
                  </a:lnTo>
                  <a:cubicBezTo>
                    <a:pt x="9074" y="13148"/>
                    <a:pt x="9074" y="13549"/>
                    <a:pt x="9351" y="13549"/>
                  </a:cubicBezTo>
                  <a:lnTo>
                    <a:pt x="9506" y="13549"/>
                  </a:lnTo>
                  <a:cubicBezTo>
                    <a:pt x="10370" y="13488"/>
                    <a:pt x="10370" y="12191"/>
                    <a:pt x="9506" y="12130"/>
                  </a:cubicBezTo>
                  <a:lnTo>
                    <a:pt x="8333" y="12130"/>
                  </a:lnTo>
                  <a:lnTo>
                    <a:pt x="8333" y="10556"/>
                  </a:lnTo>
                  <a:lnTo>
                    <a:pt x="12685" y="10556"/>
                  </a:lnTo>
                  <a:cubicBezTo>
                    <a:pt x="13333" y="10556"/>
                    <a:pt x="13857" y="10031"/>
                    <a:pt x="13857" y="9383"/>
                  </a:cubicBezTo>
                  <a:lnTo>
                    <a:pt x="13857" y="8118"/>
                  </a:lnTo>
                  <a:lnTo>
                    <a:pt x="14135" y="8118"/>
                  </a:lnTo>
                  <a:cubicBezTo>
                    <a:pt x="14444" y="8118"/>
                    <a:pt x="14567" y="7747"/>
                    <a:pt x="14320" y="7562"/>
                  </a:cubicBezTo>
                  <a:lnTo>
                    <a:pt x="14320" y="7562"/>
                  </a:lnTo>
                  <a:lnTo>
                    <a:pt x="14320" y="7593"/>
                  </a:lnTo>
                  <a:lnTo>
                    <a:pt x="13857" y="7223"/>
                  </a:lnTo>
                  <a:lnTo>
                    <a:pt x="13857" y="1205"/>
                  </a:lnTo>
                  <a:cubicBezTo>
                    <a:pt x="13857" y="556"/>
                    <a:pt x="13333" y="32"/>
                    <a:pt x="12685" y="32"/>
                  </a:cubicBezTo>
                  <a:lnTo>
                    <a:pt x="3056" y="32"/>
                  </a:lnTo>
                  <a:cubicBezTo>
                    <a:pt x="2778" y="32"/>
                    <a:pt x="2778" y="464"/>
                    <a:pt x="3056" y="464"/>
                  </a:cubicBezTo>
                  <a:lnTo>
                    <a:pt x="12685" y="464"/>
                  </a:lnTo>
                  <a:cubicBezTo>
                    <a:pt x="13117" y="464"/>
                    <a:pt x="13456" y="803"/>
                    <a:pt x="13456" y="1235"/>
                  </a:cubicBezTo>
                  <a:lnTo>
                    <a:pt x="13456" y="6914"/>
                  </a:lnTo>
                  <a:lnTo>
                    <a:pt x="12469" y="6173"/>
                  </a:lnTo>
                  <a:cubicBezTo>
                    <a:pt x="12469" y="6173"/>
                    <a:pt x="12469" y="6142"/>
                    <a:pt x="12469" y="6142"/>
                  </a:cubicBezTo>
                  <a:lnTo>
                    <a:pt x="12469" y="2995"/>
                  </a:lnTo>
                  <a:cubicBezTo>
                    <a:pt x="12469" y="2871"/>
                    <a:pt x="12376" y="2779"/>
                    <a:pt x="12252" y="2779"/>
                  </a:cubicBezTo>
                  <a:lnTo>
                    <a:pt x="7839" y="2779"/>
                  </a:lnTo>
                  <a:cubicBezTo>
                    <a:pt x="7716" y="2779"/>
                    <a:pt x="7623" y="2871"/>
                    <a:pt x="7623" y="2995"/>
                  </a:cubicBezTo>
                  <a:lnTo>
                    <a:pt x="7623" y="6513"/>
                  </a:lnTo>
                  <a:cubicBezTo>
                    <a:pt x="7623" y="6636"/>
                    <a:pt x="7716" y="6729"/>
                    <a:pt x="7839" y="6729"/>
                  </a:cubicBezTo>
                  <a:lnTo>
                    <a:pt x="11697" y="6729"/>
                  </a:lnTo>
                  <a:lnTo>
                    <a:pt x="11697" y="7809"/>
                  </a:lnTo>
                  <a:lnTo>
                    <a:pt x="402" y="7809"/>
                  </a:lnTo>
                  <a:lnTo>
                    <a:pt x="402" y="1205"/>
                  </a:lnTo>
                  <a:cubicBezTo>
                    <a:pt x="402" y="772"/>
                    <a:pt x="741" y="433"/>
                    <a:pt x="1173" y="433"/>
                  </a:cubicBezTo>
                  <a:lnTo>
                    <a:pt x="1883" y="433"/>
                  </a:lnTo>
                  <a:cubicBezTo>
                    <a:pt x="2161" y="433"/>
                    <a:pt x="2161" y="1"/>
                    <a:pt x="18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0" name="Google Shape;12420;p23"/>
          <p:cNvGrpSpPr/>
          <p:nvPr/>
        </p:nvGrpSpPr>
        <p:grpSpPr>
          <a:xfrm>
            <a:off x="4568947" y="2483011"/>
            <a:ext cx="447022" cy="508859"/>
            <a:chOff x="3275000" y="4141325"/>
            <a:chExt cx="317900" cy="361875"/>
          </a:xfrm>
        </p:grpSpPr>
        <p:sp>
          <p:nvSpPr>
            <p:cNvPr id="12421" name="Google Shape;12421;p23"/>
            <p:cNvSpPr/>
            <p:nvPr/>
          </p:nvSpPr>
          <p:spPr>
            <a:xfrm>
              <a:off x="3520025" y="4162925"/>
              <a:ext cx="11925" cy="8175"/>
            </a:xfrm>
            <a:custGeom>
              <a:avLst/>
              <a:gdLst/>
              <a:ahLst/>
              <a:cxnLst/>
              <a:rect l="l" t="t" r="r" b="b"/>
              <a:pathLst>
                <a:path w="477" h="327" extrusionOk="0">
                  <a:moveTo>
                    <a:pt x="260" y="1"/>
                  </a:moveTo>
                  <a:cubicBezTo>
                    <a:pt x="0" y="1"/>
                    <a:pt x="265" y="326"/>
                    <a:pt x="403" y="326"/>
                  </a:cubicBezTo>
                  <a:cubicBezTo>
                    <a:pt x="446" y="326"/>
                    <a:pt x="476" y="296"/>
                    <a:pt x="476" y="217"/>
                  </a:cubicBezTo>
                  <a:cubicBezTo>
                    <a:pt x="476" y="93"/>
                    <a:pt x="384" y="1"/>
                    <a:pt x="2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2" name="Google Shape;12422;p23"/>
            <p:cNvSpPr/>
            <p:nvPr/>
          </p:nvSpPr>
          <p:spPr>
            <a:xfrm>
              <a:off x="3336725" y="4162925"/>
              <a:ext cx="83350" cy="10825"/>
            </a:xfrm>
            <a:custGeom>
              <a:avLst/>
              <a:gdLst/>
              <a:ahLst/>
              <a:cxnLst/>
              <a:rect l="l" t="t" r="r" b="b"/>
              <a:pathLst>
                <a:path w="3334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3117" y="433"/>
                  </a:lnTo>
                  <a:cubicBezTo>
                    <a:pt x="3241" y="433"/>
                    <a:pt x="3333" y="340"/>
                    <a:pt x="3333" y="217"/>
                  </a:cubicBezTo>
                  <a:cubicBezTo>
                    <a:pt x="3333" y="93"/>
                    <a:pt x="3241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3" name="Google Shape;12423;p23"/>
            <p:cNvSpPr/>
            <p:nvPr/>
          </p:nvSpPr>
          <p:spPr>
            <a:xfrm>
              <a:off x="3342125" y="4216150"/>
              <a:ext cx="185200" cy="73325"/>
            </a:xfrm>
            <a:custGeom>
              <a:avLst/>
              <a:gdLst/>
              <a:ahLst/>
              <a:cxnLst/>
              <a:rect l="l" t="t" r="r" b="b"/>
              <a:pathLst>
                <a:path w="7408" h="2933" extrusionOk="0">
                  <a:moveTo>
                    <a:pt x="7006" y="433"/>
                  </a:moveTo>
                  <a:lnTo>
                    <a:pt x="6975" y="2532"/>
                  </a:lnTo>
                  <a:lnTo>
                    <a:pt x="432" y="2532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4"/>
                    <a:pt x="0" y="217"/>
                  </a:cubicBezTo>
                  <a:lnTo>
                    <a:pt x="0" y="2717"/>
                  </a:lnTo>
                  <a:cubicBezTo>
                    <a:pt x="0" y="2840"/>
                    <a:pt x="93" y="2933"/>
                    <a:pt x="216" y="2933"/>
                  </a:cubicBezTo>
                  <a:lnTo>
                    <a:pt x="7191" y="2933"/>
                  </a:lnTo>
                  <a:cubicBezTo>
                    <a:pt x="7314" y="2933"/>
                    <a:pt x="7407" y="2840"/>
                    <a:pt x="7407" y="2717"/>
                  </a:cubicBezTo>
                  <a:lnTo>
                    <a:pt x="7407" y="217"/>
                  </a:lnTo>
                  <a:cubicBezTo>
                    <a:pt x="7407" y="94"/>
                    <a:pt x="7314" y="1"/>
                    <a:pt x="7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4" name="Google Shape;12424;p23"/>
            <p:cNvSpPr/>
            <p:nvPr/>
          </p:nvSpPr>
          <p:spPr>
            <a:xfrm>
              <a:off x="3339800" y="4311825"/>
              <a:ext cx="189050" cy="10075"/>
            </a:xfrm>
            <a:custGeom>
              <a:avLst/>
              <a:gdLst/>
              <a:ahLst/>
              <a:cxnLst/>
              <a:rect l="l" t="t" r="r" b="b"/>
              <a:pathLst>
                <a:path w="7562" h="403" extrusionOk="0">
                  <a:moveTo>
                    <a:pt x="278" y="1"/>
                  </a:moveTo>
                  <a:cubicBezTo>
                    <a:pt x="1" y="1"/>
                    <a:pt x="1" y="402"/>
                    <a:pt x="278" y="402"/>
                  </a:cubicBezTo>
                  <a:lnTo>
                    <a:pt x="7253" y="402"/>
                  </a:lnTo>
                  <a:cubicBezTo>
                    <a:pt x="7562" y="402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5" name="Google Shape;12425;p23"/>
            <p:cNvSpPr/>
            <p:nvPr/>
          </p:nvSpPr>
          <p:spPr>
            <a:xfrm>
              <a:off x="3339800" y="4341150"/>
              <a:ext cx="189050" cy="10825"/>
            </a:xfrm>
            <a:custGeom>
              <a:avLst/>
              <a:gdLst/>
              <a:ahLst/>
              <a:cxnLst/>
              <a:rect l="l" t="t" r="r" b="b"/>
              <a:pathLst>
                <a:path w="7562" h="433" extrusionOk="0">
                  <a:moveTo>
                    <a:pt x="278" y="1"/>
                  </a:moveTo>
                  <a:cubicBezTo>
                    <a:pt x="1" y="1"/>
                    <a:pt x="1" y="433"/>
                    <a:pt x="278" y="433"/>
                  </a:cubicBezTo>
                  <a:lnTo>
                    <a:pt x="7253" y="433"/>
                  </a:lnTo>
                  <a:cubicBezTo>
                    <a:pt x="7562" y="433"/>
                    <a:pt x="7562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6" name="Google Shape;12426;p23"/>
            <p:cNvSpPr/>
            <p:nvPr/>
          </p:nvSpPr>
          <p:spPr>
            <a:xfrm>
              <a:off x="3275000" y="4141325"/>
              <a:ext cx="317900" cy="361875"/>
            </a:xfrm>
            <a:custGeom>
              <a:avLst/>
              <a:gdLst/>
              <a:ahLst/>
              <a:cxnLst/>
              <a:rect l="l" t="t" r="r" b="b"/>
              <a:pathLst>
                <a:path w="12716" h="14475" extrusionOk="0">
                  <a:moveTo>
                    <a:pt x="2386" y="430"/>
                  </a:moveTo>
                  <a:cubicBezTo>
                    <a:pt x="2403" y="430"/>
                    <a:pt x="2421" y="431"/>
                    <a:pt x="2438" y="432"/>
                  </a:cubicBezTo>
                  <a:lnTo>
                    <a:pt x="10308" y="432"/>
                  </a:lnTo>
                  <a:cubicBezTo>
                    <a:pt x="10586" y="432"/>
                    <a:pt x="10833" y="648"/>
                    <a:pt x="10802" y="926"/>
                  </a:cubicBezTo>
                  <a:lnTo>
                    <a:pt x="10802" y="1760"/>
                  </a:lnTo>
                  <a:lnTo>
                    <a:pt x="1914" y="1760"/>
                  </a:lnTo>
                  <a:lnTo>
                    <a:pt x="1914" y="926"/>
                  </a:lnTo>
                  <a:cubicBezTo>
                    <a:pt x="1914" y="664"/>
                    <a:pt x="2106" y="430"/>
                    <a:pt x="2386" y="430"/>
                  </a:cubicBezTo>
                  <a:close/>
                  <a:moveTo>
                    <a:pt x="1482" y="6728"/>
                  </a:moveTo>
                  <a:lnTo>
                    <a:pt x="1482" y="8487"/>
                  </a:lnTo>
                  <a:lnTo>
                    <a:pt x="587" y="7932"/>
                  </a:lnTo>
                  <a:cubicBezTo>
                    <a:pt x="617" y="7839"/>
                    <a:pt x="679" y="7716"/>
                    <a:pt x="772" y="7654"/>
                  </a:cubicBezTo>
                  <a:lnTo>
                    <a:pt x="1482" y="6728"/>
                  </a:lnTo>
                  <a:close/>
                  <a:moveTo>
                    <a:pt x="11234" y="6728"/>
                  </a:moveTo>
                  <a:lnTo>
                    <a:pt x="11975" y="7654"/>
                  </a:lnTo>
                  <a:cubicBezTo>
                    <a:pt x="12067" y="7716"/>
                    <a:pt x="12098" y="7808"/>
                    <a:pt x="12160" y="7932"/>
                  </a:cubicBezTo>
                  <a:lnTo>
                    <a:pt x="11234" y="8487"/>
                  </a:lnTo>
                  <a:lnTo>
                    <a:pt x="11234" y="6728"/>
                  </a:lnTo>
                  <a:close/>
                  <a:moveTo>
                    <a:pt x="9444" y="9598"/>
                  </a:moveTo>
                  <a:lnTo>
                    <a:pt x="8240" y="10370"/>
                  </a:lnTo>
                  <a:lnTo>
                    <a:pt x="4506" y="10370"/>
                  </a:lnTo>
                  <a:lnTo>
                    <a:pt x="3272" y="9598"/>
                  </a:lnTo>
                  <a:close/>
                  <a:moveTo>
                    <a:pt x="7561" y="10802"/>
                  </a:moveTo>
                  <a:lnTo>
                    <a:pt x="6389" y="11543"/>
                  </a:lnTo>
                  <a:lnTo>
                    <a:pt x="5185" y="10802"/>
                  </a:lnTo>
                  <a:close/>
                  <a:moveTo>
                    <a:pt x="2438" y="0"/>
                  </a:moveTo>
                  <a:cubicBezTo>
                    <a:pt x="1914" y="0"/>
                    <a:pt x="1482" y="432"/>
                    <a:pt x="1482" y="957"/>
                  </a:cubicBezTo>
                  <a:lnTo>
                    <a:pt x="1482" y="6080"/>
                  </a:lnTo>
                  <a:lnTo>
                    <a:pt x="432" y="7376"/>
                  </a:lnTo>
                  <a:cubicBezTo>
                    <a:pt x="154" y="7685"/>
                    <a:pt x="31" y="8086"/>
                    <a:pt x="31" y="8487"/>
                  </a:cubicBezTo>
                  <a:lnTo>
                    <a:pt x="31" y="11296"/>
                  </a:lnTo>
                  <a:cubicBezTo>
                    <a:pt x="31" y="11450"/>
                    <a:pt x="139" y="11527"/>
                    <a:pt x="247" y="11527"/>
                  </a:cubicBezTo>
                  <a:cubicBezTo>
                    <a:pt x="355" y="11527"/>
                    <a:pt x="463" y="11450"/>
                    <a:pt x="463" y="11296"/>
                  </a:cubicBezTo>
                  <a:lnTo>
                    <a:pt x="463" y="8518"/>
                  </a:lnTo>
                  <a:lnTo>
                    <a:pt x="463" y="8364"/>
                  </a:lnTo>
                  <a:lnTo>
                    <a:pt x="6265" y="11975"/>
                  </a:lnTo>
                  <a:cubicBezTo>
                    <a:pt x="6296" y="12006"/>
                    <a:pt x="6335" y="12021"/>
                    <a:pt x="6373" y="12021"/>
                  </a:cubicBezTo>
                  <a:cubicBezTo>
                    <a:pt x="6412" y="12021"/>
                    <a:pt x="6450" y="12006"/>
                    <a:pt x="6481" y="11975"/>
                  </a:cubicBezTo>
                  <a:lnTo>
                    <a:pt x="12283" y="8364"/>
                  </a:lnTo>
                  <a:cubicBezTo>
                    <a:pt x="12283" y="8426"/>
                    <a:pt x="12283" y="8457"/>
                    <a:pt x="12283" y="8518"/>
                  </a:cubicBezTo>
                  <a:lnTo>
                    <a:pt x="12283" y="13148"/>
                  </a:lnTo>
                  <a:cubicBezTo>
                    <a:pt x="12283" y="13641"/>
                    <a:pt x="11882" y="14043"/>
                    <a:pt x="11357" y="14043"/>
                  </a:cubicBezTo>
                  <a:lnTo>
                    <a:pt x="1327" y="14043"/>
                  </a:lnTo>
                  <a:cubicBezTo>
                    <a:pt x="833" y="14043"/>
                    <a:pt x="432" y="13641"/>
                    <a:pt x="432" y="13148"/>
                  </a:cubicBezTo>
                  <a:lnTo>
                    <a:pt x="432" y="12623"/>
                  </a:lnTo>
                  <a:cubicBezTo>
                    <a:pt x="432" y="12484"/>
                    <a:pt x="324" y="12415"/>
                    <a:pt x="216" y="12415"/>
                  </a:cubicBezTo>
                  <a:cubicBezTo>
                    <a:pt x="108" y="12415"/>
                    <a:pt x="0" y="12484"/>
                    <a:pt x="0" y="12623"/>
                  </a:cubicBezTo>
                  <a:lnTo>
                    <a:pt x="0" y="13148"/>
                  </a:lnTo>
                  <a:cubicBezTo>
                    <a:pt x="31" y="13888"/>
                    <a:pt x="617" y="14475"/>
                    <a:pt x="1327" y="14475"/>
                  </a:cubicBezTo>
                  <a:lnTo>
                    <a:pt x="11357" y="14475"/>
                  </a:lnTo>
                  <a:cubicBezTo>
                    <a:pt x="12098" y="14475"/>
                    <a:pt x="12684" y="13888"/>
                    <a:pt x="12684" y="13148"/>
                  </a:cubicBezTo>
                  <a:lnTo>
                    <a:pt x="12684" y="8518"/>
                  </a:lnTo>
                  <a:cubicBezTo>
                    <a:pt x="12715" y="8117"/>
                    <a:pt x="12561" y="7716"/>
                    <a:pt x="12314" y="7407"/>
                  </a:cubicBezTo>
                  <a:lnTo>
                    <a:pt x="12314" y="7376"/>
                  </a:lnTo>
                  <a:lnTo>
                    <a:pt x="11234" y="6049"/>
                  </a:lnTo>
                  <a:lnTo>
                    <a:pt x="11234" y="5185"/>
                  </a:lnTo>
                  <a:cubicBezTo>
                    <a:pt x="11234" y="5031"/>
                    <a:pt x="11126" y="4954"/>
                    <a:pt x="11018" y="4954"/>
                  </a:cubicBezTo>
                  <a:cubicBezTo>
                    <a:pt x="10910" y="4954"/>
                    <a:pt x="10802" y="5031"/>
                    <a:pt x="10802" y="5185"/>
                  </a:cubicBezTo>
                  <a:lnTo>
                    <a:pt x="10802" y="8734"/>
                  </a:lnTo>
                  <a:lnTo>
                    <a:pt x="10030" y="9259"/>
                  </a:lnTo>
                  <a:cubicBezTo>
                    <a:pt x="9969" y="9197"/>
                    <a:pt x="9907" y="9166"/>
                    <a:pt x="9845" y="9166"/>
                  </a:cubicBezTo>
                  <a:lnTo>
                    <a:pt x="2870" y="9166"/>
                  </a:lnTo>
                  <a:cubicBezTo>
                    <a:pt x="2809" y="9166"/>
                    <a:pt x="2747" y="9197"/>
                    <a:pt x="2716" y="9259"/>
                  </a:cubicBezTo>
                  <a:lnTo>
                    <a:pt x="1914" y="8734"/>
                  </a:lnTo>
                  <a:lnTo>
                    <a:pt x="1914" y="2161"/>
                  </a:lnTo>
                  <a:lnTo>
                    <a:pt x="10833" y="2161"/>
                  </a:lnTo>
                  <a:lnTo>
                    <a:pt x="10833" y="3889"/>
                  </a:lnTo>
                  <a:cubicBezTo>
                    <a:pt x="10833" y="4028"/>
                    <a:pt x="10941" y="4097"/>
                    <a:pt x="11049" y="4097"/>
                  </a:cubicBezTo>
                  <a:cubicBezTo>
                    <a:pt x="11157" y="4097"/>
                    <a:pt x="11265" y="4028"/>
                    <a:pt x="11265" y="3889"/>
                  </a:cubicBezTo>
                  <a:lnTo>
                    <a:pt x="11265" y="957"/>
                  </a:lnTo>
                  <a:cubicBezTo>
                    <a:pt x="11265" y="432"/>
                    <a:pt x="10833" y="0"/>
                    <a:pt x="103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27" name="Google Shape;12427;p23"/>
          <p:cNvGrpSpPr/>
          <p:nvPr/>
        </p:nvGrpSpPr>
        <p:grpSpPr>
          <a:xfrm>
            <a:off x="7712359" y="2482993"/>
            <a:ext cx="508859" cy="508894"/>
            <a:chOff x="6250075" y="3563425"/>
            <a:chExt cx="361875" cy="361900"/>
          </a:xfrm>
        </p:grpSpPr>
        <p:sp>
          <p:nvSpPr>
            <p:cNvPr id="12428" name="Google Shape;12428;p23"/>
            <p:cNvSpPr/>
            <p:nvPr/>
          </p:nvSpPr>
          <p:spPr>
            <a:xfrm>
              <a:off x="6309050" y="3728950"/>
              <a:ext cx="126650" cy="94125"/>
            </a:xfrm>
            <a:custGeom>
              <a:avLst/>
              <a:gdLst/>
              <a:ahLst/>
              <a:cxnLst/>
              <a:rect l="l" t="t" r="r" b="b"/>
              <a:pathLst>
                <a:path w="5066" h="3765" extrusionOk="0">
                  <a:moveTo>
                    <a:pt x="2543" y="439"/>
                  </a:moveTo>
                  <a:cubicBezTo>
                    <a:pt x="2840" y="439"/>
                    <a:pt x="3135" y="533"/>
                    <a:pt x="3382" y="725"/>
                  </a:cubicBezTo>
                  <a:lnTo>
                    <a:pt x="1376" y="2731"/>
                  </a:lnTo>
                  <a:cubicBezTo>
                    <a:pt x="944" y="2176"/>
                    <a:pt x="1005" y="1373"/>
                    <a:pt x="1499" y="879"/>
                  </a:cubicBezTo>
                  <a:cubicBezTo>
                    <a:pt x="1791" y="587"/>
                    <a:pt x="2169" y="439"/>
                    <a:pt x="2543" y="439"/>
                  </a:cubicBezTo>
                  <a:close/>
                  <a:moveTo>
                    <a:pt x="3690" y="1034"/>
                  </a:moveTo>
                  <a:lnTo>
                    <a:pt x="3690" y="1034"/>
                  </a:lnTo>
                  <a:cubicBezTo>
                    <a:pt x="4123" y="1620"/>
                    <a:pt x="4061" y="2392"/>
                    <a:pt x="3536" y="2916"/>
                  </a:cubicBezTo>
                  <a:cubicBezTo>
                    <a:pt x="3289" y="3194"/>
                    <a:pt x="2919" y="3348"/>
                    <a:pt x="2518" y="3348"/>
                  </a:cubicBezTo>
                  <a:cubicBezTo>
                    <a:pt x="2209" y="3348"/>
                    <a:pt x="1900" y="3225"/>
                    <a:pt x="1684" y="3040"/>
                  </a:cubicBezTo>
                  <a:lnTo>
                    <a:pt x="3690" y="1034"/>
                  </a:lnTo>
                  <a:close/>
                  <a:moveTo>
                    <a:pt x="2548" y="0"/>
                  </a:moveTo>
                  <a:cubicBezTo>
                    <a:pt x="1162" y="0"/>
                    <a:pt x="0" y="1682"/>
                    <a:pt x="1067" y="3040"/>
                  </a:cubicBezTo>
                  <a:lnTo>
                    <a:pt x="697" y="3410"/>
                  </a:lnTo>
                  <a:cubicBezTo>
                    <a:pt x="635" y="3503"/>
                    <a:pt x="635" y="3626"/>
                    <a:pt x="697" y="3719"/>
                  </a:cubicBezTo>
                  <a:cubicBezTo>
                    <a:pt x="743" y="3749"/>
                    <a:pt x="797" y="3765"/>
                    <a:pt x="851" y="3765"/>
                  </a:cubicBezTo>
                  <a:cubicBezTo>
                    <a:pt x="905" y="3765"/>
                    <a:pt x="959" y="3749"/>
                    <a:pt x="1005" y="3719"/>
                  </a:cubicBezTo>
                  <a:lnTo>
                    <a:pt x="1376" y="3348"/>
                  </a:lnTo>
                  <a:cubicBezTo>
                    <a:pt x="1746" y="3639"/>
                    <a:pt x="2141" y="3764"/>
                    <a:pt x="2519" y="3764"/>
                  </a:cubicBezTo>
                  <a:cubicBezTo>
                    <a:pt x="3904" y="3764"/>
                    <a:pt x="5066" y="2083"/>
                    <a:pt x="3999" y="725"/>
                  </a:cubicBezTo>
                  <a:lnTo>
                    <a:pt x="4339" y="355"/>
                  </a:lnTo>
                  <a:cubicBezTo>
                    <a:pt x="4502" y="214"/>
                    <a:pt x="4365" y="3"/>
                    <a:pt x="4208" y="3"/>
                  </a:cubicBezTo>
                  <a:cubicBezTo>
                    <a:pt x="4158" y="3"/>
                    <a:pt x="4106" y="25"/>
                    <a:pt x="4061" y="77"/>
                  </a:cubicBezTo>
                  <a:lnTo>
                    <a:pt x="3690" y="416"/>
                  </a:lnTo>
                  <a:cubicBezTo>
                    <a:pt x="3320" y="125"/>
                    <a:pt x="2925" y="0"/>
                    <a:pt x="2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29" name="Google Shape;12429;p23"/>
            <p:cNvSpPr/>
            <p:nvPr/>
          </p:nvSpPr>
          <p:spPr>
            <a:xfrm>
              <a:off x="6525775" y="3657150"/>
              <a:ext cx="69975" cy="54450"/>
            </a:xfrm>
            <a:custGeom>
              <a:avLst/>
              <a:gdLst/>
              <a:ahLst/>
              <a:cxnLst/>
              <a:rect l="l" t="t" r="r" b="b"/>
              <a:pathLst>
                <a:path w="2799" h="2178" extrusionOk="0">
                  <a:moveTo>
                    <a:pt x="1410" y="449"/>
                  </a:moveTo>
                  <a:cubicBezTo>
                    <a:pt x="1502" y="449"/>
                    <a:pt x="1595" y="480"/>
                    <a:pt x="1688" y="511"/>
                  </a:cubicBezTo>
                  <a:lnTo>
                    <a:pt x="823" y="1375"/>
                  </a:lnTo>
                  <a:cubicBezTo>
                    <a:pt x="700" y="1128"/>
                    <a:pt x="762" y="819"/>
                    <a:pt x="947" y="634"/>
                  </a:cubicBezTo>
                  <a:cubicBezTo>
                    <a:pt x="1070" y="511"/>
                    <a:pt x="1256" y="449"/>
                    <a:pt x="1410" y="449"/>
                  </a:cubicBezTo>
                  <a:close/>
                  <a:moveTo>
                    <a:pt x="1996" y="819"/>
                  </a:moveTo>
                  <a:lnTo>
                    <a:pt x="1996" y="819"/>
                  </a:lnTo>
                  <a:cubicBezTo>
                    <a:pt x="2120" y="1066"/>
                    <a:pt x="2058" y="1344"/>
                    <a:pt x="1873" y="1560"/>
                  </a:cubicBezTo>
                  <a:cubicBezTo>
                    <a:pt x="1753" y="1680"/>
                    <a:pt x="1582" y="1748"/>
                    <a:pt x="1410" y="1748"/>
                  </a:cubicBezTo>
                  <a:cubicBezTo>
                    <a:pt x="1315" y="1748"/>
                    <a:pt x="1220" y="1727"/>
                    <a:pt x="1132" y="1684"/>
                  </a:cubicBezTo>
                  <a:lnTo>
                    <a:pt x="1996" y="819"/>
                  </a:lnTo>
                  <a:close/>
                  <a:moveTo>
                    <a:pt x="1393" y="1"/>
                  </a:moveTo>
                  <a:cubicBezTo>
                    <a:pt x="632" y="1"/>
                    <a:pt x="1" y="900"/>
                    <a:pt x="515" y="1684"/>
                  </a:cubicBezTo>
                  <a:lnTo>
                    <a:pt x="391" y="1807"/>
                  </a:lnTo>
                  <a:cubicBezTo>
                    <a:pt x="249" y="1973"/>
                    <a:pt x="381" y="2176"/>
                    <a:pt x="548" y="2176"/>
                  </a:cubicBezTo>
                  <a:cubicBezTo>
                    <a:pt x="597" y="2176"/>
                    <a:pt x="650" y="2158"/>
                    <a:pt x="700" y="2116"/>
                  </a:cubicBezTo>
                  <a:lnTo>
                    <a:pt x="823" y="1992"/>
                  </a:lnTo>
                  <a:cubicBezTo>
                    <a:pt x="1009" y="2116"/>
                    <a:pt x="1194" y="2177"/>
                    <a:pt x="1410" y="2177"/>
                  </a:cubicBezTo>
                  <a:cubicBezTo>
                    <a:pt x="2274" y="2177"/>
                    <a:pt x="2799" y="1221"/>
                    <a:pt x="2336" y="511"/>
                  </a:cubicBezTo>
                  <a:lnTo>
                    <a:pt x="2459" y="357"/>
                  </a:lnTo>
                  <a:cubicBezTo>
                    <a:pt x="2521" y="295"/>
                    <a:pt x="2521" y="140"/>
                    <a:pt x="2459" y="79"/>
                  </a:cubicBezTo>
                  <a:lnTo>
                    <a:pt x="2428" y="79"/>
                  </a:lnTo>
                  <a:cubicBezTo>
                    <a:pt x="2382" y="32"/>
                    <a:pt x="2328" y="9"/>
                    <a:pt x="2274" y="9"/>
                  </a:cubicBezTo>
                  <a:cubicBezTo>
                    <a:pt x="2220" y="9"/>
                    <a:pt x="2166" y="32"/>
                    <a:pt x="2120" y="79"/>
                  </a:cubicBezTo>
                  <a:lnTo>
                    <a:pt x="1996" y="202"/>
                  </a:lnTo>
                  <a:cubicBezTo>
                    <a:pt x="1798" y="62"/>
                    <a:pt x="1591" y="1"/>
                    <a:pt x="1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0" name="Google Shape;12430;p23"/>
            <p:cNvSpPr/>
            <p:nvPr/>
          </p:nvSpPr>
          <p:spPr>
            <a:xfrm>
              <a:off x="6510075" y="3563625"/>
              <a:ext cx="101875" cy="177300"/>
            </a:xfrm>
            <a:custGeom>
              <a:avLst/>
              <a:gdLst/>
              <a:ahLst/>
              <a:cxnLst/>
              <a:rect l="l" t="t" r="r" b="b"/>
              <a:pathLst>
                <a:path w="4075" h="7092" extrusionOk="0">
                  <a:moveTo>
                    <a:pt x="2038" y="1"/>
                  </a:moveTo>
                  <a:cubicBezTo>
                    <a:pt x="1930" y="1"/>
                    <a:pt x="1822" y="70"/>
                    <a:pt x="1822" y="209"/>
                  </a:cubicBezTo>
                  <a:lnTo>
                    <a:pt x="1822" y="980"/>
                  </a:lnTo>
                  <a:lnTo>
                    <a:pt x="1451" y="980"/>
                  </a:lnTo>
                  <a:cubicBezTo>
                    <a:pt x="1174" y="980"/>
                    <a:pt x="896" y="1104"/>
                    <a:pt x="742" y="1320"/>
                  </a:cubicBezTo>
                  <a:lnTo>
                    <a:pt x="217" y="1968"/>
                  </a:lnTo>
                  <a:cubicBezTo>
                    <a:pt x="63" y="2122"/>
                    <a:pt x="1" y="2338"/>
                    <a:pt x="1" y="2554"/>
                  </a:cubicBezTo>
                  <a:lnTo>
                    <a:pt x="1" y="6165"/>
                  </a:lnTo>
                  <a:cubicBezTo>
                    <a:pt x="1" y="6659"/>
                    <a:pt x="402" y="7091"/>
                    <a:pt x="927" y="7091"/>
                  </a:cubicBezTo>
                  <a:lnTo>
                    <a:pt x="3180" y="7091"/>
                  </a:lnTo>
                  <a:cubicBezTo>
                    <a:pt x="3674" y="7091"/>
                    <a:pt x="4075" y="6659"/>
                    <a:pt x="4075" y="6165"/>
                  </a:cubicBezTo>
                  <a:lnTo>
                    <a:pt x="4075" y="4344"/>
                  </a:lnTo>
                  <a:cubicBezTo>
                    <a:pt x="4075" y="4206"/>
                    <a:pt x="3974" y="4136"/>
                    <a:pt x="3874" y="4136"/>
                  </a:cubicBezTo>
                  <a:cubicBezTo>
                    <a:pt x="3774" y="4136"/>
                    <a:pt x="3674" y="4206"/>
                    <a:pt x="3674" y="4344"/>
                  </a:cubicBezTo>
                  <a:lnTo>
                    <a:pt x="3674" y="6165"/>
                  </a:lnTo>
                  <a:cubicBezTo>
                    <a:pt x="3674" y="6443"/>
                    <a:pt x="3458" y="6659"/>
                    <a:pt x="3180" y="6659"/>
                  </a:cubicBezTo>
                  <a:lnTo>
                    <a:pt x="927" y="6659"/>
                  </a:lnTo>
                  <a:cubicBezTo>
                    <a:pt x="649" y="6659"/>
                    <a:pt x="433" y="6443"/>
                    <a:pt x="433" y="6165"/>
                  </a:cubicBezTo>
                  <a:lnTo>
                    <a:pt x="433" y="2524"/>
                  </a:lnTo>
                  <a:cubicBezTo>
                    <a:pt x="433" y="2431"/>
                    <a:pt x="464" y="2308"/>
                    <a:pt x="526" y="2215"/>
                  </a:cubicBezTo>
                  <a:lnTo>
                    <a:pt x="1050" y="1567"/>
                  </a:lnTo>
                  <a:cubicBezTo>
                    <a:pt x="1143" y="1443"/>
                    <a:pt x="1297" y="1382"/>
                    <a:pt x="1451" y="1382"/>
                  </a:cubicBezTo>
                  <a:lnTo>
                    <a:pt x="1822" y="1382"/>
                  </a:lnTo>
                  <a:lnTo>
                    <a:pt x="1822" y="2308"/>
                  </a:lnTo>
                  <a:cubicBezTo>
                    <a:pt x="1822" y="2431"/>
                    <a:pt x="1914" y="2524"/>
                    <a:pt x="2038" y="2524"/>
                  </a:cubicBezTo>
                  <a:cubicBezTo>
                    <a:pt x="2161" y="2524"/>
                    <a:pt x="2254" y="2431"/>
                    <a:pt x="2254" y="2308"/>
                  </a:cubicBezTo>
                  <a:lnTo>
                    <a:pt x="2254" y="1382"/>
                  </a:lnTo>
                  <a:lnTo>
                    <a:pt x="2655" y="1382"/>
                  </a:lnTo>
                  <a:cubicBezTo>
                    <a:pt x="2809" y="1382"/>
                    <a:pt x="2933" y="1443"/>
                    <a:pt x="3025" y="1567"/>
                  </a:cubicBezTo>
                  <a:lnTo>
                    <a:pt x="3550" y="2215"/>
                  </a:lnTo>
                  <a:cubicBezTo>
                    <a:pt x="3612" y="2308"/>
                    <a:pt x="3674" y="2431"/>
                    <a:pt x="3674" y="2524"/>
                  </a:cubicBezTo>
                  <a:lnTo>
                    <a:pt x="3674" y="3141"/>
                  </a:lnTo>
                  <a:cubicBezTo>
                    <a:pt x="3674" y="3264"/>
                    <a:pt x="3766" y="3357"/>
                    <a:pt x="3859" y="3357"/>
                  </a:cubicBezTo>
                  <a:cubicBezTo>
                    <a:pt x="3982" y="3357"/>
                    <a:pt x="4075" y="3264"/>
                    <a:pt x="4075" y="3141"/>
                  </a:cubicBezTo>
                  <a:lnTo>
                    <a:pt x="4075" y="2554"/>
                  </a:lnTo>
                  <a:cubicBezTo>
                    <a:pt x="4075" y="2338"/>
                    <a:pt x="4013" y="2122"/>
                    <a:pt x="3890" y="1968"/>
                  </a:cubicBezTo>
                  <a:lnTo>
                    <a:pt x="3365" y="1320"/>
                  </a:lnTo>
                  <a:cubicBezTo>
                    <a:pt x="3180" y="1104"/>
                    <a:pt x="2933" y="980"/>
                    <a:pt x="2655" y="980"/>
                  </a:cubicBezTo>
                  <a:lnTo>
                    <a:pt x="2254" y="980"/>
                  </a:lnTo>
                  <a:lnTo>
                    <a:pt x="2254" y="209"/>
                  </a:lnTo>
                  <a:cubicBezTo>
                    <a:pt x="2254" y="70"/>
                    <a:pt x="2146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1" name="Google Shape;12431;p23"/>
            <p:cNvSpPr/>
            <p:nvPr/>
          </p:nvSpPr>
          <p:spPr>
            <a:xfrm>
              <a:off x="6250075" y="3563425"/>
              <a:ext cx="361875" cy="361900"/>
            </a:xfrm>
            <a:custGeom>
              <a:avLst/>
              <a:gdLst/>
              <a:ahLst/>
              <a:cxnLst/>
              <a:rect l="l" t="t" r="r" b="b"/>
              <a:pathLst>
                <a:path w="14475" h="14476" extrusionOk="0">
                  <a:moveTo>
                    <a:pt x="5093" y="433"/>
                  </a:moveTo>
                  <a:cubicBezTo>
                    <a:pt x="6019" y="433"/>
                    <a:pt x="6759" y="1174"/>
                    <a:pt x="6759" y="2099"/>
                  </a:cubicBezTo>
                  <a:lnTo>
                    <a:pt x="6759" y="3365"/>
                  </a:lnTo>
                  <a:lnTo>
                    <a:pt x="3025" y="3365"/>
                  </a:lnTo>
                  <a:lnTo>
                    <a:pt x="3025" y="2099"/>
                  </a:lnTo>
                  <a:cubicBezTo>
                    <a:pt x="3025" y="1174"/>
                    <a:pt x="3766" y="433"/>
                    <a:pt x="4692" y="433"/>
                  </a:cubicBezTo>
                  <a:close/>
                  <a:moveTo>
                    <a:pt x="13641" y="8179"/>
                  </a:moveTo>
                  <a:cubicBezTo>
                    <a:pt x="13858" y="8210"/>
                    <a:pt x="14074" y="8395"/>
                    <a:pt x="14074" y="8642"/>
                  </a:cubicBezTo>
                  <a:lnTo>
                    <a:pt x="14074" y="8982"/>
                  </a:lnTo>
                  <a:lnTo>
                    <a:pt x="8210" y="8982"/>
                  </a:lnTo>
                  <a:lnTo>
                    <a:pt x="8210" y="8642"/>
                  </a:lnTo>
                  <a:cubicBezTo>
                    <a:pt x="8210" y="8395"/>
                    <a:pt x="8395" y="8179"/>
                    <a:pt x="8642" y="8179"/>
                  </a:cubicBezTo>
                  <a:close/>
                  <a:moveTo>
                    <a:pt x="4692" y="1"/>
                  </a:moveTo>
                  <a:cubicBezTo>
                    <a:pt x="3519" y="1"/>
                    <a:pt x="2593" y="927"/>
                    <a:pt x="2593" y="2099"/>
                  </a:cubicBezTo>
                  <a:lnTo>
                    <a:pt x="2593" y="3365"/>
                  </a:lnTo>
                  <a:lnTo>
                    <a:pt x="247" y="3365"/>
                  </a:lnTo>
                  <a:cubicBezTo>
                    <a:pt x="124" y="3365"/>
                    <a:pt x="31" y="3457"/>
                    <a:pt x="31" y="3581"/>
                  </a:cubicBezTo>
                  <a:lnTo>
                    <a:pt x="31" y="4661"/>
                  </a:lnTo>
                  <a:cubicBezTo>
                    <a:pt x="31" y="4800"/>
                    <a:pt x="132" y="4869"/>
                    <a:pt x="232" y="4869"/>
                  </a:cubicBezTo>
                  <a:cubicBezTo>
                    <a:pt x="332" y="4869"/>
                    <a:pt x="433" y="4800"/>
                    <a:pt x="433" y="4661"/>
                  </a:cubicBezTo>
                  <a:lnTo>
                    <a:pt x="433" y="3797"/>
                  </a:lnTo>
                  <a:lnTo>
                    <a:pt x="2624" y="3797"/>
                  </a:lnTo>
                  <a:lnTo>
                    <a:pt x="2624" y="4661"/>
                  </a:lnTo>
                  <a:cubicBezTo>
                    <a:pt x="2624" y="4800"/>
                    <a:pt x="2724" y="4869"/>
                    <a:pt x="2824" y="4869"/>
                  </a:cubicBezTo>
                  <a:cubicBezTo>
                    <a:pt x="2925" y="4869"/>
                    <a:pt x="3025" y="4800"/>
                    <a:pt x="3025" y="4661"/>
                  </a:cubicBezTo>
                  <a:lnTo>
                    <a:pt x="3025" y="3797"/>
                  </a:lnTo>
                  <a:lnTo>
                    <a:pt x="6790" y="3797"/>
                  </a:lnTo>
                  <a:lnTo>
                    <a:pt x="6790" y="4661"/>
                  </a:lnTo>
                  <a:cubicBezTo>
                    <a:pt x="6790" y="4800"/>
                    <a:pt x="6890" y="4869"/>
                    <a:pt x="6991" y="4869"/>
                  </a:cubicBezTo>
                  <a:cubicBezTo>
                    <a:pt x="7091" y="4869"/>
                    <a:pt x="7191" y="4800"/>
                    <a:pt x="7191" y="4661"/>
                  </a:cubicBezTo>
                  <a:lnTo>
                    <a:pt x="7191" y="3797"/>
                  </a:lnTo>
                  <a:lnTo>
                    <a:pt x="9352" y="3797"/>
                  </a:lnTo>
                  <a:lnTo>
                    <a:pt x="9352" y="7778"/>
                  </a:lnTo>
                  <a:lnTo>
                    <a:pt x="8673" y="7778"/>
                  </a:lnTo>
                  <a:cubicBezTo>
                    <a:pt x="8179" y="7778"/>
                    <a:pt x="7809" y="8148"/>
                    <a:pt x="7809" y="8642"/>
                  </a:cubicBezTo>
                  <a:lnTo>
                    <a:pt x="7809" y="12037"/>
                  </a:lnTo>
                  <a:lnTo>
                    <a:pt x="2902" y="12037"/>
                  </a:lnTo>
                  <a:cubicBezTo>
                    <a:pt x="2624" y="12037"/>
                    <a:pt x="2624" y="12438"/>
                    <a:pt x="2902" y="12438"/>
                  </a:cubicBezTo>
                  <a:lnTo>
                    <a:pt x="7778" y="12438"/>
                  </a:lnTo>
                  <a:lnTo>
                    <a:pt x="7778" y="13611"/>
                  </a:lnTo>
                  <a:cubicBezTo>
                    <a:pt x="7778" y="13765"/>
                    <a:pt x="7809" y="13889"/>
                    <a:pt x="7901" y="14043"/>
                  </a:cubicBezTo>
                  <a:lnTo>
                    <a:pt x="1081" y="14043"/>
                  </a:lnTo>
                  <a:cubicBezTo>
                    <a:pt x="710" y="14043"/>
                    <a:pt x="433" y="13765"/>
                    <a:pt x="433" y="13395"/>
                  </a:cubicBezTo>
                  <a:lnTo>
                    <a:pt x="433" y="12438"/>
                  </a:lnTo>
                  <a:lnTo>
                    <a:pt x="1698" y="12438"/>
                  </a:lnTo>
                  <a:cubicBezTo>
                    <a:pt x="1976" y="12438"/>
                    <a:pt x="1976" y="12006"/>
                    <a:pt x="1698" y="12006"/>
                  </a:cubicBezTo>
                  <a:lnTo>
                    <a:pt x="433" y="12006"/>
                  </a:lnTo>
                  <a:lnTo>
                    <a:pt x="433" y="5834"/>
                  </a:lnTo>
                  <a:cubicBezTo>
                    <a:pt x="433" y="5679"/>
                    <a:pt x="325" y="5602"/>
                    <a:pt x="217" y="5602"/>
                  </a:cubicBezTo>
                  <a:cubicBezTo>
                    <a:pt x="109" y="5602"/>
                    <a:pt x="1" y="5679"/>
                    <a:pt x="1" y="5834"/>
                  </a:cubicBezTo>
                  <a:lnTo>
                    <a:pt x="1" y="13426"/>
                  </a:lnTo>
                  <a:cubicBezTo>
                    <a:pt x="1" y="14012"/>
                    <a:pt x="463" y="14475"/>
                    <a:pt x="1081" y="14475"/>
                  </a:cubicBezTo>
                  <a:lnTo>
                    <a:pt x="11944" y="14475"/>
                  </a:lnTo>
                  <a:cubicBezTo>
                    <a:pt x="12222" y="14475"/>
                    <a:pt x="12222" y="14043"/>
                    <a:pt x="11944" y="14043"/>
                  </a:cubicBezTo>
                  <a:lnTo>
                    <a:pt x="8642" y="14043"/>
                  </a:lnTo>
                  <a:cubicBezTo>
                    <a:pt x="8395" y="14043"/>
                    <a:pt x="8210" y="13858"/>
                    <a:pt x="8210" y="13611"/>
                  </a:cubicBezTo>
                  <a:lnTo>
                    <a:pt x="8210" y="9414"/>
                  </a:lnTo>
                  <a:lnTo>
                    <a:pt x="14043" y="9414"/>
                  </a:lnTo>
                  <a:lnTo>
                    <a:pt x="14043" y="13611"/>
                  </a:lnTo>
                  <a:cubicBezTo>
                    <a:pt x="14043" y="13858"/>
                    <a:pt x="13858" y="14043"/>
                    <a:pt x="13611" y="14043"/>
                  </a:cubicBezTo>
                  <a:lnTo>
                    <a:pt x="13117" y="14043"/>
                  </a:lnTo>
                  <a:cubicBezTo>
                    <a:pt x="12839" y="14043"/>
                    <a:pt x="12839" y="14475"/>
                    <a:pt x="13117" y="14475"/>
                  </a:cubicBezTo>
                  <a:lnTo>
                    <a:pt x="13611" y="14475"/>
                  </a:lnTo>
                  <a:cubicBezTo>
                    <a:pt x="14104" y="14475"/>
                    <a:pt x="14475" y="14105"/>
                    <a:pt x="14475" y="13611"/>
                  </a:cubicBezTo>
                  <a:lnTo>
                    <a:pt x="14475" y="8642"/>
                  </a:lnTo>
                  <a:cubicBezTo>
                    <a:pt x="14475" y="8148"/>
                    <a:pt x="14104" y="7778"/>
                    <a:pt x="13641" y="7778"/>
                  </a:cubicBezTo>
                  <a:lnTo>
                    <a:pt x="9784" y="7778"/>
                  </a:lnTo>
                  <a:lnTo>
                    <a:pt x="9784" y="3581"/>
                  </a:lnTo>
                  <a:cubicBezTo>
                    <a:pt x="9784" y="3457"/>
                    <a:pt x="9660" y="3365"/>
                    <a:pt x="9568" y="3365"/>
                  </a:cubicBezTo>
                  <a:lnTo>
                    <a:pt x="7191" y="3365"/>
                  </a:lnTo>
                  <a:lnTo>
                    <a:pt x="7191" y="2099"/>
                  </a:lnTo>
                  <a:cubicBezTo>
                    <a:pt x="7191" y="927"/>
                    <a:pt x="6235" y="1"/>
                    <a:pt x="50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2" name="Google Shape;12432;p23"/>
            <p:cNvSpPr/>
            <p:nvPr/>
          </p:nvSpPr>
          <p:spPr>
            <a:xfrm>
              <a:off x="6483950" y="3822850"/>
              <a:ext cx="88575" cy="67175"/>
            </a:xfrm>
            <a:custGeom>
              <a:avLst/>
              <a:gdLst/>
              <a:ahLst/>
              <a:cxnLst/>
              <a:rect l="l" t="t" r="r" b="b"/>
              <a:pathLst>
                <a:path w="3543" h="2687" extrusionOk="0">
                  <a:moveTo>
                    <a:pt x="1787" y="456"/>
                  </a:moveTo>
                  <a:cubicBezTo>
                    <a:pt x="1941" y="456"/>
                    <a:pt x="2095" y="487"/>
                    <a:pt x="2250" y="580"/>
                  </a:cubicBezTo>
                  <a:lnTo>
                    <a:pt x="1015" y="1814"/>
                  </a:lnTo>
                  <a:cubicBezTo>
                    <a:pt x="799" y="1444"/>
                    <a:pt x="861" y="1012"/>
                    <a:pt x="1139" y="703"/>
                  </a:cubicBezTo>
                  <a:cubicBezTo>
                    <a:pt x="1324" y="549"/>
                    <a:pt x="1540" y="456"/>
                    <a:pt x="1787" y="456"/>
                  </a:cubicBezTo>
                  <a:close/>
                  <a:moveTo>
                    <a:pt x="2558" y="858"/>
                  </a:moveTo>
                  <a:lnTo>
                    <a:pt x="2558" y="858"/>
                  </a:lnTo>
                  <a:cubicBezTo>
                    <a:pt x="2774" y="1228"/>
                    <a:pt x="2713" y="1660"/>
                    <a:pt x="2404" y="1969"/>
                  </a:cubicBezTo>
                  <a:cubicBezTo>
                    <a:pt x="2239" y="2133"/>
                    <a:pt x="2010" y="2222"/>
                    <a:pt x="1779" y="2222"/>
                  </a:cubicBezTo>
                  <a:cubicBezTo>
                    <a:pt x="1621" y="2222"/>
                    <a:pt x="1462" y="2180"/>
                    <a:pt x="1324" y="2092"/>
                  </a:cubicBezTo>
                  <a:lnTo>
                    <a:pt x="2558" y="858"/>
                  </a:lnTo>
                  <a:close/>
                  <a:moveTo>
                    <a:pt x="1766" y="1"/>
                  </a:moveTo>
                  <a:cubicBezTo>
                    <a:pt x="793" y="1"/>
                    <a:pt x="0" y="1148"/>
                    <a:pt x="707" y="2123"/>
                  </a:cubicBezTo>
                  <a:lnTo>
                    <a:pt x="521" y="2308"/>
                  </a:lnTo>
                  <a:cubicBezTo>
                    <a:pt x="429" y="2401"/>
                    <a:pt x="429" y="2524"/>
                    <a:pt x="521" y="2617"/>
                  </a:cubicBezTo>
                  <a:cubicBezTo>
                    <a:pt x="552" y="2663"/>
                    <a:pt x="598" y="2686"/>
                    <a:pt x="649" y="2686"/>
                  </a:cubicBezTo>
                  <a:cubicBezTo>
                    <a:pt x="699" y="2686"/>
                    <a:pt x="753" y="2663"/>
                    <a:pt x="799" y="2617"/>
                  </a:cubicBezTo>
                  <a:lnTo>
                    <a:pt x="1015" y="2401"/>
                  </a:lnTo>
                  <a:cubicBezTo>
                    <a:pt x="1269" y="2590"/>
                    <a:pt x="1537" y="2671"/>
                    <a:pt x="1793" y="2671"/>
                  </a:cubicBezTo>
                  <a:cubicBezTo>
                    <a:pt x="2750" y="2671"/>
                    <a:pt x="3542" y="1529"/>
                    <a:pt x="2836" y="580"/>
                  </a:cubicBezTo>
                  <a:lnTo>
                    <a:pt x="3052" y="364"/>
                  </a:lnTo>
                  <a:cubicBezTo>
                    <a:pt x="3114" y="302"/>
                    <a:pt x="3114" y="148"/>
                    <a:pt x="3052" y="86"/>
                  </a:cubicBezTo>
                  <a:cubicBezTo>
                    <a:pt x="3006" y="40"/>
                    <a:pt x="2952" y="17"/>
                    <a:pt x="2898" y="17"/>
                  </a:cubicBezTo>
                  <a:cubicBezTo>
                    <a:pt x="2844" y="17"/>
                    <a:pt x="2790" y="40"/>
                    <a:pt x="2743" y="86"/>
                  </a:cubicBezTo>
                  <a:lnTo>
                    <a:pt x="2558" y="271"/>
                  </a:lnTo>
                  <a:cubicBezTo>
                    <a:pt x="2298" y="83"/>
                    <a:pt x="2026" y="1"/>
                    <a:pt x="1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33" name="Google Shape;12433;p23"/>
          <p:cNvGrpSpPr/>
          <p:nvPr/>
        </p:nvGrpSpPr>
        <p:grpSpPr>
          <a:xfrm>
            <a:off x="8812179" y="2482993"/>
            <a:ext cx="514273" cy="508894"/>
            <a:chOff x="5504000" y="3563425"/>
            <a:chExt cx="365725" cy="361900"/>
          </a:xfrm>
        </p:grpSpPr>
        <p:sp>
          <p:nvSpPr>
            <p:cNvPr id="12434" name="Google Shape;12434;p23"/>
            <p:cNvSpPr/>
            <p:nvPr/>
          </p:nvSpPr>
          <p:spPr>
            <a:xfrm>
              <a:off x="5564950" y="3631200"/>
              <a:ext cx="243050" cy="227000"/>
            </a:xfrm>
            <a:custGeom>
              <a:avLst/>
              <a:gdLst/>
              <a:ahLst/>
              <a:cxnLst/>
              <a:rect l="l" t="t" r="r" b="b"/>
              <a:pathLst>
                <a:path w="9722" h="9080" extrusionOk="0">
                  <a:moveTo>
                    <a:pt x="5247" y="2444"/>
                  </a:moveTo>
                  <a:cubicBezTo>
                    <a:pt x="5339" y="2629"/>
                    <a:pt x="5432" y="2783"/>
                    <a:pt x="5586" y="2907"/>
                  </a:cubicBezTo>
                  <a:cubicBezTo>
                    <a:pt x="5833" y="3154"/>
                    <a:pt x="6203" y="3339"/>
                    <a:pt x="6574" y="3370"/>
                  </a:cubicBezTo>
                  <a:lnTo>
                    <a:pt x="6574" y="3740"/>
                  </a:lnTo>
                  <a:cubicBezTo>
                    <a:pt x="6574" y="4604"/>
                    <a:pt x="5864" y="5283"/>
                    <a:pt x="5031" y="5283"/>
                  </a:cubicBezTo>
                  <a:lnTo>
                    <a:pt x="4722" y="5283"/>
                  </a:lnTo>
                  <a:cubicBezTo>
                    <a:pt x="3858" y="5283"/>
                    <a:pt x="3179" y="4604"/>
                    <a:pt x="3179" y="3740"/>
                  </a:cubicBezTo>
                  <a:lnTo>
                    <a:pt x="3148" y="3771"/>
                  </a:lnTo>
                  <a:lnTo>
                    <a:pt x="3148" y="3370"/>
                  </a:lnTo>
                  <a:lnTo>
                    <a:pt x="3673" y="3370"/>
                  </a:lnTo>
                  <a:cubicBezTo>
                    <a:pt x="4167" y="3370"/>
                    <a:pt x="4629" y="3184"/>
                    <a:pt x="4969" y="2814"/>
                  </a:cubicBezTo>
                  <a:cubicBezTo>
                    <a:pt x="5062" y="2722"/>
                    <a:pt x="5154" y="2567"/>
                    <a:pt x="5247" y="2444"/>
                  </a:cubicBezTo>
                  <a:close/>
                  <a:moveTo>
                    <a:pt x="5339" y="5746"/>
                  </a:moveTo>
                  <a:lnTo>
                    <a:pt x="5339" y="6548"/>
                  </a:lnTo>
                  <a:cubicBezTo>
                    <a:pt x="5339" y="6857"/>
                    <a:pt x="5108" y="7011"/>
                    <a:pt x="4876" y="7011"/>
                  </a:cubicBezTo>
                  <a:cubicBezTo>
                    <a:pt x="4645" y="7011"/>
                    <a:pt x="4413" y="6857"/>
                    <a:pt x="4413" y="6548"/>
                  </a:cubicBezTo>
                  <a:lnTo>
                    <a:pt x="4413" y="5746"/>
                  </a:lnTo>
                  <a:lnTo>
                    <a:pt x="4722" y="5746"/>
                  </a:lnTo>
                  <a:cubicBezTo>
                    <a:pt x="4784" y="5756"/>
                    <a:pt x="4849" y="5760"/>
                    <a:pt x="4916" y="5760"/>
                  </a:cubicBezTo>
                  <a:cubicBezTo>
                    <a:pt x="5051" y="5760"/>
                    <a:pt x="5195" y="5746"/>
                    <a:pt x="5339" y="5746"/>
                  </a:cubicBezTo>
                  <a:close/>
                  <a:moveTo>
                    <a:pt x="3981" y="6394"/>
                  </a:moveTo>
                  <a:lnTo>
                    <a:pt x="3981" y="6548"/>
                  </a:lnTo>
                  <a:cubicBezTo>
                    <a:pt x="3981" y="7135"/>
                    <a:pt x="4421" y="7428"/>
                    <a:pt x="4861" y="7428"/>
                  </a:cubicBezTo>
                  <a:cubicBezTo>
                    <a:pt x="5301" y="7428"/>
                    <a:pt x="5741" y="7135"/>
                    <a:pt x="5741" y="6548"/>
                  </a:cubicBezTo>
                  <a:lnTo>
                    <a:pt x="5741" y="6425"/>
                  </a:lnTo>
                  <a:lnTo>
                    <a:pt x="6358" y="6425"/>
                  </a:lnTo>
                  <a:cubicBezTo>
                    <a:pt x="7129" y="6425"/>
                    <a:pt x="7747" y="7042"/>
                    <a:pt x="7747" y="7814"/>
                  </a:cubicBezTo>
                  <a:lnTo>
                    <a:pt x="7747" y="8647"/>
                  </a:lnTo>
                  <a:lnTo>
                    <a:pt x="1975" y="8647"/>
                  </a:lnTo>
                  <a:lnTo>
                    <a:pt x="1975" y="7783"/>
                  </a:lnTo>
                  <a:cubicBezTo>
                    <a:pt x="1975" y="7011"/>
                    <a:pt x="2593" y="6394"/>
                    <a:pt x="3364" y="6394"/>
                  </a:cubicBezTo>
                  <a:close/>
                  <a:moveTo>
                    <a:pt x="4733" y="1"/>
                  </a:moveTo>
                  <a:cubicBezTo>
                    <a:pt x="4318" y="1"/>
                    <a:pt x="3906" y="117"/>
                    <a:pt x="3518" y="283"/>
                  </a:cubicBezTo>
                  <a:cubicBezTo>
                    <a:pt x="3277" y="391"/>
                    <a:pt x="3385" y="708"/>
                    <a:pt x="3600" y="708"/>
                  </a:cubicBezTo>
                  <a:cubicBezTo>
                    <a:pt x="3633" y="708"/>
                    <a:pt x="3667" y="701"/>
                    <a:pt x="3704" y="685"/>
                  </a:cubicBezTo>
                  <a:cubicBezTo>
                    <a:pt x="4074" y="500"/>
                    <a:pt x="4475" y="407"/>
                    <a:pt x="4876" y="407"/>
                  </a:cubicBezTo>
                  <a:cubicBezTo>
                    <a:pt x="6296" y="407"/>
                    <a:pt x="7438" y="1580"/>
                    <a:pt x="7438" y="2999"/>
                  </a:cubicBezTo>
                  <a:cubicBezTo>
                    <a:pt x="7438" y="3184"/>
                    <a:pt x="7438" y="3401"/>
                    <a:pt x="7407" y="3617"/>
                  </a:cubicBezTo>
                  <a:cubicBezTo>
                    <a:pt x="7284" y="4450"/>
                    <a:pt x="7129" y="5592"/>
                    <a:pt x="8364" y="6240"/>
                  </a:cubicBezTo>
                  <a:cubicBezTo>
                    <a:pt x="8981" y="6548"/>
                    <a:pt x="9259" y="7258"/>
                    <a:pt x="9012" y="7906"/>
                  </a:cubicBezTo>
                  <a:cubicBezTo>
                    <a:pt x="8888" y="8308"/>
                    <a:pt x="8549" y="8585"/>
                    <a:pt x="8179" y="8647"/>
                  </a:cubicBezTo>
                  <a:lnTo>
                    <a:pt x="8179" y="7783"/>
                  </a:lnTo>
                  <a:cubicBezTo>
                    <a:pt x="8179" y="6764"/>
                    <a:pt x="7345" y="5962"/>
                    <a:pt x="6358" y="5962"/>
                  </a:cubicBezTo>
                  <a:lnTo>
                    <a:pt x="5741" y="5962"/>
                  </a:lnTo>
                  <a:lnTo>
                    <a:pt x="5741" y="5592"/>
                  </a:lnTo>
                  <a:cubicBezTo>
                    <a:pt x="6481" y="5283"/>
                    <a:pt x="6975" y="4542"/>
                    <a:pt x="6975" y="3740"/>
                  </a:cubicBezTo>
                  <a:lnTo>
                    <a:pt x="6975" y="3154"/>
                  </a:lnTo>
                  <a:cubicBezTo>
                    <a:pt x="6975" y="3030"/>
                    <a:pt x="6882" y="2938"/>
                    <a:pt x="6759" y="2938"/>
                  </a:cubicBezTo>
                  <a:cubicBezTo>
                    <a:pt x="6742" y="2938"/>
                    <a:pt x="6725" y="2939"/>
                    <a:pt x="6708" y="2939"/>
                  </a:cubicBezTo>
                  <a:cubicBezTo>
                    <a:pt x="5992" y="2939"/>
                    <a:pt x="5433" y="2303"/>
                    <a:pt x="5463" y="1580"/>
                  </a:cubicBezTo>
                  <a:cubicBezTo>
                    <a:pt x="5463" y="1410"/>
                    <a:pt x="5355" y="1325"/>
                    <a:pt x="5251" y="1325"/>
                  </a:cubicBezTo>
                  <a:cubicBezTo>
                    <a:pt x="5146" y="1325"/>
                    <a:pt x="5046" y="1410"/>
                    <a:pt x="5062" y="1580"/>
                  </a:cubicBezTo>
                  <a:cubicBezTo>
                    <a:pt x="5031" y="1950"/>
                    <a:pt x="4876" y="2259"/>
                    <a:pt x="4629" y="2506"/>
                  </a:cubicBezTo>
                  <a:cubicBezTo>
                    <a:pt x="4383" y="2783"/>
                    <a:pt x="4043" y="2938"/>
                    <a:pt x="3673" y="2938"/>
                  </a:cubicBezTo>
                  <a:lnTo>
                    <a:pt x="2963" y="2938"/>
                  </a:lnTo>
                  <a:cubicBezTo>
                    <a:pt x="2839" y="2938"/>
                    <a:pt x="2747" y="3030"/>
                    <a:pt x="2747" y="3154"/>
                  </a:cubicBezTo>
                  <a:lnTo>
                    <a:pt x="2747" y="3740"/>
                  </a:lnTo>
                  <a:cubicBezTo>
                    <a:pt x="2747" y="4542"/>
                    <a:pt x="3241" y="5283"/>
                    <a:pt x="3981" y="5592"/>
                  </a:cubicBezTo>
                  <a:lnTo>
                    <a:pt x="3981" y="5962"/>
                  </a:lnTo>
                  <a:lnTo>
                    <a:pt x="3364" y="5962"/>
                  </a:lnTo>
                  <a:cubicBezTo>
                    <a:pt x="2346" y="5962"/>
                    <a:pt x="1543" y="6764"/>
                    <a:pt x="1543" y="7783"/>
                  </a:cubicBezTo>
                  <a:lnTo>
                    <a:pt x="1543" y="8647"/>
                  </a:lnTo>
                  <a:cubicBezTo>
                    <a:pt x="1142" y="8554"/>
                    <a:pt x="833" y="8277"/>
                    <a:pt x="710" y="7906"/>
                  </a:cubicBezTo>
                  <a:cubicBezTo>
                    <a:pt x="463" y="7258"/>
                    <a:pt x="741" y="6518"/>
                    <a:pt x="1358" y="6209"/>
                  </a:cubicBezTo>
                  <a:cubicBezTo>
                    <a:pt x="2593" y="5561"/>
                    <a:pt x="2438" y="4419"/>
                    <a:pt x="2315" y="3586"/>
                  </a:cubicBezTo>
                  <a:cubicBezTo>
                    <a:pt x="2284" y="3401"/>
                    <a:pt x="2284" y="3184"/>
                    <a:pt x="2253" y="2968"/>
                  </a:cubicBezTo>
                  <a:cubicBezTo>
                    <a:pt x="2253" y="2413"/>
                    <a:pt x="2438" y="1857"/>
                    <a:pt x="2809" y="1395"/>
                  </a:cubicBezTo>
                  <a:cubicBezTo>
                    <a:pt x="2921" y="1237"/>
                    <a:pt x="2788" y="1064"/>
                    <a:pt x="2637" y="1064"/>
                  </a:cubicBezTo>
                  <a:cubicBezTo>
                    <a:pt x="2580" y="1064"/>
                    <a:pt x="2520" y="1089"/>
                    <a:pt x="2469" y="1148"/>
                  </a:cubicBezTo>
                  <a:cubicBezTo>
                    <a:pt x="2068" y="1672"/>
                    <a:pt x="1852" y="2320"/>
                    <a:pt x="1852" y="2968"/>
                  </a:cubicBezTo>
                  <a:cubicBezTo>
                    <a:pt x="1852" y="3184"/>
                    <a:pt x="1852" y="3431"/>
                    <a:pt x="1914" y="3647"/>
                  </a:cubicBezTo>
                  <a:cubicBezTo>
                    <a:pt x="2006" y="4481"/>
                    <a:pt x="2130" y="5345"/>
                    <a:pt x="1173" y="5839"/>
                  </a:cubicBezTo>
                  <a:cubicBezTo>
                    <a:pt x="340" y="6240"/>
                    <a:pt x="0" y="7197"/>
                    <a:pt x="309" y="8030"/>
                  </a:cubicBezTo>
                  <a:cubicBezTo>
                    <a:pt x="494" y="8616"/>
                    <a:pt x="1019" y="9048"/>
                    <a:pt x="1636" y="9079"/>
                  </a:cubicBezTo>
                  <a:lnTo>
                    <a:pt x="7963" y="9079"/>
                  </a:lnTo>
                  <a:cubicBezTo>
                    <a:pt x="8611" y="9079"/>
                    <a:pt x="9197" y="8678"/>
                    <a:pt x="9413" y="8030"/>
                  </a:cubicBezTo>
                  <a:cubicBezTo>
                    <a:pt x="9413" y="7999"/>
                    <a:pt x="9444" y="7968"/>
                    <a:pt x="9444" y="7906"/>
                  </a:cubicBezTo>
                  <a:cubicBezTo>
                    <a:pt x="9722" y="7104"/>
                    <a:pt x="9320" y="6240"/>
                    <a:pt x="8580" y="5839"/>
                  </a:cubicBezTo>
                  <a:cubicBezTo>
                    <a:pt x="7623" y="5345"/>
                    <a:pt x="7716" y="4481"/>
                    <a:pt x="7839" y="3647"/>
                  </a:cubicBezTo>
                  <a:cubicBezTo>
                    <a:pt x="7870" y="3431"/>
                    <a:pt x="7870" y="3184"/>
                    <a:pt x="7901" y="2968"/>
                  </a:cubicBezTo>
                  <a:cubicBezTo>
                    <a:pt x="7870" y="1321"/>
                    <a:pt x="6573" y="5"/>
                    <a:pt x="4933" y="5"/>
                  </a:cubicBezTo>
                  <a:cubicBezTo>
                    <a:pt x="4914" y="5"/>
                    <a:pt x="4895" y="5"/>
                    <a:pt x="4876" y="6"/>
                  </a:cubicBezTo>
                  <a:cubicBezTo>
                    <a:pt x="4829" y="3"/>
                    <a:pt x="4781" y="1"/>
                    <a:pt x="47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5" name="Google Shape;12435;p23"/>
            <p:cNvSpPr/>
            <p:nvPr/>
          </p:nvSpPr>
          <p:spPr>
            <a:xfrm>
              <a:off x="5544875" y="3839250"/>
              <a:ext cx="49400" cy="46725"/>
            </a:xfrm>
            <a:custGeom>
              <a:avLst/>
              <a:gdLst/>
              <a:ahLst/>
              <a:cxnLst/>
              <a:rect l="l" t="t" r="r" b="b"/>
              <a:pathLst>
                <a:path w="1976" h="1869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1004"/>
                  </a:lnTo>
                  <a:cubicBezTo>
                    <a:pt x="1" y="1467"/>
                    <a:pt x="371" y="1868"/>
                    <a:pt x="865" y="1868"/>
                  </a:cubicBezTo>
                  <a:lnTo>
                    <a:pt x="1667" y="1868"/>
                  </a:lnTo>
                  <a:cubicBezTo>
                    <a:pt x="1976" y="1868"/>
                    <a:pt x="1976" y="1436"/>
                    <a:pt x="1667" y="1436"/>
                  </a:cubicBezTo>
                  <a:lnTo>
                    <a:pt x="865" y="1436"/>
                  </a:lnTo>
                  <a:cubicBezTo>
                    <a:pt x="618" y="1436"/>
                    <a:pt x="402" y="1251"/>
                    <a:pt x="402" y="1004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6" name="Google Shape;12436;p23"/>
            <p:cNvSpPr/>
            <p:nvPr/>
          </p:nvSpPr>
          <p:spPr>
            <a:xfrm>
              <a:off x="5780200" y="3838500"/>
              <a:ext cx="47875" cy="47475"/>
            </a:xfrm>
            <a:custGeom>
              <a:avLst/>
              <a:gdLst/>
              <a:ahLst/>
              <a:cxnLst/>
              <a:rect l="l" t="t" r="r" b="b"/>
              <a:pathLst>
                <a:path w="1915" h="1899" extrusionOk="0">
                  <a:moveTo>
                    <a:pt x="1713" y="0"/>
                  </a:moveTo>
                  <a:cubicBezTo>
                    <a:pt x="1613" y="0"/>
                    <a:pt x="1513" y="77"/>
                    <a:pt x="1513" y="232"/>
                  </a:cubicBezTo>
                  <a:lnTo>
                    <a:pt x="1513" y="1034"/>
                  </a:lnTo>
                  <a:cubicBezTo>
                    <a:pt x="1513" y="1281"/>
                    <a:pt x="1297" y="1466"/>
                    <a:pt x="1050" y="1466"/>
                  </a:cubicBezTo>
                  <a:lnTo>
                    <a:pt x="278" y="1466"/>
                  </a:lnTo>
                  <a:cubicBezTo>
                    <a:pt x="1" y="1466"/>
                    <a:pt x="1" y="1898"/>
                    <a:pt x="278" y="1898"/>
                  </a:cubicBezTo>
                  <a:lnTo>
                    <a:pt x="1050" y="1898"/>
                  </a:lnTo>
                  <a:cubicBezTo>
                    <a:pt x="1544" y="1898"/>
                    <a:pt x="1914" y="1497"/>
                    <a:pt x="1914" y="1034"/>
                  </a:cubicBezTo>
                  <a:lnTo>
                    <a:pt x="1914" y="232"/>
                  </a:lnTo>
                  <a:cubicBezTo>
                    <a:pt x="1914" y="77"/>
                    <a:pt x="1814" y="0"/>
                    <a:pt x="17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7" name="Google Shape;12437;p23"/>
            <p:cNvSpPr/>
            <p:nvPr/>
          </p:nvSpPr>
          <p:spPr>
            <a:xfrm>
              <a:off x="5781750" y="3602000"/>
              <a:ext cx="47075" cy="46725"/>
            </a:xfrm>
            <a:custGeom>
              <a:avLst/>
              <a:gdLst/>
              <a:ahLst/>
              <a:cxnLst/>
              <a:rect l="l" t="t" r="r" b="b"/>
              <a:pathLst>
                <a:path w="1883" h="1869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988" y="433"/>
                  </a:lnTo>
                  <a:cubicBezTo>
                    <a:pt x="1235" y="433"/>
                    <a:pt x="1451" y="618"/>
                    <a:pt x="1451" y="865"/>
                  </a:cubicBezTo>
                  <a:lnTo>
                    <a:pt x="1451" y="1637"/>
                  </a:lnTo>
                  <a:cubicBezTo>
                    <a:pt x="1451" y="1791"/>
                    <a:pt x="1559" y="1868"/>
                    <a:pt x="1667" y="1868"/>
                  </a:cubicBezTo>
                  <a:cubicBezTo>
                    <a:pt x="1775" y="1868"/>
                    <a:pt x="1883" y="1791"/>
                    <a:pt x="1883" y="1637"/>
                  </a:cubicBezTo>
                  <a:lnTo>
                    <a:pt x="1883" y="865"/>
                  </a:lnTo>
                  <a:cubicBezTo>
                    <a:pt x="1883" y="402"/>
                    <a:pt x="1482" y="1"/>
                    <a:pt x="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8" name="Google Shape;12438;p23"/>
            <p:cNvSpPr/>
            <p:nvPr/>
          </p:nvSpPr>
          <p:spPr>
            <a:xfrm>
              <a:off x="5544875" y="3602775"/>
              <a:ext cx="46325" cy="45175"/>
            </a:xfrm>
            <a:custGeom>
              <a:avLst/>
              <a:gdLst/>
              <a:ahLst/>
              <a:cxnLst/>
              <a:rect l="l" t="t" r="r" b="b"/>
              <a:pathLst>
                <a:path w="1853" h="1807" extrusionOk="0">
                  <a:moveTo>
                    <a:pt x="865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1575"/>
                  </a:lnTo>
                  <a:cubicBezTo>
                    <a:pt x="1" y="1729"/>
                    <a:pt x="101" y="1806"/>
                    <a:pt x="201" y="1806"/>
                  </a:cubicBezTo>
                  <a:cubicBezTo>
                    <a:pt x="302" y="1806"/>
                    <a:pt x="402" y="1729"/>
                    <a:pt x="402" y="1575"/>
                  </a:cubicBezTo>
                  <a:lnTo>
                    <a:pt x="402" y="865"/>
                  </a:lnTo>
                  <a:cubicBezTo>
                    <a:pt x="402" y="618"/>
                    <a:pt x="618" y="402"/>
                    <a:pt x="865" y="402"/>
                  </a:cubicBezTo>
                  <a:lnTo>
                    <a:pt x="1575" y="402"/>
                  </a:lnTo>
                  <a:cubicBezTo>
                    <a:pt x="1853" y="402"/>
                    <a:pt x="1853" y="1"/>
                    <a:pt x="15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39" name="Google Shape;12439;p23"/>
            <p:cNvSpPr/>
            <p:nvPr/>
          </p:nvSpPr>
          <p:spPr>
            <a:xfrm>
              <a:off x="5504000" y="3563425"/>
              <a:ext cx="365725" cy="361900"/>
            </a:xfrm>
            <a:custGeom>
              <a:avLst/>
              <a:gdLst/>
              <a:ahLst/>
              <a:cxnLst/>
              <a:rect l="l" t="t" r="r" b="b"/>
              <a:pathLst>
                <a:path w="14629" h="14476" extrusionOk="0">
                  <a:moveTo>
                    <a:pt x="7314" y="1"/>
                  </a:moveTo>
                  <a:cubicBezTo>
                    <a:pt x="7191" y="1"/>
                    <a:pt x="7098" y="93"/>
                    <a:pt x="7098" y="217"/>
                  </a:cubicBezTo>
                  <a:lnTo>
                    <a:pt x="7098" y="711"/>
                  </a:lnTo>
                  <a:lnTo>
                    <a:pt x="2407" y="711"/>
                  </a:lnTo>
                  <a:cubicBezTo>
                    <a:pt x="1512" y="711"/>
                    <a:pt x="772" y="1451"/>
                    <a:pt x="772" y="2346"/>
                  </a:cubicBezTo>
                  <a:lnTo>
                    <a:pt x="772" y="7037"/>
                  </a:lnTo>
                  <a:lnTo>
                    <a:pt x="278" y="7037"/>
                  </a:lnTo>
                  <a:cubicBezTo>
                    <a:pt x="0" y="7037"/>
                    <a:pt x="0" y="7439"/>
                    <a:pt x="278" y="7439"/>
                  </a:cubicBezTo>
                  <a:lnTo>
                    <a:pt x="772" y="7439"/>
                  </a:lnTo>
                  <a:lnTo>
                    <a:pt x="772" y="12130"/>
                  </a:lnTo>
                  <a:cubicBezTo>
                    <a:pt x="772" y="13025"/>
                    <a:pt x="1512" y="13765"/>
                    <a:pt x="2407" y="13765"/>
                  </a:cubicBezTo>
                  <a:lnTo>
                    <a:pt x="7098" y="13765"/>
                  </a:lnTo>
                  <a:lnTo>
                    <a:pt x="7098" y="14290"/>
                  </a:lnTo>
                  <a:cubicBezTo>
                    <a:pt x="7098" y="14382"/>
                    <a:pt x="7191" y="14475"/>
                    <a:pt x="7314" y="14475"/>
                  </a:cubicBezTo>
                  <a:cubicBezTo>
                    <a:pt x="7407" y="14475"/>
                    <a:pt x="7530" y="14382"/>
                    <a:pt x="7530" y="14290"/>
                  </a:cubicBezTo>
                  <a:lnTo>
                    <a:pt x="7530" y="13765"/>
                  </a:lnTo>
                  <a:lnTo>
                    <a:pt x="9999" y="13765"/>
                  </a:lnTo>
                  <a:cubicBezTo>
                    <a:pt x="10277" y="13765"/>
                    <a:pt x="10277" y="13364"/>
                    <a:pt x="9999" y="13364"/>
                  </a:cubicBezTo>
                  <a:lnTo>
                    <a:pt x="7530" y="13364"/>
                  </a:lnTo>
                  <a:lnTo>
                    <a:pt x="7530" y="12901"/>
                  </a:lnTo>
                  <a:cubicBezTo>
                    <a:pt x="7530" y="12778"/>
                    <a:pt x="7407" y="12685"/>
                    <a:pt x="7314" y="12685"/>
                  </a:cubicBezTo>
                  <a:cubicBezTo>
                    <a:pt x="7191" y="12685"/>
                    <a:pt x="7098" y="12778"/>
                    <a:pt x="7098" y="12901"/>
                  </a:cubicBezTo>
                  <a:lnTo>
                    <a:pt x="7098" y="13333"/>
                  </a:lnTo>
                  <a:lnTo>
                    <a:pt x="2407" y="13333"/>
                  </a:lnTo>
                  <a:cubicBezTo>
                    <a:pt x="1728" y="13333"/>
                    <a:pt x="1204" y="12809"/>
                    <a:pt x="1204" y="12130"/>
                  </a:cubicBezTo>
                  <a:lnTo>
                    <a:pt x="1204" y="7439"/>
                  </a:lnTo>
                  <a:lnTo>
                    <a:pt x="1636" y="7439"/>
                  </a:lnTo>
                  <a:cubicBezTo>
                    <a:pt x="1914" y="7439"/>
                    <a:pt x="1914" y="7037"/>
                    <a:pt x="1636" y="7037"/>
                  </a:cubicBezTo>
                  <a:lnTo>
                    <a:pt x="1204" y="7037"/>
                  </a:lnTo>
                  <a:lnTo>
                    <a:pt x="1204" y="2316"/>
                  </a:lnTo>
                  <a:cubicBezTo>
                    <a:pt x="1204" y="1667"/>
                    <a:pt x="1728" y="1112"/>
                    <a:pt x="2407" y="1112"/>
                  </a:cubicBezTo>
                  <a:lnTo>
                    <a:pt x="7098" y="1112"/>
                  </a:lnTo>
                  <a:lnTo>
                    <a:pt x="7098" y="1575"/>
                  </a:lnTo>
                  <a:cubicBezTo>
                    <a:pt x="7098" y="1698"/>
                    <a:pt x="7191" y="1791"/>
                    <a:pt x="7314" y="1791"/>
                  </a:cubicBezTo>
                  <a:cubicBezTo>
                    <a:pt x="7407" y="1791"/>
                    <a:pt x="7530" y="1698"/>
                    <a:pt x="7530" y="1575"/>
                  </a:cubicBezTo>
                  <a:lnTo>
                    <a:pt x="7530" y="1174"/>
                  </a:lnTo>
                  <a:lnTo>
                    <a:pt x="12221" y="1174"/>
                  </a:lnTo>
                  <a:cubicBezTo>
                    <a:pt x="12870" y="1174"/>
                    <a:pt x="13394" y="1698"/>
                    <a:pt x="13394" y="2346"/>
                  </a:cubicBezTo>
                  <a:lnTo>
                    <a:pt x="13394" y="7037"/>
                  </a:lnTo>
                  <a:lnTo>
                    <a:pt x="12962" y="7037"/>
                  </a:lnTo>
                  <a:cubicBezTo>
                    <a:pt x="12684" y="7037"/>
                    <a:pt x="12684" y="7439"/>
                    <a:pt x="12962" y="7439"/>
                  </a:cubicBezTo>
                  <a:lnTo>
                    <a:pt x="13394" y="7439"/>
                  </a:lnTo>
                  <a:lnTo>
                    <a:pt x="13394" y="12130"/>
                  </a:lnTo>
                  <a:cubicBezTo>
                    <a:pt x="13394" y="12809"/>
                    <a:pt x="12870" y="13333"/>
                    <a:pt x="12221" y="13333"/>
                  </a:cubicBezTo>
                  <a:lnTo>
                    <a:pt x="11326" y="13333"/>
                  </a:lnTo>
                  <a:cubicBezTo>
                    <a:pt x="11049" y="13333"/>
                    <a:pt x="11049" y="13765"/>
                    <a:pt x="11326" y="13765"/>
                  </a:cubicBezTo>
                  <a:lnTo>
                    <a:pt x="12221" y="13765"/>
                  </a:lnTo>
                  <a:cubicBezTo>
                    <a:pt x="13116" y="13765"/>
                    <a:pt x="13826" y="13025"/>
                    <a:pt x="13826" y="12130"/>
                  </a:cubicBezTo>
                  <a:lnTo>
                    <a:pt x="13826" y="7439"/>
                  </a:lnTo>
                  <a:lnTo>
                    <a:pt x="14320" y="7439"/>
                  </a:lnTo>
                  <a:cubicBezTo>
                    <a:pt x="14629" y="7439"/>
                    <a:pt x="14629" y="7037"/>
                    <a:pt x="14320" y="7037"/>
                  </a:cubicBezTo>
                  <a:lnTo>
                    <a:pt x="13826" y="7037"/>
                  </a:lnTo>
                  <a:lnTo>
                    <a:pt x="13826" y="2316"/>
                  </a:lnTo>
                  <a:cubicBezTo>
                    <a:pt x="13826" y="1421"/>
                    <a:pt x="13116" y="711"/>
                    <a:pt x="12221" y="711"/>
                  </a:cubicBezTo>
                  <a:lnTo>
                    <a:pt x="7530" y="711"/>
                  </a:lnTo>
                  <a:lnTo>
                    <a:pt x="7530" y="186"/>
                  </a:lnTo>
                  <a:cubicBezTo>
                    <a:pt x="7500" y="93"/>
                    <a:pt x="7407" y="1"/>
                    <a:pt x="73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0" name="Google Shape;12440;p23"/>
          <p:cNvGrpSpPr/>
          <p:nvPr/>
        </p:nvGrpSpPr>
        <p:grpSpPr>
          <a:xfrm>
            <a:off x="9843739" y="2482712"/>
            <a:ext cx="508859" cy="509456"/>
            <a:chOff x="4755600" y="3563025"/>
            <a:chExt cx="361875" cy="362300"/>
          </a:xfrm>
        </p:grpSpPr>
        <p:sp>
          <p:nvSpPr>
            <p:cNvPr id="12441" name="Google Shape;12441;p23"/>
            <p:cNvSpPr/>
            <p:nvPr/>
          </p:nvSpPr>
          <p:spPr>
            <a:xfrm>
              <a:off x="4755600" y="3700000"/>
              <a:ext cx="74075" cy="225325"/>
            </a:xfrm>
            <a:custGeom>
              <a:avLst/>
              <a:gdLst/>
              <a:ahLst/>
              <a:cxnLst/>
              <a:rect l="l" t="t" r="r" b="b"/>
              <a:pathLst>
                <a:path w="2963" h="9013" extrusionOk="0">
                  <a:moveTo>
                    <a:pt x="926" y="0"/>
                  </a:moveTo>
                  <a:cubicBezTo>
                    <a:pt x="401" y="0"/>
                    <a:pt x="0" y="402"/>
                    <a:pt x="0" y="926"/>
                  </a:cubicBezTo>
                  <a:lnTo>
                    <a:pt x="0" y="5988"/>
                  </a:lnTo>
                  <a:cubicBezTo>
                    <a:pt x="16" y="6111"/>
                    <a:pt x="116" y="6173"/>
                    <a:pt x="216" y="6173"/>
                  </a:cubicBezTo>
                  <a:cubicBezTo>
                    <a:pt x="316" y="6173"/>
                    <a:pt x="417" y="6111"/>
                    <a:pt x="432" y="5988"/>
                  </a:cubicBezTo>
                  <a:lnTo>
                    <a:pt x="432" y="926"/>
                  </a:lnTo>
                  <a:cubicBezTo>
                    <a:pt x="432" y="649"/>
                    <a:pt x="648" y="432"/>
                    <a:pt x="895" y="432"/>
                  </a:cubicBezTo>
                  <a:lnTo>
                    <a:pt x="2037" y="432"/>
                  </a:lnTo>
                  <a:cubicBezTo>
                    <a:pt x="2315" y="432"/>
                    <a:pt x="2531" y="649"/>
                    <a:pt x="2531" y="926"/>
                  </a:cubicBezTo>
                  <a:lnTo>
                    <a:pt x="2531" y="8117"/>
                  </a:lnTo>
                  <a:cubicBezTo>
                    <a:pt x="2531" y="8364"/>
                    <a:pt x="2315" y="8580"/>
                    <a:pt x="2037" y="8580"/>
                  </a:cubicBezTo>
                  <a:lnTo>
                    <a:pt x="926" y="8580"/>
                  </a:lnTo>
                  <a:cubicBezTo>
                    <a:pt x="648" y="8580"/>
                    <a:pt x="432" y="8364"/>
                    <a:pt x="432" y="8117"/>
                  </a:cubicBezTo>
                  <a:lnTo>
                    <a:pt x="432" y="7222"/>
                  </a:lnTo>
                  <a:cubicBezTo>
                    <a:pt x="417" y="7099"/>
                    <a:pt x="316" y="7037"/>
                    <a:pt x="216" y="7037"/>
                  </a:cubicBezTo>
                  <a:cubicBezTo>
                    <a:pt x="116" y="7037"/>
                    <a:pt x="16" y="7099"/>
                    <a:pt x="0" y="7222"/>
                  </a:cubicBezTo>
                  <a:lnTo>
                    <a:pt x="0" y="8117"/>
                  </a:lnTo>
                  <a:cubicBezTo>
                    <a:pt x="0" y="8611"/>
                    <a:pt x="401" y="9012"/>
                    <a:pt x="926" y="9012"/>
                  </a:cubicBezTo>
                  <a:lnTo>
                    <a:pt x="2037" y="9012"/>
                  </a:lnTo>
                  <a:cubicBezTo>
                    <a:pt x="2531" y="9012"/>
                    <a:pt x="2963" y="8611"/>
                    <a:pt x="2963" y="8117"/>
                  </a:cubicBezTo>
                  <a:lnTo>
                    <a:pt x="2963" y="926"/>
                  </a:lnTo>
                  <a:cubicBezTo>
                    <a:pt x="2963" y="402"/>
                    <a:pt x="2531" y="0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2" name="Google Shape;12442;p23"/>
            <p:cNvSpPr/>
            <p:nvPr/>
          </p:nvSpPr>
          <p:spPr>
            <a:xfrm>
              <a:off x="4852025" y="3783325"/>
              <a:ext cx="73325" cy="142000"/>
            </a:xfrm>
            <a:custGeom>
              <a:avLst/>
              <a:gdLst/>
              <a:ahLst/>
              <a:cxnLst/>
              <a:rect l="l" t="t" r="r" b="b"/>
              <a:pathLst>
                <a:path w="2933" h="5680" extrusionOk="0">
                  <a:moveTo>
                    <a:pt x="2038" y="433"/>
                  </a:moveTo>
                  <a:cubicBezTo>
                    <a:pt x="2315" y="433"/>
                    <a:pt x="2532" y="649"/>
                    <a:pt x="2532" y="926"/>
                  </a:cubicBezTo>
                  <a:lnTo>
                    <a:pt x="2532" y="4784"/>
                  </a:lnTo>
                  <a:cubicBezTo>
                    <a:pt x="2532" y="5031"/>
                    <a:pt x="2315" y="5247"/>
                    <a:pt x="2038" y="5247"/>
                  </a:cubicBezTo>
                  <a:lnTo>
                    <a:pt x="927" y="5247"/>
                  </a:lnTo>
                  <a:cubicBezTo>
                    <a:pt x="649" y="5247"/>
                    <a:pt x="433" y="5031"/>
                    <a:pt x="433" y="4784"/>
                  </a:cubicBezTo>
                  <a:lnTo>
                    <a:pt x="433" y="926"/>
                  </a:lnTo>
                  <a:cubicBezTo>
                    <a:pt x="433" y="649"/>
                    <a:pt x="649" y="433"/>
                    <a:pt x="927" y="433"/>
                  </a:cubicBezTo>
                  <a:close/>
                  <a:moveTo>
                    <a:pt x="896" y="1"/>
                  </a:moveTo>
                  <a:cubicBezTo>
                    <a:pt x="402" y="1"/>
                    <a:pt x="1" y="402"/>
                    <a:pt x="1" y="926"/>
                  </a:cubicBezTo>
                  <a:lnTo>
                    <a:pt x="1" y="4784"/>
                  </a:lnTo>
                  <a:cubicBezTo>
                    <a:pt x="1" y="5278"/>
                    <a:pt x="402" y="5679"/>
                    <a:pt x="896" y="5679"/>
                  </a:cubicBezTo>
                  <a:lnTo>
                    <a:pt x="2038" y="5679"/>
                  </a:lnTo>
                  <a:cubicBezTo>
                    <a:pt x="2532" y="5679"/>
                    <a:pt x="2933" y="5278"/>
                    <a:pt x="2933" y="4784"/>
                  </a:cubicBezTo>
                  <a:lnTo>
                    <a:pt x="2933" y="926"/>
                  </a:lnTo>
                  <a:cubicBezTo>
                    <a:pt x="2933" y="402"/>
                    <a:pt x="253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3" name="Google Shape;12443;p23"/>
            <p:cNvSpPr/>
            <p:nvPr/>
          </p:nvSpPr>
          <p:spPr>
            <a:xfrm>
              <a:off x="4947700" y="3720825"/>
              <a:ext cx="74100" cy="204500"/>
            </a:xfrm>
            <a:custGeom>
              <a:avLst/>
              <a:gdLst/>
              <a:ahLst/>
              <a:cxnLst/>
              <a:rect l="l" t="t" r="r" b="b"/>
              <a:pathLst>
                <a:path w="2964" h="8180" extrusionOk="0">
                  <a:moveTo>
                    <a:pt x="927" y="1"/>
                  </a:moveTo>
                  <a:cubicBezTo>
                    <a:pt x="402" y="1"/>
                    <a:pt x="1" y="402"/>
                    <a:pt x="1" y="896"/>
                  </a:cubicBezTo>
                  <a:lnTo>
                    <a:pt x="1" y="7284"/>
                  </a:lnTo>
                  <a:cubicBezTo>
                    <a:pt x="1" y="7778"/>
                    <a:pt x="402" y="8179"/>
                    <a:pt x="927" y="8179"/>
                  </a:cubicBezTo>
                  <a:lnTo>
                    <a:pt x="2038" y="8179"/>
                  </a:lnTo>
                  <a:cubicBezTo>
                    <a:pt x="2531" y="8179"/>
                    <a:pt x="2963" y="7778"/>
                    <a:pt x="2963" y="7284"/>
                  </a:cubicBezTo>
                  <a:lnTo>
                    <a:pt x="2963" y="2655"/>
                  </a:lnTo>
                  <a:cubicBezTo>
                    <a:pt x="2963" y="2516"/>
                    <a:pt x="2855" y="2446"/>
                    <a:pt x="2747" y="2446"/>
                  </a:cubicBezTo>
                  <a:cubicBezTo>
                    <a:pt x="2639" y="2446"/>
                    <a:pt x="2531" y="2516"/>
                    <a:pt x="2531" y="2655"/>
                  </a:cubicBezTo>
                  <a:lnTo>
                    <a:pt x="2531" y="7284"/>
                  </a:lnTo>
                  <a:cubicBezTo>
                    <a:pt x="2531" y="7531"/>
                    <a:pt x="2315" y="7747"/>
                    <a:pt x="2038" y="7747"/>
                  </a:cubicBezTo>
                  <a:lnTo>
                    <a:pt x="927" y="7747"/>
                  </a:lnTo>
                  <a:cubicBezTo>
                    <a:pt x="649" y="7747"/>
                    <a:pt x="433" y="7531"/>
                    <a:pt x="433" y="7284"/>
                  </a:cubicBezTo>
                  <a:lnTo>
                    <a:pt x="433" y="896"/>
                  </a:lnTo>
                  <a:cubicBezTo>
                    <a:pt x="433" y="649"/>
                    <a:pt x="649" y="433"/>
                    <a:pt x="927" y="433"/>
                  </a:cubicBezTo>
                  <a:lnTo>
                    <a:pt x="2038" y="433"/>
                  </a:lnTo>
                  <a:cubicBezTo>
                    <a:pt x="2315" y="433"/>
                    <a:pt x="2531" y="649"/>
                    <a:pt x="2531" y="896"/>
                  </a:cubicBezTo>
                  <a:lnTo>
                    <a:pt x="2531" y="1389"/>
                  </a:lnTo>
                  <a:cubicBezTo>
                    <a:pt x="2531" y="1528"/>
                    <a:pt x="2639" y="1598"/>
                    <a:pt x="2747" y="1598"/>
                  </a:cubicBezTo>
                  <a:cubicBezTo>
                    <a:pt x="2855" y="1598"/>
                    <a:pt x="2963" y="1528"/>
                    <a:pt x="2963" y="1389"/>
                  </a:cubicBezTo>
                  <a:lnTo>
                    <a:pt x="2963" y="896"/>
                  </a:lnTo>
                  <a:cubicBezTo>
                    <a:pt x="2963" y="402"/>
                    <a:pt x="2562" y="1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4" name="Google Shape;12444;p23"/>
            <p:cNvSpPr/>
            <p:nvPr/>
          </p:nvSpPr>
          <p:spPr>
            <a:xfrm>
              <a:off x="5044150" y="3652150"/>
              <a:ext cx="73325" cy="273175"/>
            </a:xfrm>
            <a:custGeom>
              <a:avLst/>
              <a:gdLst/>
              <a:ahLst/>
              <a:cxnLst/>
              <a:rect l="l" t="t" r="r" b="b"/>
              <a:pathLst>
                <a:path w="2933" h="10927" extrusionOk="0">
                  <a:moveTo>
                    <a:pt x="2037" y="402"/>
                  </a:moveTo>
                  <a:cubicBezTo>
                    <a:pt x="2315" y="402"/>
                    <a:pt x="2531" y="618"/>
                    <a:pt x="2531" y="896"/>
                  </a:cubicBezTo>
                  <a:lnTo>
                    <a:pt x="2531" y="10031"/>
                  </a:lnTo>
                  <a:cubicBezTo>
                    <a:pt x="2531" y="10278"/>
                    <a:pt x="2315" y="10494"/>
                    <a:pt x="2037" y="10494"/>
                  </a:cubicBezTo>
                  <a:lnTo>
                    <a:pt x="895" y="10494"/>
                  </a:lnTo>
                  <a:cubicBezTo>
                    <a:pt x="618" y="10494"/>
                    <a:pt x="433" y="10278"/>
                    <a:pt x="433" y="10031"/>
                  </a:cubicBezTo>
                  <a:lnTo>
                    <a:pt x="433" y="896"/>
                  </a:lnTo>
                  <a:cubicBezTo>
                    <a:pt x="402" y="618"/>
                    <a:pt x="618" y="402"/>
                    <a:pt x="895" y="402"/>
                  </a:cubicBezTo>
                  <a:close/>
                  <a:moveTo>
                    <a:pt x="895" y="1"/>
                  </a:moveTo>
                  <a:cubicBezTo>
                    <a:pt x="402" y="1"/>
                    <a:pt x="0" y="402"/>
                    <a:pt x="0" y="896"/>
                  </a:cubicBezTo>
                  <a:lnTo>
                    <a:pt x="0" y="10031"/>
                  </a:lnTo>
                  <a:cubicBezTo>
                    <a:pt x="0" y="10525"/>
                    <a:pt x="402" y="10926"/>
                    <a:pt x="895" y="10926"/>
                  </a:cubicBezTo>
                  <a:lnTo>
                    <a:pt x="2037" y="10926"/>
                  </a:lnTo>
                  <a:cubicBezTo>
                    <a:pt x="2531" y="10926"/>
                    <a:pt x="2932" y="10525"/>
                    <a:pt x="2932" y="10031"/>
                  </a:cubicBezTo>
                  <a:lnTo>
                    <a:pt x="2932" y="896"/>
                  </a:lnTo>
                  <a:cubicBezTo>
                    <a:pt x="2932" y="402"/>
                    <a:pt x="2531" y="1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5" name="Google Shape;12445;p23"/>
            <p:cNvSpPr/>
            <p:nvPr/>
          </p:nvSpPr>
          <p:spPr>
            <a:xfrm>
              <a:off x="4763300" y="3563025"/>
              <a:ext cx="347750" cy="197750"/>
            </a:xfrm>
            <a:custGeom>
              <a:avLst/>
              <a:gdLst/>
              <a:ahLst/>
              <a:cxnLst/>
              <a:rect l="l" t="t" r="r" b="b"/>
              <a:pathLst>
                <a:path w="13910" h="7910" extrusionOk="0">
                  <a:moveTo>
                    <a:pt x="12770" y="446"/>
                  </a:moveTo>
                  <a:cubicBezTo>
                    <a:pt x="13315" y="446"/>
                    <a:pt x="13315" y="1316"/>
                    <a:pt x="12770" y="1316"/>
                  </a:cubicBezTo>
                  <a:cubicBezTo>
                    <a:pt x="12753" y="1316"/>
                    <a:pt x="12735" y="1315"/>
                    <a:pt x="12716" y="1313"/>
                  </a:cubicBezTo>
                  <a:cubicBezTo>
                    <a:pt x="12469" y="1313"/>
                    <a:pt x="12253" y="1128"/>
                    <a:pt x="12253" y="881"/>
                  </a:cubicBezTo>
                  <a:cubicBezTo>
                    <a:pt x="12253" y="634"/>
                    <a:pt x="12469" y="449"/>
                    <a:pt x="12716" y="449"/>
                  </a:cubicBezTo>
                  <a:cubicBezTo>
                    <a:pt x="12735" y="447"/>
                    <a:pt x="12753" y="446"/>
                    <a:pt x="12770" y="446"/>
                  </a:cubicBezTo>
                  <a:close/>
                  <a:moveTo>
                    <a:pt x="1173" y="2640"/>
                  </a:moveTo>
                  <a:cubicBezTo>
                    <a:pt x="1575" y="2640"/>
                    <a:pt x="1760" y="3134"/>
                    <a:pt x="1482" y="3412"/>
                  </a:cubicBezTo>
                  <a:cubicBezTo>
                    <a:pt x="1396" y="3498"/>
                    <a:pt x="1291" y="3537"/>
                    <a:pt x="1188" y="3537"/>
                  </a:cubicBezTo>
                  <a:cubicBezTo>
                    <a:pt x="961" y="3537"/>
                    <a:pt x="741" y="3348"/>
                    <a:pt x="741" y="3072"/>
                  </a:cubicBezTo>
                  <a:cubicBezTo>
                    <a:pt x="711" y="2856"/>
                    <a:pt x="927" y="2640"/>
                    <a:pt x="1173" y="2640"/>
                  </a:cubicBezTo>
                  <a:close/>
                  <a:moveTo>
                    <a:pt x="8858" y="3535"/>
                  </a:moveTo>
                  <a:cubicBezTo>
                    <a:pt x="9455" y="3565"/>
                    <a:pt x="9388" y="4402"/>
                    <a:pt x="8853" y="4402"/>
                  </a:cubicBezTo>
                  <a:cubicBezTo>
                    <a:pt x="8835" y="4402"/>
                    <a:pt x="8816" y="4401"/>
                    <a:pt x="8796" y="4399"/>
                  </a:cubicBezTo>
                  <a:cubicBezTo>
                    <a:pt x="8673" y="4368"/>
                    <a:pt x="8549" y="4307"/>
                    <a:pt x="8488" y="4214"/>
                  </a:cubicBezTo>
                  <a:cubicBezTo>
                    <a:pt x="8426" y="4122"/>
                    <a:pt x="8395" y="3998"/>
                    <a:pt x="8426" y="3875"/>
                  </a:cubicBezTo>
                  <a:lnTo>
                    <a:pt x="8426" y="3875"/>
                  </a:lnTo>
                  <a:lnTo>
                    <a:pt x="8426" y="3905"/>
                  </a:lnTo>
                  <a:cubicBezTo>
                    <a:pt x="8457" y="3689"/>
                    <a:pt x="8642" y="3535"/>
                    <a:pt x="8858" y="3535"/>
                  </a:cubicBezTo>
                  <a:close/>
                  <a:moveTo>
                    <a:pt x="5167" y="6689"/>
                  </a:moveTo>
                  <a:cubicBezTo>
                    <a:pt x="5239" y="6689"/>
                    <a:pt x="5310" y="6723"/>
                    <a:pt x="5371" y="6806"/>
                  </a:cubicBezTo>
                  <a:cubicBezTo>
                    <a:pt x="5432" y="6899"/>
                    <a:pt x="5463" y="7023"/>
                    <a:pt x="5463" y="7115"/>
                  </a:cubicBezTo>
                  <a:cubicBezTo>
                    <a:pt x="5407" y="7341"/>
                    <a:pt x="5221" y="7489"/>
                    <a:pt x="5001" y="7489"/>
                  </a:cubicBezTo>
                  <a:cubicBezTo>
                    <a:pt x="4980" y="7489"/>
                    <a:pt x="4960" y="7488"/>
                    <a:pt x="4939" y="7485"/>
                  </a:cubicBezTo>
                  <a:cubicBezTo>
                    <a:pt x="4483" y="7409"/>
                    <a:pt x="4837" y="6689"/>
                    <a:pt x="5167" y="6689"/>
                  </a:cubicBezTo>
                  <a:close/>
                  <a:moveTo>
                    <a:pt x="12721" y="1"/>
                  </a:moveTo>
                  <a:cubicBezTo>
                    <a:pt x="12148" y="1"/>
                    <a:pt x="11645" y="611"/>
                    <a:pt x="11913" y="1220"/>
                  </a:cubicBezTo>
                  <a:lnTo>
                    <a:pt x="9383" y="3257"/>
                  </a:lnTo>
                  <a:cubicBezTo>
                    <a:pt x="9290" y="3196"/>
                    <a:pt x="9167" y="3134"/>
                    <a:pt x="9012" y="3103"/>
                  </a:cubicBezTo>
                  <a:cubicBezTo>
                    <a:pt x="8973" y="3098"/>
                    <a:pt x="8933" y="3095"/>
                    <a:pt x="8894" y="3095"/>
                  </a:cubicBezTo>
                  <a:cubicBezTo>
                    <a:pt x="8473" y="3095"/>
                    <a:pt x="8081" y="3390"/>
                    <a:pt x="8025" y="3813"/>
                  </a:cubicBezTo>
                  <a:cubicBezTo>
                    <a:pt x="7994" y="3998"/>
                    <a:pt x="8025" y="4152"/>
                    <a:pt x="8087" y="4307"/>
                  </a:cubicBezTo>
                  <a:lnTo>
                    <a:pt x="5556" y="6344"/>
                  </a:lnTo>
                  <a:cubicBezTo>
                    <a:pt x="5432" y="6251"/>
                    <a:pt x="5309" y="6220"/>
                    <a:pt x="5155" y="6189"/>
                  </a:cubicBezTo>
                  <a:cubicBezTo>
                    <a:pt x="5108" y="6182"/>
                    <a:pt x="5060" y="6178"/>
                    <a:pt x="5011" y="6178"/>
                  </a:cubicBezTo>
                  <a:cubicBezTo>
                    <a:pt x="4863" y="6178"/>
                    <a:pt x="4707" y="6212"/>
                    <a:pt x="4568" y="6282"/>
                  </a:cubicBezTo>
                  <a:lnTo>
                    <a:pt x="1914" y="3535"/>
                  </a:lnTo>
                  <a:cubicBezTo>
                    <a:pt x="2007" y="3381"/>
                    <a:pt x="2038" y="3227"/>
                    <a:pt x="2038" y="3072"/>
                  </a:cubicBezTo>
                  <a:cubicBezTo>
                    <a:pt x="2038" y="2549"/>
                    <a:pt x="1612" y="2196"/>
                    <a:pt x="1165" y="2196"/>
                  </a:cubicBezTo>
                  <a:cubicBezTo>
                    <a:pt x="953" y="2196"/>
                    <a:pt x="735" y="2276"/>
                    <a:pt x="556" y="2455"/>
                  </a:cubicBezTo>
                  <a:cubicBezTo>
                    <a:pt x="1" y="3010"/>
                    <a:pt x="402" y="3936"/>
                    <a:pt x="1173" y="3936"/>
                  </a:cubicBezTo>
                  <a:lnTo>
                    <a:pt x="1173" y="3967"/>
                  </a:lnTo>
                  <a:cubicBezTo>
                    <a:pt x="1328" y="3936"/>
                    <a:pt x="1482" y="3905"/>
                    <a:pt x="1606" y="3844"/>
                  </a:cubicBezTo>
                  <a:lnTo>
                    <a:pt x="4291" y="6590"/>
                  </a:lnTo>
                  <a:cubicBezTo>
                    <a:pt x="4229" y="6683"/>
                    <a:pt x="4167" y="6806"/>
                    <a:pt x="4167" y="6899"/>
                  </a:cubicBezTo>
                  <a:cubicBezTo>
                    <a:pt x="4105" y="7115"/>
                    <a:pt x="4167" y="7362"/>
                    <a:pt x="4321" y="7547"/>
                  </a:cubicBezTo>
                  <a:cubicBezTo>
                    <a:pt x="4445" y="7732"/>
                    <a:pt x="4630" y="7856"/>
                    <a:pt x="4877" y="7887"/>
                  </a:cubicBezTo>
                  <a:cubicBezTo>
                    <a:pt x="4892" y="7902"/>
                    <a:pt x="4915" y="7910"/>
                    <a:pt x="4939" y="7910"/>
                  </a:cubicBezTo>
                  <a:cubicBezTo>
                    <a:pt x="4962" y="7910"/>
                    <a:pt x="4985" y="7902"/>
                    <a:pt x="5000" y="7887"/>
                  </a:cubicBezTo>
                  <a:cubicBezTo>
                    <a:pt x="5432" y="7887"/>
                    <a:pt x="5803" y="7609"/>
                    <a:pt x="5864" y="7177"/>
                  </a:cubicBezTo>
                  <a:cubicBezTo>
                    <a:pt x="5895" y="7023"/>
                    <a:pt x="5864" y="6837"/>
                    <a:pt x="5803" y="6683"/>
                  </a:cubicBezTo>
                  <a:lnTo>
                    <a:pt x="8333" y="4646"/>
                  </a:lnTo>
                  <a:cubicBezTo>
                    <a:pt x="8488" y="4770"/>
                    <a:pt x="8673" y="4831"/>
                    <a:pt x="8858" y="4831"/>
                  </a:cubicBezTo>
                  <a:cubicBezTo>
                    <a:pt x="9290" y="4831"/>
                    <a:pt x="9630" y="4523"/>
                    <a:pt x="9722" y="4122"/>
                  </a:cubicBezTo>
                  <a:cubicBezTo>
                    <a:pt x="9753" y="3936"/>
                    <a:pt x="9722" y="3751"/>
                    <a:pt x="9630" y="3597"/>
                  </a:cubicBezTo>
                  <a:lnTo>
                    <a:pt x="12191" y="1560"/>
                  </a:lnTo>
                  <a:cubicBezTo>
                    <a:pt x="12315" y="1653"/>
                    <a:pt x="12500" y="1714"/>
                    <a:pt x="12685" y="1714"/>
                  </a:cubicBezTo>
                  <a:cubicBezTo>
                    <a:pt x="12696" y="1715"/>
                    <a:pt x="12708" y="1715"/>
                    <a:pt x="12719" y="1715"/>
                  </a:cubicBezTo>
                  <a:cubicBezTo>
                    <a:pt x="13559" y="1715"/>
                    <a:pt x="13910" y="597"/>
                    <a:pt x="13179" y="140"/>
                  </a:cubicBezTo>
                  <a:cubicBezTo>
                    <a:pt x="13030" y="43"/>
                    <a:pt x="12873" y="1"/>
                    <a:pt x="127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46" name="Google Shape;12446;p23"/>
          <p:cNvGrpSpPr/>
          <p:nvPr/>
        </p:nvGrpSpPr>
        <p:grpSpPr>
          <a:xfrm>
            <a:off x="10963238" y="2483011"/>
            <a:ext cx="298390" cy="508859"/>
            <a:chOff x="7060200" y="4141325"/>
            <a:chExt cx="212200" cy="361875"/>
          </a:xfrm>
        </p:grpSpPr>
        <p:sp>
          <p:nvSpPr>
            <p:cNvPr id="12447" name="Google Shape;12447;p23"/>
            <p:cNvSpPr/>
            <p:nvPr/>
          </p:nvSpPr>
          <p:spPr>
            <a:xfrm>
              <a:off x="7060200" y="4141325"/>
              <a:ext cx="212200" cy="361875"/>
            </a:xfrm>
            <a:custGeom>
              <a:avLst/>
              <a:gdLst/>
              <a:ahLst/>
              <a:cxnLst/>
              <a:rect l="l" t="t" r="r" b="b"/>
              <a:pathLst>
                <a:path w="8488" h="14475" extrusionOk="0">
                  <a:moveTo>
                    <a:pt x="8055" y="1760"/>
                  </a:moveTo>
                  <a:lnTo>
                    <a:pt x="8055" y="11851"/>
                  </a:lnTo>
                  <a:lnTo>
                    <a:pt x="433" y="11851"/>
                  </a:lnTo>
                  <a:lnTo>
                    <a:pt x="433" y="1760"/>
                  </a:lnTo>
                  <a:close/>
                  <a:moveTo>
                    <a:pt x="1297" y="0"/>
                  </a:moveTo>
                  <a:cubicBezTo>
                    <a:pt x="587" y="0"/>
                    <a:pt x="31" y="587"/>
                    <a:pt x="0" y="1297"/>
                  </a:cubicBezTo>
                  <a:lnTo>
                    <a:pt x="0" y="13178"/>
                  </a:lnTo>
                  <a:cubicBezTo>
                    <a:pt x="31" y="13888"/>
                    <a:pt x="587" y="14475"/>
                    <a:pt x="1297" y="14475"/>
                  </a:cubicBezTo>
                  <a:lnTo>
                    <a:pt x="5432" y="14475"/>
                  </a:lnTo>
                  <a:cubicBezTo>
                    <a:pt x="5710" y="14475"/>
                    <a:pt x="5710" y="14043"/>
                    <a:pt x="5432" y="14043"/>
                  </a:cubicBezTo>
                  <a:lnTo>
                    <a:pt x="1297" y="14043"/>
                  </a:lnTo>
                  <a:cubicBezTo>
                    <a:pt x="834" y="14043"/>
                    <a:pt x="433" y="13672"/>
                    <a:pt x="433" y="13178"/>
                  </a:cubicBezTo>
                  <a:lnTo>
                    <a:pt x="433" y="12283"/>
                  </a:lnTo>
                  <a:lnTo>
                    <a:pt x="8055" y="12283"/>
                  </a:lnTo>
                  <a:lnTo>
                    <a:pt x="8055" y="13178"/>
                  </a:lnTo>
                  <a:cubicBezTo>
                    <a:pt x="8055" y="13672"/>
                    <a:pt x="7654" y="14043"/>
                    <a:pt x="7191" y="14043"/>
                  </a:cubicBezTo>
                  <a:lnTo>
                    <a:pt x="6667" y="14043"/>
                  </a:lnTo>
                  <a:cubicBezTo>
                    <a:pt x="6389" y="14043"/>
                    <a:pt x="6389" y="14475"/>
                    <a:pt x="6667" y="14475"/>
                  </a:cubicBezTo>
                  <a:lnTo>
                    <a:pt x="7191" y="14475"/>
                  </a:lnTo>
                  <a:cubicBezTo>
                    <a:pt x="7901" y="14475"/>
                    <a:pt x="8488" y="13888"/>
                    <a:pt x="8488" y="13178"/>
                  </a:cubicBezTo>
                  <a:lnTo>
                    <a:pt x="8488" y="1297"/>
                  </a:lnTo>
                  <a:cubicBezTo>
                    <a:pt x="8488" y="587"/>
                    <a:pt x="7901" y="0"/>
                    <a:pt x="7191" y="0"/>
                  </a:cubicBezTo>
                  <a:lnTo>
                    <a:pt x="3087" y="0"/>
                  </a:lnTo>
                  <a:cubicBezTo>
                    <a:pt x="2809" y="0"/>
                    <a:pt x="2809" y="432"/>
                    <a:pt x="3087" y="432"/>
                  </a:cubicBezTo>
                  <a:lnTo>
                    <a:pt x="7191" y="432"/>
                  </a:lnTo>
                  <a:cubicBezTo>
                    <a:pt x="7654" y="432"/>
                    <a:pt x="8055" y="803"/>
                    <a:pt x="8055" y="1297"/>
                  </a:cubicBezTo>
                  <a:lnTo>
                    <a:pt x="8055" y="1327"/>
                  </a:lnTo>
                  <a:lnTo>
                    <a:pt x="433" y="1327"/>
                  </a:lnTo>
                  <a:lnTo>
                    <a:pt x="433" y="1297"/>
                  </a:lnTo>
                  <a:cubicBezTo>
                    <a:pt x="433" y="803"/>
                    <a:pt x="834" y="432"/>
                    <a:pt x="1297" y="432"/>
                  </a:cubicBezTo>
                  <a:lnTo>
                    <a:pt x="1821" y="432"/>
                  </a:lnTo>
                  <a:cubicBezTo>
                    <a:pt x="2099" y="432"/>
                    <a:pt x="2099" y="0"/>
                    <a:pt x="18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8" name="Google Shape;12448;p23"/>
            <p:cNvSpPr/>
            <p:nvPr/>
          </p:nvSpPr>
          <p:spPr>
            <a:xfrm>
              <a:off x="7146625" y="4463825"/>
              <a:ext cx="39350" cy="10825"/>
            </a:xfrm>
            <a:custGeom>
              <a:avLst/>
              <a:gdLst/>
              <a:ahLst/>
              <a:cxnLst/>
              <a:rect l="l" t="t" r="r" b="b"/>
              <a:pathLst>
                <a:path w="1574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296" y="433"/>
                  </a:lnTo>
                  <a:cubicBezTo>
                    <a:pt x="1574" y="433"/>
                    <a:pt x="1574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49" name="Google Shape;12449;p23"/>
            <p:cNvSpPr/>
            <p:nvPr/>
          </p:nvSpPr>
          <p:spPr>
            <a:xfrm>
              <a:off x="7102625" y="4243125"/>
              <a:ext cx="144300" cy="142075"/>
            </a:xfrm>
            <a:custGeom>
              <a:avLst/>
              <a:gdLst/>
              <a:ahLst/>
              <a:cxnLst/>
              <a:rect l="l" t="t" r="r" b="b"/>
              <a:pathLst>
                <a:path w="5772" h="5683" extrusionOk="0">
                  <a:moveTo>
                    <a:pt x="4383" y="1514"/>
                  </a:moveTo>
                  <a:lnTo>
                    <a:pt x="4013" y="3490"/>
                  </a:lnTo>
                  <a:lnTo>
                    <a:pt x="896" y="3490"/>
                  </a:lnTo>
                  <a:cubicBezTo>
                    <a:pt x="865" y="3490"/>
                    <a:pt x="834" y="3459"/>
                    <a:pt x="834" y="3397"/>
                  </a:cubicBezTo>
                  <a:lnTo>
                    <a:pt x="433" y="1607"/>
                  </a:lnTo>
                  <a:cubicBezTo>
                    <a:pt x="433" y="1576"/>
                    <a:pt x="433" y="1576"/>
                    <a:pt x="433" y="1545"/>
                  </a:cubicBezTo>
                  <a:cubicBezTo>
                    <a:pt x="464" y="1514"/>
                    <a:pt x="464" y="1514"/>
                    <a:pt x="495" y="1514"/>
                  </a:cubicBezTo>
                  <a:close/>
                  <a:moveTo>
                    <a:pt x="1359" y="4817"/>
                  </a:moveTo>
                  <a:cubicBezTo>
                    <a:pt x="1482" y="4817"/>
                    <a:pt x="1575" y="4909"/>
                    <a:pt x="1575" y="5033"/>
                  </a:cubicBezTo>
                  <a:cubicBezTo>
                    <a:pt x="1575" y="5112"/>
                    <a:pt x="1544" y="5142"/>
                    <a:pt x="1502" y="5142"/>
                  </a:cubicBezTo>
                  <a:cubicBezTo>
                    <a:pt x="1364" y="5142"/>
                    <a:pt x="1099" y="4817"/>
                    <a:pt x="1359" y="4817"/>
                  </a:cubicBezTo>
                  <a:close/>
                  <a:moveTo>
                    <a:pt x="3457" y="4817"/>
                  </a:moveTo>
                  <a:cubicBezTo>
                    <a:pt x="3735" y="4817"/>
                    <a:pt x="3735" y="5249"/>
                    <a:pt x="3457" y="5249"/>
                  </a:cubicBezTo>
                  <a:cubicBezTo>
                    <a:pt x="3180" y="5249"/>
                    <a:pt x="3180" y="4817"/>
                    <a:pt x="3457" y="4817"/>
                  </a:cubicBezTo>
                  <a:close/>
                  <a:moveTo>
                    <a:pt x="5522" y="1"/>
                  </a:moveTo>
                  <a:cubicBezTo>
                    <a:pt x="5513" y="1"/>
                    <a:pt x="5504" y="1"/>
                    <a:pt x="5494" y="2"/>
                  </a:cubicBezTo>
                  <a:lnTo>
                    <a:pt x="5247" y="2"/>
                  </a:lnTo>
                  <a:cubicBezTo>
                    <a:pt x="4939" y="2"/>
                    <a:pt x="4661" y="218"/>
                    <a:pt x="4630" y="527"/>
                  </a:cubicBezTo>
                  <a:lnTo>
                    <a:pt x="4507" y="1113"/>
                  </a:lnTo>
                  <a:lnTo>
                    <a:pt x="526" y="1113"/>
                  </a:lnTo>
                  <a:cubicBezTo>
                    <a:pt x="371" y="1113"/>
                    <a:pt x="248" y="1175"/>
                    <a:pt x="155" y="1298"/>
                  </a:cubicBezTo>
                  <a:cubicBezTo>
                    <a:pt x="63" y="1391"/>
                    <a:pt x="1" y="1576"/>
                    <a:pt x="32" y="1700"/>
                  </a:cubicBezTo>
                  <a:lnTo>
                    <a:pt x="433" y="3520"/>
                  </a:lnTo>
                  <a:cubicBezTo>
                    <a:pt x="495" y="3736"/>
                    <a:pt x="680" y="3922"/>
                    <a:pt x="927" y="3922"/>
                  </a:cubicBezTo>
                  <a:lnTo>
                    <a:pt x="4013" y="3922"/>
                  </a:lnTo>
                  <a:lnTo>
                    <a:pt x="4013" y="3983"/>
                  </a:lnTo>
                  <a:cubicBezTo>
                    <a:pt x="3982" y="4230"/>
                    <a:pt x="3766" y="4415"/>
                    <a:pt x="3519" y="4415"/>
                  </a:cubicBezTo>
                  <a:lnTo>
                    <a:pt x="958" y="4415"/>
                  </a:lnTo>
                  <a:cubicBezTo>
                    <a:pt x="834" y="4415"/>
                    <a:pt x="742" y="4508"/>
                    <a:pt x="742" y="4631"/>
                  </a:cubicBezTo>
                  <a:cubicBezTo>
                    <a:pt x="742" y="4693"/>
                    <a:pt x="772" y="4755"/>
                    <a:pt x="834" y="4817"/>
                  </a:cubicBezTo>
                  <a:cubicBezTo>
                    <a:pt x="649" y="5218"/>
                    <a:pt x="958" y="5681"/>
                    <a:pt x="1390" y="5681"/>
                  </a:cubicBezTo>
                  <a:cubicBezTo>
                    <a:pt x="1405" y="5682"/>
                    <a:pt x="1421" y="5682"/>
                    <a:pt x="1436" y="5682"/>
                  </a:cubicBezTo>
                  <a:cubicBezTo>
                    <a:pt x="1873" y="5682"/>
                    <a:pt x="2156" y="5265"/>
                    <a:pt x="2007" y="4847"/>
                  </a:cubicBezTo>
                  <a:lnTo>
                    <a:pt x="2902" y="4847"/>
                  </a:lnTo>
                  <a:cubicBezTo>
                    <a:pt x="2871" y="4909"/>
                    <a:pt x="2871" y="4971"/>
                    <a:pt x="2871" y="5063"/>
                  </a:cubicBezTo>
                  <a:cubicBezTo>
                    <a:pt x="2882" y="5337"/>
                    <a:pt x="3087" y="5448"/>
                    <a:pt x="3327" y="5448"/>
                  </a:cubicBezTo>
                  <a:cubicBezTo>
                    <a:pt x="3766" y="5448"/>
                    <a:pt x="4323" y="5081"/>
                    <a:pt x="4044" y="4662"/>
                  </a:cubicBezTo>
                  <a:cubicBezTo>
                    <a:pt x="4229" y="4539"/>
                    <a:pt x="4383" y="4292"/>
                    <a:pt x="4414" y="4045"/>
                  </a:cubicBezTo>
                  <a:lnTo>
                    <a:pt x="5062" y="589"/>
                  </a:lnTo>
                  <a:cubicBezTo>
                    <a:pt x="5093" y="496"/>
                    <a:pt x="5186" y="403"/>
                    <a:pt x="5278" y="403"/>
                  </a:cubicBezTo>
                  <a:lnTo>
                    <a:pt x="5494" y="403"/>
                  </a:lnTo>
                  <a:cubicBezTo>
                    <a:pt x="5762" y="403"/>
                    <a:pt x="5772" y="1"/>
                    <a:pt x="55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0" name="Google Shape;12450;p23"/>
          <p:cNvGrpSpPr/>
          <p:nvPr/>
        </p:nvGrpSpPr>
        <p:grpSpPr>
          <a:xfrm>
            <a:off x="10858004" y="3271882"/>
            <a:ext cx="508859" cy="509421"/>
            <a:chOff x="4004875" y="3563050"/>
            <a:chExt cx="361875" cy="362275"/>
          </a:xfrm>
        </p:grpSpPr>
        <p:sp>
          <p:nvSpPr>
            <p:cNvPr id="12451" name="Google Shape;12451;p23"/>
            <p:cNvSpPr/>
            <p:nvPr/>
          </p:nvSpPr>
          <p:spPr>
            <a:xfrm>
              <a:off x="4004875" y="3563050"/>
              <a:ext cx="361875" cy="362275"/>
            </a:xfrm>
            <a:custGeom>
              <a:avLst/>
              <a:gdLst/>
              <a:ahLst/>
              <a:cxnLst/>
              <a:rect l="l" t="t" r="r" b="b"/>
              <a:pathLst>
                <a:path w="14475" h="14491" extrusionOk="0">
                  <a:moveTo>
                    <a:pt x="4769" y="510"/>
                  </a:moveTo>
                  <a:cubicBezTo>
                    <a:pt x="5201" y="510"/>
                    <a:pt x="5633" y="787"/>
                    <a:pt x="5679" y="1343"/>
                  </a:cubicBezTo>
                  <a:cubicBezTo>
                    <a:pt x="5679" y="1466"/>
                    <a:pt x="5648" y="1590"/>
                    <a:pt x="5587" y="1713"/>
                  </a:cubicBezTo>
                  <a:cubicBezTo>
                    <a:pt x="5525" y="1837"/>
                    <a:pt x="5617" y="1991"/>
                    <a:pt x="5772" y="1991"/>
                  </a:cubicBezTo>
                  <a:lnTo>
                    <a:pt x="6512" y="1991"/>
                  </a:lnTo>
                  <a:lnTo>
                    <a:pt x="6512" y="3133"/>
                  </a:lnTo>
                  <a:lnTo>
                    <a:pt x="3025" y="3133"/>
                  </a:lnTo>
                  <a:lnTo>
                    <a:pt x="3025" y="1991"/>
                  </a:lnTo>
                  <a:lnTo>
                    <a:pt x="3735" y="1991"/>
                  </a:lnTo>
                  <a:cubicBezTo>
                    <a:pt x="3889" y="1991"/>
                    <a:pt x="4013" y="1837"/>
                    <a:pt x="3951" y="1713"/>
                  </a:cubicBezTo>
                  <a:cubicBezTo>
                    <a:pt x="3889" y="1590"/>
                    <a:pt x="3858" y="1466"/>
                    <a:pt x="3858" y="1343"/>
                  </a:cubicBezTo>
                  <a:cubicBezTo>
                    <a:pt x="3905" y="787"/>
                    <a:pt x="4337" y="510"/>
                    <a:pt x="4769" y="510"/>
                  </a:cubicBezTo>
                  <a:close/>
                  <a:moveTo>
                    <a:pt x="11759" y="3503"/>
                  </a:moveTo>
                  <a:cubicBezTo>
                    <a:pt x="11882" y="3503"/>
                    <a:pt x="12006" y="3596"/>
                    <a:pt x="12006" y="3719"/>
                  </a:cubicBezTo>
                  <a:lnTo>
                    <a:pt x="10926" y="3719"/>
                  </a:lnTo>
                  <a:cubicBezTo>
                    <a:pt x="10956" y="3596"/>
                    <a:pt x="11049" y="3503"/>
                    <a:pt x="11173" y="3503"/>
                  </a:cubicBezTo>
                  <a:close/>
                  <a:moveTo>
                    <a:pt x="12191" y="4151"/>
                  </a:moveTo>
                  <a:lnTo>
                    <a:pt x="12962" y="4645"/>
                  </a:lnTo>
                  <a:lnTo>
                    <a:pt x="9969" y="4645"/>
                  </a:lnTo>
                  <a:lnTo>
                    <a:pt x="10771" y="4151"/>
                  </a:lnTo>
                  <a:close/>
                  <a:moveTo>
                    <a:pt x="13271" y="5077"/>
                  </a:moveTo>
                  <a:lnTo>
                    <a:pt x="12438" y="6157"/>
                  </a:lnTo>
                  <a:lnTo>
                    <a:pt x="10524" y="6157"/>
                  </a:lnTo>
                  <a:lnTo>
                    <a:pt x="9691" y="5077"/>
                  </a:lnTo>
                  <a:close/>
                  <a:moveTo>
                    <a:pt x="12568" y="6584"/>
                  </a:moveTo>
                  <a:cubicBezTo>
                    <a:pt x="12740" y="6584"/>
                    <a:pt x="12734" y="6961"/>
                    <a:pt x="12551" y="6961"/>
                  </a:cubicBezTo>
                  <a:cubicBezTo>
                    <a:pt x="12544" y="6961"/>
                    <a:pt x="12537" y="6961"/>
                    <a:pt x="12530" y="6960"/>
                  </a:cubicBezTo>
                  <a:lnTo>
                    <a:pt x="10432" y="6960"/>
                  </a:lnTo>
                  <a:cubicBezTo>
                    <a:pt x="10216" y="6929"/>
                    <a:pt x="10216" y="6620"/>
                    <a:pt x="10432" y="6589"/>
                  </a:cubicBezTo>
                  <a:lnTo>
                    <a:pt x="12530" y="6589"/>
                  </a:lnTo>
                  <a:cubicBezTo>
                    <a:pt x="12544" y="6586"/>
                    <a:pt x="12557" y="6584"/>
                    <a:pt x="12568" y="6584"/>
                  </a:cubicBezTo>
                  <a:close/>
                  <a:moveTo>
                    <a:pt x="12098" y="7361"/>
                  </a:moveTo>
                  <a:lnTo>
                    <a:pt x="12098" y="11126"/>
                  </a:lnTo>
                  <a:cubicBezTo>
                    <a:pt x="12098" y="11527"/>
                    <a:pt x="12376" y="11867"/>
                    <a:pt x="12777" y="11898"/>
                  </a:cubicBezTo>
                  <a:lnTo>
                    <a:pt x="12777" y="12083"/>
                  </a:lnTo>
                  <a:lnTo>
                    <a:pt x="10185" y="12083"/>
                  </a:lnTo>
                  <a:lnTo>
                    <a:pt x="10185" y="11898"/>
                  </a:lnTo>
                  <a:cubicBezTo>
                    <a:pt x="10586" y="11867"/>
                    <a:pt x="10864" y="11527"/>
                    <a:pt x="10864" y="11126"/>
                  </a:cubicBezTo>
                  <a:lnTo>
                    <a:pt x="10864" y="7361"/>
                  </a:lnTo>
                  <a:close/>
                  <a:moveTo>
                    <a:pt x="9537" y="5571"/>
                  </a:moveTo>
                  <a:lnTo>
                    <a:pt x="10061" y="6250"/>
                  </a:lnTo>
                  <a:cubicBezTo>
                    <a:pt x="9568" y="6589"/>
                    <a:pt x="9815" y="7392"/>
                    <a:pt x="10432" y="7392"/>
                  </a:cubicBezTo>
                  <a:lnTo>
                    <a:pt x="10463" y="7392"/>
                  </a:lnTo>
                  <a:lnTo>
                    <a:pt x="10463" y="11157"/>
                  </a:lnTo>
                  <a:cubicBezTo>
                    <a:pt x="10432" y="11342"/>
                    <a:pt x="10308" y="11496"/>
                    <a:pt x="10123" y="11496"/>
                  </a:cubicBezTo>
                  <a:cubicBezTo>
                    <a:pt x="9907" y="11496"/>
                    <a:pt x="9753" y="11651"/>
                    <a:pt x="9753" y="11836"/>
                  </a:cubicBezTo>
                  <a:lnTo>
                    <a:pt x="9753" y="12083"/>
                  </a:lnTo>
                  <a:cubicBezTo>
                    <a:pt x="9691" y="12083"/>
                    <a:pt x="9599" y="12114"/>
                    <a:pt x="9537" y="12145"/>
                  </a:cubicBezTo>
                  <a:lnTo>
                    <a:pt x="9537" y="5571"/>
                  </a:lnTo>
                  <a:close/>
                  <a:moveTo>
                    <a:pt x="8055" y="3040"/>
                  </a:moveTo>
                  <a:lnTo>
                    <a:pt x="8055" y="12885"/>
                  </a:lnTo>
                  <a:lnTo>
                    <a:pt x="1482" y="12885"/>
                  </a:lnTo>
                  <a:lnTo>
                    <a:pt x="1482" y="3040"/>
                  </a:lnTo>
                  <a:lnTo>
                    <a:pt x="2593" y="3040"/>
                  </a:lnTo>
                  <a:lnTo>
                    <a:pt x="2593" y="3349"/>
                  </a:lnTo>
                  <a:cubicBezTo>
                    <a:pt x="2593" y="3442"/>
                    <a:pt x="2716" y="3565"/>
                    <a:pt x="2809" y="3565"/>
                  </a:cubicBezTo>
                  <a:lnTo>
                    <a:pt x="6728" y="3565"/>
                  </a:lnTo>
                  <a:cubicBezTo>
                    <a:pt x="6821" y="3565"/>
                    <a:pt x="6914" y="3472"/>
                    <a:pt x="6914" y="3349"/>
                  </a:cubicBezTo>
                  <a:lnTo>
                    <a:pt x="6914" y="3040"/>
                  </a:lnTo>
                  <a:close/>
                  <a:moveTo>
                    <a:pt x="13117" y="12484"/>
                  </a:moveTo>
                  <a:cubicBezTo>
                    <a:pt x="13364" y="12484"/>
                    <a:pt x="13549" y="12669"/>
                    <a:pt x="13549" y="12916"/>
                  </a:cubicBezTo>
                  <a:lnTo>
                    <a:pt x="13549" y="13194"/>
                  </a:lnTo>
                  <a:lnTo>
                    <a:pt x="9383" y="13194"/>
                  </a:lnTo>
                  <a:lnTo>
                    <a:pt x="9383" y="12916"/>
                  </a:lnTo>
                  <a:cubicBezTo>
                    <a:pt x="9383" y="12669"/>
                    <a:pt x="9568" y="12484"/>
                    <a:pt x="9815" y="12484"/>
                  </a:cubicBezTo>
                  <a:close/>
                  <a:moveTo>
                    <a:pt x="4753" y="0"/>
                  </a:moveTo>
                  <a:cubicBezTo>
                    <a:pt x="4090" y="0"/>
                    <a:pt x="3426" y="448"/>
                    <a:pt x="3426" y="1343"/>
                  </a:cubicBezTo>
                  <a:cubicBezTo>
                    <a:pt x="3426" y="1405"/>
                    <a:pt x="3457" y="1497"/>
                    <a:pt x="3457" y="1559"/>
                  </a:cubicBezTo>
                  <a:lnTo>
                    <a:pt x="1544" y="1559"/>
                  </a:lnTo>
                  <a:cubicBezTo>
                    <a:pt x="679" y="1559"/>
                    <a:pt x="1" y="2238"/>
                    <a:pt x="1" y="3102"/>
                  </a:cubicBezTo>
                  <a:lnTo>
                    <a:pt x="1" y="3627"/>
                  </a:lnTo>
                  <a:cubicBezTo>
                    <a:pt x="1" y="3766"/>
                    <a:pt x="101" y="3835"/>
                    <a:pt x="201" y="3835"/>
                  </a:cubicBezTo>
                  <a:cubicBezTo>
                    <a:pt x="301" y="3835"/>
                    <a:pt x="402" y="3766"/>
                    <a:pt x="402" y="3627"/>
                  </a:cubicBezTo>
                  <a:lnTo>
                    <a:pt x="402" y="3102"/>
                  </a:lnTo>
                  <a:cubicBezTo>
                    <a:pt x="402" y="2485"/>
                    <a:pt x="896" y="1991"/>
                    <a:pt x="1513" y="1991"/>
                  </a:cubicBezTo>
                  <a:lnTo>
                    <a:pt x="2593" y="1991"/>
                  </a:lnTo>
                  <a:lnTo>
                    <a:pt x="2593" y="2608"/>
                  </a:lnTo>
                  <a:lnTo>
                    <a:pt x="1235" y="2608"/>
                  </a:lnTo>
                  <a:cubicBezTo>
                    <a:pt x="1142" y="2608"/>
                    <a:pt x="1050" y="2701"/>
                    <a:pt x="1050" y="2824"/>
                  </a:cubicBezTo>
                  <a:lnTo>
                    <a:pt x="1050" y="13101"/>
                  </a:lnTo>
                  <a:cubicBezTo>
                    <a:pt x="1050" y="13194"/>
                    <a:pt x="1142" y="13286"/>
                    <a:pt x="1235" y="13286"/>
                  </a:cubicBezTo>
                  <a:lnTo>
                    <a:pt x="8271" y="13286"/>
                  </a:lnTo>
                  <a:cubicBezTo>
                    <a:pt x="8364" y="13286"/>
                    <a:pt x="8457" y="13194"/>
                    <a:pt x="8457" y="13101"/>
                  </a:cubicBezTo>
                  <a:lnTo>
                    <a:pt x="8457" y="2824"/>
                  </a:lnTo>
                  <a:cubicBezTo>
                    <a:pt x="8457" y="2701"/>
                    <a:pt x="8364" y="2608"/>
                    <a:pt x="8271" y="2608"/>
                  </a:cubicBezTo>
                  <a:lnTo>
                    <a:pt x="6914" y="2608"/>
                  </a:lnTo>
                  <a:lnTo>
                    <a:pt x="6914" y="1991"/>
                  </a:lnTo>
                  <a:lnTo>
                    <a:pt x="7994" y="1991"/>
                  </a:lnTo>
                  <a:cubicBezTo>
                    <a:pt x="8580" y="1991"/>
                    <a:pt x="9105" y="2485"/>
                    <a:pt x="9105" y="3102"/>
                  </a:cubicBezTo>
                  <a:lnTo>
                    <a:pt x="9105" y="12453"/>
                  </a:lnTo>
                  <a:cubicBezTo>
                    <a:pt x="9012" y="12577"/>
                    <a:pt x="8950" y="12731"/>
                    <a:pt x="8981" y="12916"/>
                  </a:cubicBezTo>
                  <a:lnTo>
                    <a:pt x="8981" y="13194"/>
                  </a:lnTo>
                  <a:cubicBezTo>
                    <a:pt x="8673" y="13256"/>
                    <a:pt x="8457" y="13502"/>
                    <a:pt x="8457" y="13811"/>
                  </a:cubicBezTo>
                  <a:cubicBezTo>
                    <a:pt x="8457" y="13904"/>
                    <a:pt x="8488" y="13965"/>
                    <a:pt x="8518" y="14027"/>
                  </a:cubicBezTo>
                  <a:lnTo>
                    <a:pt x="1544" y="14027"/>
                  </a:lnTo>
                  <a:cubicBezTo>
                    <a:pt x="926" y="14027"/>
                    <a:pt x="433" y="13533"/>
                    <a:pt x="433" y="12916"/>
                  </a:cubicBezTo>
                  <a:lnTo>
                    <a:pt x="433" y="4923"/>
                  </a:lnTo>
                  <a:cubicBezTo>
                    <a:pt x="433" y="4784"/>
                    <a:pt x="325" y="4715"/>
                    <a:pt x="217" y="4715"/>
                  </a:cubicBezTo>
                  <a:cubicBezTo>
                    <a:pt x="109" y="4715"/>
                    <a:pt x="1" y="4784"/>
                    <a:pt x="1" y="4923"/>
                  </a:cubicBezTo>
                  <a:lnTo>
                    <a:pt x="1" y="12947"/>
                  </a:lnTo>
                  <a:cubicBezTo>
                    <a:pt x="1" y="13780"/>
                    <a:pt x="679" y="14490"/>
                    <a:pt x="1544" y="14490"/>
                  </a:cubicBezTo>
                  <a:lnTo>
                    <a:pt x="11944" y="14490"/>
                  </a:lnTo>
                  <a:cubicBezTo>
                    <a:pt x="12253" y="14490"/>
                    <a:pt x="12253" y="14058"/>
                    <a:pt x="11944" y="14058"/>
                  </a:cubicBezTo>
                  <a:lnTo>
                    <a:pt x="9105" y="14058"/>
                  </a:lnTo>
                  <a:cubicBezTo>
                    <a:pt x="8981" y="14058"/>
                    <a:pt x="8889" y="13965"/>
                    <a:pt x="8920" y="13873"/>
                  </a:cubicBezTo>
                  <a:cubicBezTo>
                    <a:pt x="8920" y="13749"/>
                    <a:pt x="8981" y="13657"/>
                    <a:pt x="9105" y="13657"/>
                  </a:cubicBezTo>
                  <a:lnTo>
                    <a:pt x="13857" y="13657"/>
                  </a:lnTo>
                  <a:cubicBezTo>
                    <a:pt x="14104" y="13688"/>
                    <a:pt x="14104" y="14027"/>
                    <a:pt x="13857" y="14058"/>
                  </a:cubicBezTo>
                  <a:lnTo>
                    <a:pt x="13271" y="14058"/>
                  </a:lnTo>
                  <a:cubicBezTo>
                    <a:pt x="12993" y="14058"/>
                    <a:pt x="12993" y="14490"/>
                    <a:pt x="13271" y="14490"/>
                  </a:cubicBezTo>
                  <a:lnTo>
                    <a:pt x="13857" y="14490"/>
                  </a:lnTo>
                  <a:cubicBezTo>
                    <a:pt x="14197" y="14490"/>
                    <a:pt x="14475" y="14212"/>
                    <a:pt x="14475" y="13873"/>
                  </a:cubicBezTo>
                  <a:cubicBezTo>
                    <a:pt x="14475" y="13564"/>
                    <a:pt x="14259" y="13317"/>
                    <a:pt x="13981" y="13256"/>
                  </a:cubicBezTo>
                  <a:lnTo>
                    <a:pt x="13981" y="13225"/>
                  </a:lnTo>
                  <a:lnTo>
                    <a:pt x="13981" y="12916"/>
                  </a:lnTo>
                  <a:cubicBezTo>
                    <a:pt x="13981" y="12484"/>
                    <a:pt x="13641" y="12114"/>
                    <a:pt x="13209" y="12083"/>
                  </a:cubicBezTo>
                  <a:lnTo>
                    <a:pt x="13209" y="11836"/>
                  </a:lnTo>
                  <a:cubicBezTo>
                    <a:pt x="13209" y="11620"/>
                    <a:pt x="13055" y="11466"/>
                    <a:pt x="12839" y="11466"/>
                  </a:cubicBezTo>
                  <a:cubicBezTo>
                    <a:pt x="12685" y="11466"/>
                    <a:pt x="12530" y="11342"/>
                    <a:pt x="12530" y="11157"/>
                  </a:cubicBezTo>
                  <a:lnTo>
                    <a:pt x="12530" y="7361"/>
                  </a:lnTo>
                  <a:cubicBezTo>
                    <a:pt x="13148" y="7361"/>
                    <a:pt x="13395" y="6589"/>
                    <a:pt x="12901" y="6250"/>
                  </a:cubicBezTo>
                  <a:lnTo>
                    <a:pt x="13734" y="5170"/>
                  </a:lnTo>
                  <a:cubicBezTo>
                    <a:pt x="13827" y="5077"/>
                    <a:pt x="13857" y="4954"/>
                    <a:pt x="13827" y="4830"/>
                  </a:cubicBezTo>
                  <a:cubicBezTo>
                    <a:pt x="13796" y="4707"/>
                    <a:pt x="13734" y="4614"/>
                    <a:pt x="13611" y="4553"/>
                  </a:cubicBezTo>
                  <a:lnTo>
                    <a:pt x="12438" y="3812"/>
                  </a:lnTo>
                  <a:lnTo>
                    <a:pt x="12438" y="3750"/>
                  </a:lnTo>
                  <a:cubicBezTo>
                    <a:pt x="12438" y="3380"/>
                    <a:pt x="12160" y="3071"/>
                    <a:pt x="11790" y="3071"/>
                  </a:cubicBezTo>
                  <a:lnTo>
                    <a:pt x="11697" y="3071"/>
                  </a:lnTo>
                  <a:lnTo>
                    <a:pt x="11697" y="2423"/>
                  </a:lnTo>
                  <a:lnTo>
                    <a:pt x="11944" y="2423"/>
                  </a:lnTo>
                  <a:cubicBezTo>
                    <a:pt x="12222" y="2423"/>
                    <a:pt x="12222" y="1991"/>
                    <a:pt x="11944" y="1991"/>
                  </a:cubicBezTo>
                  <a:lnTo>
                    <a:pt x="11697" y="1991"/>
                  </a:lnTo>
                  <a:lnTo>
                    <a:pt x="11697" y="1744"/>
                  </a:lnTo>
                  <a:cubicBezTo>
                    <a:pt x="11682" y="1621"/>
                    <a:pt x="11581" y="1559"/>
                    <a:pt x="11481" y="1559"/>
                  </a:cubicBezTo>
                  <a:cubicBezTo>
                    <a:pt x="11381" y="1559"/>
                    <a:pt x="11281" y="1621"/>
                    <a:pt x="11265" y="1744"/>
                  </a:cubicBezTo>
                  <a:lnTo>
                    <a:pt x="11265" y="1991"/>
                  </a:lnTo>
                  <a:lnTo>
                    <a:pt x="11018" y="1991"/>
                  </a:lnTo>
                  <a:cubicBezTo>
                    <a:pt x="10740" y="1991"/>
                    <a:pt x="10740" y="2423"/>
                    <a:pt x="11018" y="2423"/>
                  </a:cubicBezTo>
                  <a:lnTo>
                    <a:pt x="11265" y="2423"/>
                  </a:lnTo>
                  <a:lnTo>
                    <a:pt x="11265" y="3071"/>
                  </a:lnTo>
                  <a:lnTo>
                    <a:pt x="11203" y="3071"/>
                  </a:lnTo>
                  <a:cubicBezTo>
                    <a:pt x="10833" y="3071"/>
                    <a:pt x="10524" y="3380"/>
                    <a:pt x="10524" y="3750"/>
                  </a:cubicBezTo>
                  <a:lnTo>
                    <a:pt x="10524" y="3812"/>
                  </a:lnTo>
                  <a:lnTo>
                    <a:pt x="9537" y="4429"/>
                  </a:lnTo>
                  <a:lnTo>
                    <a:pt x="9537" y="3102"/>
                  </a:lnTo>
                  <a:cubicBezTo>
                    <a:pt x="9537" y="2238"/>
                    <a:pt x="8858" y="1559"/>
                    <a:pt x="7994" y="1559"/>
                  </a:cubicBezTo>
                  <a:lnTo>
                    <a:pt x="6080" y="1559"/>
                  </a:lnTo>
                  <a:cubicBezTo>
                    <a:pt x="6080" y="1497"/>
                    <a:pt x="6080" y="1405"/>
                    <a:pt x="6080" y="1343"/>
                  </a:cubicBezTo>
                  <a:cubicBezTo>
                    <a:pt x="6080" y="448"/>
                    <a:pt x="5417" y="0"/>
                    <a:pt x="47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2" name="Google Shape;12452;p23"/>
            <p:cNvSpPr/>
            <p:nvPr/>
          </p:nvSpPr>
          <p:spPr>
            <a:xfrm>
              <a:off x="4105950" y="3583300"/>
              <a:ext cx="36275" cy="28000"/>
            </a:xfrm>
            <a:custGeom>
              <a:avLst/>
              <a:gdLst/>
              <a:ahLst/>
              <a:cxnLst/>
              <a:rect l="l" t="t" r="r" b="b"/>
              <a:pathLst>
                <a:path w="1451" h="1120" extrusionOk="0">
                  <a:moveTo>
                    <a:pt x="683" y="428"/>
                  </a:moveTo>
                  <a:cubicBezTo>
                    <a:pt x="692" y="428"/>
                    <a:pt x="701" y="431"/>
                    <a:pt x="710" y="440"/>
                  </a:cubicBezTo>
                  <a:cubicBezTo>
                    <a:pt x="834" y="440"/>
                    <a:pt x="895" y="564"/>
                    <a:pt x="803" y="656"/>
                  </a:cubicBezTo>
                  <a:cubicBezTo>
                    <a:pt x="774" y="685"/>
                    <a:pt x="742" y="697"/>
                    <a:pt x="711" y="697"/>
                  </a:cubicBezTo>
                  <a:cubicBezTo>
                    <a:pt x="610" y="697"/>
                    <a:pt x="523" y="566"/>
                    <a:pt x="618" y="471"/>
                  </a:cubicBezTo>
                  <a:cubicBezTo>
                    <a:pt x="639" y="449"/>
                    <a:pt x="661" y="428"/>
                    <a:pt x="683" y="428"/>
                  </a:cubicBezTo>
                  <a:close/>
                  <a:moveTo>
                    <a:pt x="726" y="1"/>
                  </a:moveTo>
                  <a:cubicBezTo>
                    <a:pt x="587" y="1"/>
                    <a:pt x="448" y="55"/>
                    <a:pt x="340" y="163"/>
                  </a:cubicBezTo>
                  <a:cubicBezTo>
                    <a:pt x="0" y="502"/>
                    <a:pt x="216" y="1088"/>
                    <a:pt x="710" y="1119"/>
                  </a:cubicBezTo>
                  <a:cubicBezTo>
                    <a:pt x="1204" y="1088"/>
                    <a:pt x="1451" y="502"/>
                    <a:pt x="1111" y="163"/>
                  </a:cubicBezTo>
                  <a:cubicBezTo>
                    <a:pt x="1003" y="55"/>
                    <a:pt x="865" y="1"/>
                    <a:pt x="7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3" name="Google Shape;12453;p23"/>
            <p:cNvSpPr/>
            <p:nvPr/>
          </p:nvSpPr>
          <p:spPr>
            <a:xfrm>
              <a:off x="4059900" y="3678100"/>
              <a:ext cx="40275" cy="35700"/>
            </a:xfrm>
            <a:custGeom>
              <a:avLst/>
              <a:gdLst/>
              <a:ahLst/>
              <a:cxnLst/>
              <a:rect l="l" t="t" r="r" b="b"/>
              <a:pathLst>
                <a:path w="1611" h="1428" extrusionOk="0">
                  <a:moveTo>
                    <a:pt x="293" y="0"/>
                  </a:moveTo>
                  <a:cubicBezTo>
                    <a:pt x="130" y="0"/>
                    <a:pt x="5" y="211"/>
                    <a:pt x="145" y="352"/>
                  </a:cubicBezTo>
                  <a:lnTo>
                    <a:pt x="484" y="722"/>
                  </a:lnTo>
                  <a:lnTo>
                    <a:pt x="145" y="1062"/>
                  </a:lnTo>
                  <a:cubicBezTo>
                    <a:pt x="0" y="1207"/>
                    <a:pt x="139" y="1427"/>
                    <a:pt x="310" y="1427"/>
                  </a:cubicBezTo>
                  <a:cubicBezTo>
                    <a:pt x="357" y="1427"/>
                    <a:pt x="407" y="1410"/>
                    <a:pt x="454" y="1370"/>
                  </a:cubicBezTo>
                  <a:lnTo>
                    <a:pt x="793" y="1000"/>
                  </a:lnTo>
                  <a:lnTo>
                    <a:pt x="1163" y="1370"/>
                  </a:lnTo>
                  <a:cubicBezTo>
                    <a:pt x="1204" y="1410"/>
                    <a:pt x="1250" y="1427"/>
                    <a:pt x="1295" y="1427"/>
                  </a:cubicBezTo>
                  <a:cubicBezTo>
                    <a:pt x="1458" y="1427"/>
                    <a:pt x="1610" y="1207"/>
                    <a:pt x="1441" y="1062"/>
                  </a:cubicBezTo>
                  <a:lnTo>
                    <a:pt x="1102" y="722"/>
                  </a:lnTo>
                  <a:lnTo>
                    <a:pt x="1441" y="352"/>
                  </a:lnTo>
                  <a:cubicBezTo>
                    <a:pt x="1605" y="211"/>
                    <a:pt x="1467" y="0"/>
                    <a:pt x="1310" y="0"/>
                  </a:cubicBezTo>
                  <a:cubicBezTo>
                    <a:pt x="1260" y="0"/>
                    <a:pt x="1208" y="22"/>
                    <a:pt x="1163" y="74"/>
                  </a:cubicBezTo>
                  <a:lnTo>
                    <a:pt x="793" y="414"/>
                  </a:lnTo>
                  <a:lnTo>
                    <a:pt x="454" y="74"/>
                  </a:lnTo>
                  <a:cubicBezTo>
                    <a:pt x="401" y="22"/>
                    <a:pt x="345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4" name="Google Shape;12454;p23"/>
            <p:cNvSpPr/>
            <p:nvPr/>
          </p:nvSpPr>
          <p:spPr>
            <a:xfrm>
              <a:off x="4148000" y="3764925"/>
              <a:ext cx="40300" cy="36050"/>
            </a:xfrm>
            <a:custGeom>
              <a:avLst/>
              <a:gdLst/>
              <a:ahLst/>
              <a:cxnLst/>
              <a:rect l="l" t="t" r="r" b="b"/>
              <a:pathLst>
                <a:path w="1612" h="1442" extrusionOk="0">
                  <a:moveTo>
                    <a:pt x="331" y="0"/>
                  </a:moveTo>
                  <a:cubicBezTo>
                    <a:pt x="154" y="0"/>
                    <a:pt x="1" y="221"/>
                    <a:pt x="170" y="366"/>
                  </a:cubicBezTo>
                  <a:lnTo>
                    <a:pt x="510" y="706"/>
                  </a:lnTo>
                  <a:lnTo>
                    <a:pt x="170" y="1076"/>
                  </a:lnTo>
                  <a:cubicBezTo>
                    <a:pt x="1" y="1221"/>
                    <a:pt x="154" y="1442"/>
                    <a:pt x="331" y="1442"/>
                  </a:cubicBezTo>
                  <a:cubicBezTo>
                    <a:pt x="381" y="1442"/>
                    <a:pt x="432" y="1425"/>
                    <a:pt x="479" y="1385"/>
                  </a:cubicBezTo>
                  <a:lnTo>
                    <a:pt x="818" y="1014"/>
                  </a:lnTo>
                  <a:lnTo>
                    <a:pt x="1158" y="1385"/>
                  </a:lnTo>
                  <a:cubicBezTo>
                    <a:pt x="1205" y="1425"/>
                    <a:pt x="1254" y="1442"/>
                    <a:pt x="1302" y="1442"/>
                  </a:cubicBezTo>
                  <a:cubicBezTo>
                    <a:pt x="1472" y="1442"/>
                    <a:pt x="1611" y="1221"/>
                    <a:pt x="1466" y="1076"/>
                  </a:cubicBezTo>
                  <a:lnTo>
                    <a:pt x="1127" y="706"/>
                  </a:lnTo>
                  <a:lnTo>
                    <a:pt x="1466" y="366"/>
                  </a:lnTo>
                  <a:cubicBezTo>
                    <a:pt x="1559" y="274"/>
                    <a:pt x="1559" y="150"/>
                    <a:pt x="1466" y="58"/>
                  </a:cubicBezTo>
                  <a:cubicBezTo>
                    <a:pt x="1420" y="27"/>
                    <a:pt x="1366" y="11"/>
                    <a:pt x="1312" y="11"/>
                  </a:cubicBezTo>
                  <a:cubicBezTo>
                    <a:pt x="1258" y="11"/>
                    <a:pt x="1204" y="27"/>
                    <a:pt x="1158" y="58"/>
                  </a:cubicBezTo>
                  <a:lnTo>
                    <a:pt x="818" y="428"/>
                  </a:lnTo>
                  <a:lnTo>
                    <a:pt x="479" y="58"/>
                  </a:lnTo>
                  <a:cubicBezTo>
                    <a:pt x="432" y="17"/>
                    <a:pt x="381" y="0"/>
                    <a:pt x="3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5" name="Google Shape;12455;p23"/>
            <p:cNvSpPr/>
            <p:nvPr/>
          </p:nvSpPr>
          <p:spPr>
            <a:xfrm>
              <a:off x="4103875" y="3827425"/>
              <a:ext cx="40275" cy="36050"/>
            </a:xfrm>
            <a:custGeom>
              <a:avLst/>
              <a:gdLst/>
              <a:ahLst/>
              <a:cxnLst/>
              <a:rect l="l" t="t" r="r" b="b"/>
              <a:pathLst>
                <a:path w="1611" h="1442" extrusionOk="0">
                  <a:moveTo>
                    <a:pt x="322" y="0"/>
                  </a:moveTo>
                  <a:cubicBezTo>
                    <a:pt x="158" y="0"/>
                    <a:pt x="0" y="221"/>
                    <a:pt x="145" y="366"/>
                  </a:cubicBezTo>
                  <a:lnTo>
                    <a:pt x="515" y="736"/>
                  </a:lnTo>
                  <a:lnTo>
                    <a:pt x="145" y="1076"/>
                  </a:lnTo>
                  <a:cubicBezTo>
                    <a:pt x="0" y="1221"/>
                    <a:pt x="158" y="1442"/>
                    <a:pt x="322" y="1442"/>
                  </a:cubicBezTo>
                  <a:cubicBezTo>
                    <a:pt x="368" y="1442"/>
                    <a:pt x="414" y="1425"/>
                    <a:pt x="454" y="1384"/>
                  </a:cubicBezTo>
                  <a:lnTo>
                    <a:pt x="793" y="1014"/>
                  </a:lnTo>
                  <a:lnTo>
                    <a:pt x="1164" y="1384"/>
                  </a:lnTo>
                  <a:cubicBezTo>
                    <a:pt x="1204" y="1425"/>
                    <a:pt x="1250" y="1442"/>
                    <a:pt x="1295" y="1442"/>
                  </a:cubicBezTo>
                  <a:cubicBezTo>
                    <a:pt x="1458" y="1442"/>
                    <a:pt x="1611" y="1221"/>
                    <a:pt x="1441" y="1076"/>
                  </a:cubicBezTo>
                  <a:lnTo>
                    <a:pt x="1102" y="736"/>
                  </a:lnTo>
                  <a:lnTo>
                    <a:pt x="1441" y="366"/>
                  </a:lnTo>
                  <a:cubicBezTo>
                    <a:pt x="1534" y="273"/>
                    <a:pt x="1534" y="150"/>
                    <a:pt x="1441" y="57"/>
                  </a:cubicBezTo>
                  <a:cubicBezTo>
                    <a:pt x="1410" y="26"/>
                    <a:pt x="1356" y="11"/>
                    <a:pt x="1302" y="11"/>
                  </a:cubicBezTo>
                  <a:cubicBezTo>
                    <a:pt x="1248" y="11"/>
                    <a:pt x="1194" y="26"/>
                    <a:pt x="1164" y="57"/>
                  </a:cubicBezTo>
                  <a:lnTo>
                    <a:pt x="793" y="428"/>
                  </a:lnTo>
                  <a:lnTo>
                    <a:pt x="454" y="57"/>
                  </a:lnTo>
                  <a:cubicBezTo>
                    <a:pt x="414" y="17"/>
                    <a:pt x="368" y="0"/>
                    <a:pt x="3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6" name="Google Shape;12456;p23"/>
            <p:cNvSpPr/>
            <p:nvPr/>
          </p:nvSpPr>
          <p:spPr>
            <a:xfrm>
              <a:off x="4063525" y="3691625"/>
              <a:ext cx="124225" cy="140150"/>
            </a:xfrm>
            <a:custGeom>
              <a:avLst/>
              <a:gdLst/>
              <a:ahLst/>
              <a:cxnLst/>
              <a:rect l="l" t="t" r="r" b="b"/>
              <a:pathLst>
                <a:path w="4969" h="5606" extrusionOk="0">
                  <a:moveTo>
                    <a:pt x="4053" y="1"/>
                  </a:moveTo>
                  <a:cubicBezTo>
                    <a:pt x="3882" y="1"/>
                    <a:pt x="3744" y="221"/>
                    <a:pt x="3889" y="366"/>
                  </a:cubicBezTo>
                  <a:lnTo>
                    <a:pt x="4259" y="706"/>
                  </a:lnTo>
                  <a:cubicBezTo>
                    <a:pt x="1852" y="953"/>
                    <a:pt x="0" y="2990"/>
                    <a:pt x="0" y="5397"/>
                  </a:cubicBezTo>
                  <a:cubicBezTo>
                    <a:pt x="0" y="5536"/>
                    <a:pt x="108" y="5605"/>
                    <a:pt x="216" y="5605"/>
                  </a:cubicBezTo>
                  <a:cubicBezTo>
                    <a:pt x="324" y="5605"/>
                    <a:pt x="432" y="5536"/>
                    <a:pt x="432" y="5397"/>
                  </a:cubicBezTo>
                  <a:cubicBezTo>
                    <a:pt x="432" y="3236"/>
                    <a:pt x="2037" y="1416"/>
                    <a:pt x="4197" y="1138"/>
                  </a:cubicBezTo>
                  <a:lnTo>
                    <a:pt x="4197" y="1138"/>
                  </a:lnTo>
                  <a:lnTo>
                    <a:pt x="3889" y="1446"/>
                  </a:lnTo>
                  <a:cubicBezTo>
                    <a:pt x="3744" y="1615"/>
                    <a:pt x="3882" y="1803"/>
                    <a:pt x="4053" y="1803"/>
                  </a:cubicBezTo>
                  <a:cubicBezTo>
                    <a:pt x="4100" y="1803"/>
                    <a:pt x="4150" y="1789"/>
                    <a:pt x="4197" y="1755"/>
                  </a:cubicBezTo>
                  <a:lnTo>
                    <a:pt x="4876" y="1045"/>
                  </a:lnTo>
                  <a:cubicBezTo>
                    <a:pt x="4969" y="984"/>
                    <a:pt x="4969" y="860"/>
                    <a:pt x="4876" y="767"/>
                  </a:cubicBezTo>
                  <a:lnTo>
                    <a:pt x="4197" y="58"/>
                  </a:lnTo>
                  <a:cubicBezTo>
                    <a:pt x="4150" y="18"/>
                    <a:pt x="4101" y="1"/>
                    <a:pt x="40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57" name="Google Shape;12457;p23"/>
          <p:cNvGrpSpPr/>
          <p:nvPr/>
        </p:nvGrpSpPr>
        <p:grpSpPr>
          <a:xfrm>
            <a:off x="9843194" y="3274324"/>
            <a:ext cx="509949" cy="504535"/>
            <a:chOff x="3252625" y="3564975"/>
            <a:chExt cx="362650" cy="358800"/>
          </a:xfrm>
        </p:grpSpPr>
        <p:sp>
          <p:nvSpPr>
            <p:cNvPr id="12458" name="Google Shape;12458;p23"/>
            <p:cNvSpPr/>
            <p:nvPr/>
          </p:nvSpPr>
          <p:spPr>
            <a:xfrm>
              <a:off x="3252625" y="3564975"/>
              <a:ext cx="362650" cy="358800"/>
            </a:xfrm>
            <a:custGeom>
              <a:avLst/>
              <a:gdLst/>
              <a:ahLst/>
              <a:cxnLst/>
              <a:rect l="l" t="t" r="r" b="b"/>
              <a:pathLst>
                <a:path w="14506" h="14352" extrusionOk="0">
                  <a:moveTo>
                    <a:pt x="7253" y="1"/>
                  </a:moveTo>
                  <a:cubicBezTo>
                    <a:pt x="6852" y="1"/>
                    <a:pt x="6574" y="433"/>
                    <a:pt x="6265" y="834"/>
                  </a:cubicBezTo>
                  <a:cubicBezTo>
                    <a:pt x="6080" y="1081"/>
                    <a:pt x="5895" y="1389"/>
                    <a:pt x="5710" y="1420"/>
                  </a:cubicBezTo>
                  <a:cubicBezTo>
                    <a:pt x="5432" y="1420"/>
                    <a:pt x="5123" y="1328"/>
                    <a:pt x="4907" y="1173"/>
                  </a:cubicBezTo>
                  <a:cubicBezTo>
                    <a:pt x="4580" y="1021"/>
                    <a:pt x="4268" y="868"/>
                    <a:pt x="3993" y="868"/>
                  </a:cubicBezTo>
                  <a:cubicBezTo>
                    <a:pt x="3880" y="868"/>
                    <a:pt x="3772" y="894"/>
                    <a:pt x="3673" y="957"/>
                  </a:cubicBezTo>
                  <a:cubicBezTo>
                    <a:pt x="3518" y="1050"/>
                    <a:pt x="3395" y="1204"/>
                    <a:pt x="3333" y="1359"/>
                  </a:cubicBezTo>
                  <a:cubicBezTo>
                    <a:pt x="3313" y="1501"/>
                    <a:pt x="3440" y="1603"/>
                    <a:pt x="3565" y="1603"/>
                  </a:cubicBezTo>
                  <a:cubicBezTo>
                    <a:pt x="3629" y="1603"/>
                    <a:pt x="3692" y="1576"/>
                    <a:pt x="3734" y="1513"/>
                  </a:cubicBezTo>
                  <a:cubicBezTo>
                    <a:pt x="3734" y="1420"/>
                    <a:pt x="3796" y="1359"/>
                    <a:pt x="3858" y="1328"/>
                  </a:cubicBezTo>
                  <a:cubicBezTo>
                    <a:pt x="3887" y="1310"/>
                    <a:pt x="3923" y="1303"/>
                    <a:pt x="3965" y="1303"/>
                  </a:cubicBezTo>
                  <a:cubicBezTo>
                    <a:pt x="4148" y="1303"/>
                    <a:pt x="4440" y="1449"/>
                    <a:pt x="4691" y="1575"/>
                  </a:cubicBezTo>
                  <a:cubicBezTo>
                    <a:pt x="4996" y="1741"/>
                    <a:pt x="5325" y="1857"/>
                    <a:pt x="5679" y="1857"/>
                  </a:cubicBezTo>
                  <a:cubicBezTo>
                    <a:pt x="5720" y="1857"/>
                    <a:pt x="5761" y="1856"/>
                    <a:pt x="5802" y="1852"/>
                  </a:cubicBezTo>
                  <a:cubicBezTo>
                    <a:pt x="6142" y="1760"/>
                    <a:pt x="6358" y="1420"/>
                    <a:pt x="6605" y="1081"/>
                  </a:cubicBezTo>
                  <a:cubicBezTo>
                    <a:pt x="6821" y="772"/>
                    <a:pt x="7068" y="433"/>
                    <a:pt x="7253" y="433"/>
                  </a:cubicBezTo>
                  <a:cubicBezTo>
                    <a:pt x="7438" y="433"/>
                    <a:pt x="7685" y="772"/>
                    <a:pt x="7901" y="1081"/>
                  </a:cubicBezTo>
                  <a:cubicBezTo>
                    <a:pt x="8148" y="1420"/>
                    <a:pt x="8364" y="1760"/>
                    <a:pt x="8703" y="1852"/>
                  </a:cubicBezTo>
                  <a:cubicBezTo>
                    <a:pt x="8741" y="1856"/>
                    <a:pt x="8780" y="1857"/>
                    <a:pt x="8819" y="1857"/>
                  </a:cubicBezTo>
                  <a:cubicBezTo>
                    <a:pt x="9156" y="1857"/>
                    <a:pt x="9510" y="1741"/>
                    <a:pt x="9814" y="1575"/>
                  </a:cubicBezTo>
                  <a:cubicBezTo>
                    <a:pt x="10066" y="1449"/>
                    <a:pt x="10358" y="1303"/>
                    <a:pt x="10541" y="1303"/>
                  </a:cubicBezTo>
                  <a:cubicBezTo>
                    <a:pt x="10583" y="1303"/>
                    <a:pt x="10619" y="1310"/>
                    <a:pt x="10648" y="1328"/>
                  </a:cubicBezTo>
                  <a:cubicBezTo>
                    <a:pt x="10802" y="1420"/>
                    <a:pt x="10864" y="1852"/>
                    <a:pt x="10894" y="2192"/>
                  </a:cubicBezTo>
                  <a:cubicBezTo>
                    <a:pt x="10701" y="2938"/>
                    <a:pt x="11299" y="3609"/>
                    <a:pt x="12024" y="3609"/>
                  </a:cubicBezTo>
                  <a:cubicBezTo>
                    <a:pt x="12109" y="3609"/>
                    <a:pt x="12196" y="3600"/>
                    <a:pt x="12283" y="3581"/>
                  </a:cubicBezTo>
                  <a:cubicBezTo>
                    <a:pt x="12623" y="3611"/>
                    <a:pt x="13055" y="3642"/>
                    <a:pt x="13147" y="3797"/>
                  </a:cubicBezTo>
                  <a:cubicBezTo>
                    <a:pt x="13240" y="3951"/>
                    <a:pt x="13055" y="4321"/>
                    <a:pt x="12931" y="4630"/>
                  </a:cubicBezTo>
                  <a:cubicBezTo>
                    <a:pt x="12715" y="4969"/>
                    <a:pt x="12623" y="5340"/>
                    <a:pt x="12654" y="5741"/>
                  </a:cubicBezTo>
                  <a:cubicBezTo>
                    <a:pt x="12746" y="6050"/>
                    <a:pt x="13086" y="6296"/>
                    <a:pt x="13425" y="6543"/>
                  </a:cubicBezTo>
                  <a:cubicBezTo>
                    <a:pt x="13703" y="6728"/>
                    <a:pt x="14073" y="6975"/>
                    <a:pt x="14073" y="7161"/>
                  </a:cubicBezTo>
                  <a:cubicBezTo>
                    <a:pt x="14073" y="7377"/>
                    <a:pt x="13703" y="7623"/>
                    <a:pt x="13425" y="7809"/>
                  </a:cubicBezTo>
                  <a:cubicBezTo>
                    <a:pt x="13055" y="8056"/>
                    <a:pt x="12715" y="8302"/>
                    <a:pt x="12654" y="8611"/>
                  </a:cubicBezTo>
                  <a:cubicBezTo>
                    <a:pt x="12623" y="8981"/>
                    <a:pt x="12715" y="9383"/>
                    <a:pt x="12931" y="9722"/>
                  </a:cubicBezTo>
                  <a:cubicBezTo>
                    <a:pt x="13055" y="10031"/>
                    <a:pt x="13240" y="10401"/>
                    <a:pt x="13147" y="10555"/>
                  </a:cubicBezTo>
                  <a:cubicBezTo>
                    <a:pt x="13055" y="10710"/>
                    <a:pt x="12623" y="10741"/>
                    <a:pt x="12283" y="10771"/>
                  </a:cubicBezTo>
                  <a:cubicBezTo>
                    <a:pt x="11913" y="10771"/>
                    <a:pt x="11512" y="10864"/>
                    <a:pt x="11203" y="11080"/>
                  </a:cubicBezTo>
                  <a:cubicBezTo>
                    <a:pt x="10987" y="11389"/>
                    <a:pt x="10864" y="11790"/>
                    <a:pt x="10894" y="12160"/>
                  </a:cubicBezTo>
                  <a:cubicBezTo>
                    <a:pt x="10864" y="12500"/>
                    <a:pt x="10802" y="12932"/>
                    <a:pt x="10648" y="13024"/>
                  </a:cubicBezTo>
                  <a:cubicBezTo>
                    <a:pt x="10619" y="13042"/>
                    <a:pt x="10583" y="13049"/>
                    <a:pt x="10541" y="13049"/>
                  </a:cubicBezTo>
                  <a:cubicBezTo>
                    <a:pt x="10358" y="13049"/>
                    <a:pt x="10066" y="12903"/>
                    <a:pt x="9814" y="12777"/>
                  </a:cubicBezTo>
                  <a:cubicBezTo>
                    <a:pt x="9517" y="12588"/>
                    <a:pt x="9173" y="12494"/>
                    <a:pt x="8843" y="12494"/>
                  </a:cubicBezTo>
                  <a:cubicBezTo>
                    <a:pt x="8796" y="12494"/>
                    <a:pt x="8750" y="12496"/>
                    <a:pt x="8703" y="12500"/>
                  </a:cubicBezTo>
                  <a:cubicBezTo>
                    <a:pt x="8364" y="12592"/>
                    <a:pt x="8148" y="12932"/>
                    <a:pt x="7901" y="13271"/>
                  </a:cubicBezTo>
                  <a:cubicBezTo>
                    <a:pt x="7685" y="13580"/>
                    <a:pt x="7438" y="13919"/>
                    <a:pt x="7253" y="13919"/>
                  </a:cubicBezTo>
                  <a:cubicBezTo>
                    <a:pt x="7068" y="13919"/>
                    <a:pt x="6821" y="13580"/>
                    <a:pt x="6605" y="13271"/>
                  </a:cubicBezTo>
                  <a:cubicBezTo>
                    <a:pt x="6358" y="12932"/>
                    <a:pt x="6142" y="12592"/>
                    <a:pt x="5802" y="12500"/>
                  </a:cubicBezTo>
                  <a:cubicBezTo>
                    <a:pt x="5752" y="12496"/>
                    <a:pt x="5702" y="12494"/>
                    <a:pt x="5653" y="12494"/>
                  </a:cubicBezTo>
                  <a:cubicBezTo>
                    <a:pt x="5309" y="12494"/>
                    <a:pt x="4988" y="12588"/>
                    <a:pt x="4691" y="12777"/>
                  </a:cubicBezTo>
                  <a:cubicBezTo>
                    <a:pt x="4440" y="12903"/>
                    <a:pt x="4148" y="13049"/>
                    <a:pt x="3965" y="13049"/>
                  </a:cubicBezTo>
                  <a:cubicBezTo>
                    <a:pt x="3923" y="13049"/>
                    <a:pt x="3887" y="13042"/>
                    <a:pt x="3858" y="13024"/>
                  </a:cubicBezTo>
                  <a:cubicBezTo>
                    <a:pt x="3704" y="12932"/>
                    <a:pt x="3642" y="12500"/>
                    <a:pt x="3611" y="12160"/>
                  </a:cubicBezTo>
                  <a:cubicBezTo>
                    <a:pt x="3642" y="11790"/>
                    <a:pt x="3518" y="11389"/>
                    <a:pt x="3302" y="11080"/>
                  </a:cubicBezTo>
                  <a:cubicBezTo>
                    <a:pt x="2994" y="10864"/>
                    <a:pt x="2593" y="10771"/>
                    <a:pt x="2222" y="10771"/>
                  </a:cubicBezTo>
                  <a:cubicBezTo>
                    <a:pt x="1883" y="10741"/>
                    <a:pt x="1451" y="10710"/>
                    <a:pt x="1358" y="10555"/>
                  </a:cubicBezTo>
                  <a:cubicBezTo>
                    <a:pt x="1266" y="10401"/>
                    <a:pt x="1451" y="10031"/>
                    <a:pt x="1574" y="9722"/>
                  </a:cubicBezTo>
                  <a:cubicBezTo>
                    <a:pt x="1790" y="9383"/>
                    <a:pt x="1883" y="8981"/>
                    <a:pt x="1852" y="8611"/>
                  </a:cubicBezTo>
                  <a:cubicBezTo>
                    <a:pt x="1759" y="8302"/>
                    <a:pt x="1420" y="8056"/>
                    <a:pt x="1080" y="7809"/>
                  </a:cubicBezTo>
                  <a:cubicBezTo>
                    <a:pt x="803" y="7623"/>
                    <a:pt x="432" y="7377"/>
                    <a:pt x="432" y="7161"/>
                  </a:cubicBezTo>
                  <a:cubicBezTo>
                    <a:pt x="432" y="6975"/>
                    <a:pt x="803" y="6728"/>
                    <a:pt x="1080" y="6543"/>
                  </a:cubicBezTo>
                  <a:cubicBezTo>
                    <a:pt x="1451" y="6296"/>
                    <a:pt x="1759" y="6050"/>
                    <a:pt x="1852" y="5741"/>
                  </a:cubicBezTo>
                  <a:cubicBezTo>
                    <a:pt x="1883" y="5340"/>
                    <a:pt x="1790" y="4969"/>
                    <a:pt x="1574" y="4630"/>
                  </a:cubicBezTo>
                  <a:cubicBezTo>
                    <a:pt x="1451" y="4321"/>
                    <a:pt x="1266" y="3951"/>
                    <a:pt x="1358" y="3797"/>
                  </a:cubicBezTo>
                  <a:cubicBezTo>
                    <a:pt x="1451" y="3642"/>
                    <a:pt x="1883" y="3611"/>
                    <a:pt x="2222" y="3581"/>
                  </a:cubicBezTo>
                  <a:cubicBezTo>
                    <a:pt x="2593" y="3581"/>
                    <a:pt x="2994" y="3488"/>
                    <a:pt x="3302" y="3272"/>
                  </a:cubicBezTo>
                  <a:cubicBezTo>
                    <a:pt x="3457" y="3056"/>
                    <a:pt x="3580" y="2809"/>
                    <a:pt x="3580" y="2562"/>
                  </a:cubicBezTo>
                  <a:cubicBezTo>
                    <a:pt x="3597" y="2408"/>
                    <a:pt x="3481" y="2320"/>
                    <a:pt x="3364" y="2320"/>
                  </a:cubicBezTo>
                  <a:cubicBezTo>
                    <a:pt x="3270" y="2320"/>
                    <a:pt x="3176" y="2377"/>
                    <a:pt x="3148" y="2500"/>
                  </a:cubicBezTo>
                  <a:cubicBezTo>
                    <a:pt x="3148" y="2655"/>
                    <a:pt x="3086" y="2840"/>
                    <a:pt x="2994" y="2963"/>
                  </a:cubicBezTo>
                  <a:cubicBezTo>
                    <a:pt x="2747" y="3087"/>
                    <a:pt x="2469" y="3149"/>
                    <a:pt x="2191" y="3149"/>
                  </a:cubicBezTo>
                  <a:cubicBezTo>
                    <a:pt x="1698" y="3179"/>
                    <a:pt x="1204" y="3210"/>
                    <a:pt x="988" y="3581"/>
                  </a:cubicBezTo>
                  <a:cubicBezTo>
                    <a:pt x="772" y="3920"/>
                    <a:pt x="988" y="4383"/>
                    <a:pt x="1204" y="4815"/>
                  </a:cubicBezTo>
                  <a:cubicBezTo>
                    <a:pt x="1358" y="5062"/>
                    <a:pt x="1420" y="5340"/>
                    <a:pt x="1451" y="5617"/>
                  </a:cubicBezTo>
                  <a:cubicBezTo>
                    <a:pt x="1389" y="5803"/>
                    <a:pt x="1111" y="6019"/>
                    <a:pt x="833" y="6173"/>
                  </a:cubicBezTo>
                  <a:cubicBezTo>
                    <a:pt x="432" y="6482"/>
                    <a:pt x="0" y="6759"/>
                    <a:pt x="0" y="7161"/>
                  </a:cubicBezTo>
                  <a:cubicBezTo>
                    <a:pt x="0" y="7593"/>
                    <a:pt x="432" y="7870"/>
                    <a:pt x="833" y="8148"/>
                  </a:cubicBezTo>
                  <a:cubicBezTo>
                    <a:pt x="1111" y="8333"/>
                    <a:pt x="1389" y="8549"/>
                    <a:pt x="1451" y="8704"/>
                  </a:cubicBezTo>
                  <a:cubicBezTo>
                    <a:pt x="1420" y="9012"/>
                    <a:pt x="1358" y="9290"/>
                    <a:pt x="1204" y="9537"/>
                  </a:cubicBezTo>
                  <a:cubicBezTo>
                    <a:pt x="988" y="9969"/>
                    <a:pt x="772" y="10432"/>
                    <a:pt x="988" y="10771"/>
                  </a:cubicBezTo>
                  <a:cubicBezTo>
                    <a:pt x="1204" y="11111"/>
                    <a:pt x="1698" y="11173"/>
                    <a:pt x="2191" y="11203"/>
                  </a:cubicBezTo>
                  <a:cubicBezTo>
                    <a:pt x="2228" y="11199"/>
                    <a:pt x="2264" y="11197"/>
                    <a:pt x="2301" y="11197"/>
                  </a:cubicBezTo>
                  <a:cubicBezTo>
                    <a:pt x="2542" y="11197"/>
                    <a:pt x="2779" y="11281"/>
                    <a:pt x="2994" y="11389"/>
                  </a:cubicBezTo>
                  <a:cubicBezTo>
                    <a:pt x="3148" y="11636"/>
                    <a:pt x="3210" y="11913"/>
                    <a:pt x="3210" y="12191"/>
                  </a:cubicBezTo>
                  <a:cubicBezTo>
                    <a:pt x="3241" y="12685"/>
                    <a:pt x="3302" y="13179"/>
                    <a:pt x="3642" y="13395"/>
                  </a:cubicBezTo>
                  <a:cubicBezTo>
                    <a:pt x="3750" y="13458"/>
                    <a:pt x="3864" y="13484"/>
                    <a:pt x="3982" y="13484"/>
                  </a:cubicBezTo>
                  <a:cubicBezTo>
                    <a:pt x="4265" y="13484"/>
                    <a:pt x="4571" y="13331"/>
                    <a:pt x="4876" y="13179"/>
                  </a:cubicBezTo>
                  <a:cubicBezTo>
                    <a:pt x="5123" y="13024"/>
                    <a:pt x="5401" y="12932"/>
                    <a:pt x="5710" y="12932"/>
                  </a:cubicBezTo>
                  <a:cubicBezTo>
                    <a:pt x="5864" y="12963"/>
                    <a:pt x="6080" y="13271"/>
                    <a:pt x="6265" y="13518"/>
                  </a:cubicBezTo>
                  <a:cubicBezTo>
                    <a:pt x="6543" y="13919"/>
                    <a:pt x="6821" y="14351"/>
                    <a:pt x="7253" y="14351"/>
                  </a:cubicBezTo>
                  <a:cubicBezTo>
                    <a:pt x="7654" y="14351"/>
                    <a:pt x="7963" y="13919"/>
                    <a:pt x="8240" y="13518"/>
                  </a:cubicBezTo>
                  <a:cubicBezTo>
                    <a:pt x="8425" y="13271"/>
                    <a:pt x="8642" y="12963"/>
                    <a:pt x="8796" y="12932"/>
                  </a:cubicBezTo>
                  <a:cubicBezTo>
                    <a:pt x="9104" y="12932"/>
                    <a:pt x="9382" y="13024"/>
                    <a:pt x="9629" y="13179"/>
                  </a:cubicBezTo>
                  <a:cubicBezTo>
                    <a:pt x="9944" y="13314"/>
                    <a:pt x="10276" y="13465"/>
                    <a:pt x="10565" y="13465"/>
                  </a:cubicBezTo>
                  <a:cubicBezTo>
                    <a:pt x="10671" y="13465"/>
                    <a:pt x="10772" y="13445"/>
                    <a:pt x="10864" y="13395"/>
                  </a:cubicBezTo>
                  <a:cubicBezTo>
                    <a:pt x="11203" y="13209"/>
                    <a:pt x="11234" y="12685"/>
                    <a:pt x="11296" y="12191"/>
                  </a:cubicBezTo>
                  <a:cubicBezTo>
                    <a:pt x="11296" y="11913"/>
                    <a:pt x="11357" y="11636"/>
                    <a:pt x="11481" y="11389"/>
                  </a:cubicBezTo>
                  <a:cubicBezTo>
                    <a:pt x="11759" y="11265"/>
                    <a:pt x="12036" y="11203"/>
                    <a:pt x="12314" y="11203"/>
                  </a:cubicBezTo>
                  <a:cubicBezTo>
                    <a:pt x="12808" y="11173"/>
                    <a:pt x="13302" y="11111"/>
                    <a:pt x="13518" y="10771"/>
                  </a:cubicBezTo>
                  <a:cubicBezTo>
                    <a:pt x="13734" y="10432"/>
                    <a:pt x="13518" y="9969"/>
                    <a:pt x="13302" y="9537"/>
                  </a:cubicBezTo>
                  <a:cubicBezTo>
                    <a:pt x="13147" y="9290"/>
                    <a:pt x="13055" y="9012"/>
                    <a:pt x="13055" y="8704"/>
                  </a:cubicBezTo>
                  <a:cubicBezTo>
                    <a:pt x="13116" y="8549"/>
                    <a:pt x="13394" y="8333"/>
                    <a:pt x="13672" y="8148"/>
                  </a:cubicBezTo>
                  <a:cubicBezTo>
                    <a:pt x="14073" y="7870"/>
                    <a:pt x="14505" y="7593"/>
                    <a:pt x="14505" y="7161"/>
                  </a:cubicBezTo>
                  <a:cubicBezTo>
                    <a:pt x="14505" y="6759"/>
                    <a:pt x="14073" y="6482"/>
                    <a:pt x="13672" y="6173"/>
                  </a:cubicBezTo>
                  <a:cubicBezTo>
                    <a:pt x="13425" y="6019"/>
                    <a:pt x="13116" y="5803"/>
                    <a:pt x="13086" y="5617"/>
                  </a:cubicBezTo>
                  <a:cubicBezTo>
                    <a:pt x="13086" y="5340"/>
                    <a:pt x="13178" y="5062"/>
                    <a:pt x="13333" y="4815"/>
                  </a:cubicBezTo>
                  <a:cubicBezTo>
                    <a:pt x="13518" y="4383"/>
                    <a:pt x="13734" y="3920"/>
                    <a:pt x="13518" y="3581"/>
                  </a:cubicBezTo>
                  <a:cubicBezTo>
                    <a:pt x="13333" y="3241"/>
                    <a:pt x="12808" y="3179"/>
                    <a:pt x="12345" y="3149"/>
                  </a:cubicBezTo>
                  <a:cubicBezTo>
                    <a:pt x="12036" y="3149"/>
                    <a:pt x="11759" y="3087"/>
                    <a:pt x="11512" y="2963"/>
                  </a:cubicBezTo>
                  <a:cubicBezTo>
                    <a:pt x="11388" y="2716"/>
                    <a:pt x="11296" y="2439"/>
                    <a:pt x="11326" y="2130"/>
                  </a:cubicBezTo>
                  <a:cubicBezTo>
                    <a:pt x="11265" y="1667"/>
                    <a:pt x="11234" y="1173"/>
                    <a:pt x="10864" y="957"/>
                  </a:cubicBezTo>
                  <a:cubicBezTo>
                    <a:pt x="10764" y="894"/>
                    <a:pt x="10657" y="868"/>
                    <a:pt x="10543" y="868"/>
                  </a:cubicBezTo>
                  <a:cubicBezTo>
                    <a:pt x="10268" y="868"/>
                    <a:pt x="9956" y="1021"/>
                    <a:pt x="9629" y="1173"/>
                  </a:cubicBezTo>
                  <a:cubicBezTo>
                    <a:pt x="9382" y="1328"/>
                    <a:pt x="9104" y="1420"/>
                    <a:pt x="8827" y="1420"/>
                  </a:cubicBezTo>
                  <a:cubicBezTo>
                    <a:pt x="8642" y="1389"/>
                    <a:pt x="8425" y="1081"/>
                    <a:pt x="8271" y="834"/>
                  </a:cubicBezTo>
                  <a:cubicBezTo>
                    <a:pt x="7963" y="433"/>
                    <a:pt x="7685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59" name="Google Shape;12459;p23"/>
            <p:cNvSpPr/>
            <p:nvPr/>
          </p:nvSpPr>
          <p:spPr>
            <a:xfrm>
              <a:off x="3360125" y="3688425"/>
              <a:ext cx="56850" cy="47125"/>
            </a:xfrm>
            <a:custGeom>
              <a:avLst/>
              <a:gdLst/>
              <a:ahLst/>
              <a:cxnLst/>
              <a:rect l="l" t="t" r="r" b="b"/>
              <a:pathLst>
                <a:path w="2274" h="1885" extrusionOk="0">
                  <a:moveTo>
                    <a:pt x="1526" y="623"/>
                  </a:moveTo>
                  <a:cubicBezTo>
                    <a:pt x="1699" y="623"/>
                    <a:pt x="1842" y="709"/>
                    <a:pt x="1842" y="926"/>
                  </a:cubicBezTo>
                  <a:cubicBezTo>
                    <a:pt x="1842" y="1050"/>
                    <a:pt x="1780" y="1173"/>
                    <a:pt x="1687" y="1266"/>
                  </a:cubicBezTo>
                  <a:cubicBezTo>
                    <a:pt x="1595" y="1358"/>
                    <a:pt x="1471" y="1405"/>
                    <a:pt x="1348" y="1405"/>
                  </a:cubicBezTo>
                  <a:cubicBezTo>
                    <a:pt x="1224" y="1405"/>
                    <a:pt x="1101" y="1358"/>
                    <a:pt x="1008" y="1266"/>
                  </a:cubicBezTo>
                  <a:cubicBezTo>
                    <a:pt x="721" y="958"/>
                    <a:pt x="1184" y="623"/>
                    <a:pt x="1526" y="623"/>
                  </a:cubicBezTo>
                  <a:close/>
                  <a:moveTo>
                    <a:pt x="1348" y="1"/>
                  </a:moveTo>
                  <a:cubicBezTo>
                    <a:pt x="1101" y="1"/>
                    <a:pt x="885" y="124"/>
                    <a:pt x="731" y="278"/>
                  </a:cubicBezTo>
                  <a:cubicBezTo>
                    <a:pt x="1" y="938"/>
                    <a:pt x="619" y="1885"/>
                    <a:pt x="1336" y="1885"/>
                  </a:cubicBezTo>
                  <a:cubicBezTo>
                    <a:pt x="1559" y="1885"/>
                    <a:pt x="1791" y="1794"/>
                    <a:pt x="1996" y="1574"/>
                  </a:cubicBezTo>
                  <a:cubicBezTo>
                    <a:pt x="2181" y="1389"/>
                    <a:pt x="2274" y="1173"/>
                    <a:pt x="2274" y="926"/>
                  </a:cubicBezTo>
                  <a:cubicBezTo>
                    <a:pt x="2274" y="679"/>
                    <a:pt x="2181" y="433"/>
                    <a:pt x="1996" y="278"/>
                  </a:cubicBezTo>
                  <a:cubicBezTo>
                    <a:pt x="1842" y="93"/>
                    <a:pt x="1595" y="1"/>
                    <a:pt x="13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0" name="Google Shape;12460;p23"/>
            <p:cNvSpPr/>
            <p:nvPr/>
          </p:nvSpPr>
          <p:spPr>
            <a:xfrm>
              <a:off x="3449350" y="3754575"/>
              <a:ext cx="50175" cy="44975"/>
            </a:xfrm>
            <a:custGeom>
              <a:avLst/>
              <a:gdLst/>
              <a:ahLst/>
              <a:cxnLst/>
              <a:rect l="l" t="t" r="r" b="b"/>
              <a:pathLst>
                <a:path w="2007" h="1799" extrusionOk="0">
                  <a:moveTo>
                    <a:pt x="1019" y="410"/>
                  </a:moveTo>
                  <a:cubicBezTo>
                    <a:pt x="1421" y="410"/>
                    <a:pt x="1668" y="934"/>
                    <a:pt x="1359" y="1243"/>
                  </a:cubicBezTo>
                  <a:cubicBezTo>
                    <a:pt x="1259" y="1343"/>
                    <a:pt x="1135" y="1388"/>
                    <a:pt x="1015" y="1388"/>
                  </a:cubicBezTo>
                  <a:cubicBezTo>
                    <a:pt x="765" y="1388"/>
                    <a:pt x="526" y="1195"/>
                    <a:pt x="526" y="904"/>
                  </a:cubicBezTo>
                  <a:cubicBezTo>
                    <a:pt x="526" y="780"/>
                    <a:pt x="587" y="657"/>
                    <a:pt x="680" y="564"/>
                  </a:cubicBezTo>
                  <a:cubicBezTo>
                    <a:pt x="742" y="472"/>
                    <a:pt x="865" y="410"/>
                    <a:pt x="1019" y="410"/>
                  </a:cubicBezTo>
                  <a:close/>
                  <a:moveTo>
                    <a:pt x="1004" y="1"/>
                  </a:moveTo>
                  <a:cubicBezTo>
                    <a:pt x="773" y="1"/>
                    <a:pt x="541" y="86"/>
                    <a:pt x="371" y="256"/>
                  </a:cubicBezTo>
                  <a:cubicBezTo>
                    <a:pt x="1" y="626"/>
                    <a:pt x="1" y="1181"/>
                    <a:pt x="371" y="1552"/>
                  </a:cubicBezTo>
                  <a:cubicBezTo>
                    <a:pt x="526" y="1706"/>
                    <a:pt x="773" y="1799"/>
                    <a:pt x="1019" y="1799"/>
                  </a:cubicBezTo>
                  <a:cubicBezTo>
                    <a:pt x="1235" y="1799"/>
                    <a:pt x="1482" y="1706"/>
                    <a:pt x="1637" y="1552"/>
                  </a:cubicBezTo>
                  <a:cubicBezTo>
                    <a:pt x="2007" y="1181"/>
                    <a:pt x="2007" y="626"/>
                    <a:pt x="1637" y="256"/>
                  </a:cubicBezTo>
                  <a:cubicBezTo>
                    <a:pt x="1467" y="86"/>
                    <a:pt x="1235" y="1"/>
                    <a:pt x="10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1" name="Google Shape;12461;p23"/>
            <p:cNvSpPr/>
            <p:nvPr/>
          </p:nvSpPr>
          <p:spPr>
            <a:xfrm>
              <a:off x="3392375" y="3682000"/>
              <a:ext cx="84425" cy="124050"/>
            </a:xfrm>
            <a:custGeom>
              <a:avLst/>
              <a:gdLst/>
              <a:ahLst/>
              <a:cxnLst/>
              <a:rect l="l" t="t" r="r" b="b"/>
              <a:pathLst>
                <a:path w="3377" h="4962" extrusionOk="0">
                  <a:moveTo>
                    <a:pt x="3070" y="1"/>
                  </a:moveTo>
                  <a:cubicBezTo>
                    <a:pt x="3006" y="1"/>
                    <a:pt x="2942" y="31"/>
                    <a:pt x="2897" y="103"/>
                  </a:cubicBezTo>
                  <a:lnTo>
                    <a:pt x="89" y="4640"/>
                  </a:lnTo>
                  <a:cubicBezTo>
                    <a:pt x="0" y="4817"/>
                    <a:pt x="134" y="4962"/>
                    <a:pt x="273" y="4962"/>
                  </a:cubicBezTo>
                  <a:cubicBezTo>
                    <a:pt x="328" y="4962"/>
                    <a:pt x="385" y="4939"/>
                    <a:pt x="428" y="4887"/>
                  </a:cubicBezTo>
                  <a:lnTo>
                    <a:pt x="3268" y="350"/>
                  </a:lnTo>
                  <a:cubicBezTo>
                    <a:pt x="3377" y="176"/>
                    <a:pt x="3223" y="1"/>
                    <a:pt x="30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2" name="Google Shape;12462;p23"/>
            <p:cNvSpPr/>
            <p:nvPr/>
          </p:nvSpPr>
          <p:spPr>
            <a:xfrm>
              <a:off x="3279625" y="3631925"/>
              <a:ext cx="296500" cy="223950"/>
            </a:xfrm>
            <a:custGeom>
              <a:avLst/>
              <a:gdLst/>
              <a:ahLst/>
              <a:cxnLst/>
              <a:rect l="l" t="t" r="r" b="b"/>
              <a:pathLst>
                <a:path w="11860" h="8958" extrusionOk="0">
                  <a:moveTo>
                    <a:pt x="6192" y="1"/>
                  </a:moveTo>
                  <a:cubicBezTo>
                    <a:pt x="5437" y="1"/>
                    <a:pt x="4651" y="202"/>
                    <a:pt x="3889" y="656"/>
                  </a:cubicBezTo>
                  <a:cubicBezTo>
                    <a:pt x="0" y="2970"/>
                    <a:pt x="1636" y="8958"/>
                    <a:pt x="6173" y="8958"/>
                  </a:cubicBezTo>
                  <a:cubicBezTo>
                    <a:pt x="7407" y="8958"/>
                    <a:pt x="8549" y="8464"/>
                    <a:pt x="9382" y="7600"/>
                  </a:cubicBezTo>
                  <a:cubicBezTo>
                    <a:pt x="9475" y="7538"/>
                    <a:pt x="9475" y="7384"/>
                    <a:pt x="9382" y="7322"/>
                  </a:cubicBezTo>
                  <a:cubicBezTo>
                    <a:pt x="9352" y="7276"/>
                    <a:pt x="9297" y="7252"/>
                    <a:pt x="9243" y="7252"/>
                  </a:cubicBezTo>
                  <a:cubicBezTo>
                    <a:pt x="9189" y="7252"/>
                    <a:pt x="9135" y="7276"/>
                    <a:pt x="9105" y="7322"/>
                  </a:cubicBezTo>
                  <a:cubicBezTo>
                    <a:pt x="8320" y="8123"/>
                    <a:pt x="7276" y="8525"/>
                    <a:pt x="6229" y="8525"/>
                  </a:cubicBezTo>
                  <a:cubicBezTo>
                    <a:pt x="5299" y="8525"/>
                    <a:pt x="4366" y="8208"/>
                    <a:pt x="3611" y="7569"/>
                  </a:cubicBezTo>
                  <a:cubicBezTo>
                    <a:pt x="1976" y="6211"/>
                    <a:pt x="1698" y="3834"/>
                    <a:pt x="2963" y="2106"/>
                  </a:cubicBezTo>
                  <a:cubicBezTo>
                    <a:pt x="3739" y="1040"/>
                    <a:pt x="4965" y="461"/>
                    <a:pt x="6214" y="461"/>
                  </a:cubicBezTo>
                  <a:cubicBezTo>
                    <a:pt x="6952" y="461"/>
                    <a:pt x="7699" y="663"/>
                    <a:pt x="8364" y="1088"/>
                  </a:cubicBezTo>
                  <a:cubicBezTo>
                    <a:pt x="10154" y="2199"/>
                    <a:pt x="10771" y="4544"/>
                    <a:pt x="9753" y="6396"/>
                  </a:cubicBezTo>
                  <a:cubicBezTo>
                    <a:pt x="9691" y="6489"/>
                    <a:pt x="9753" y="6643"/>
                    <a:pt x="9845" y="6674"/>
                  </a:cubicBezTo>
                  <a:lnTo>
                    <a:pt x="9845" y="6705"/>
                  </a:lnTo>
                  <a:cubicBezTo>
                    <a:pt x="9868" y="6712"/>
                    <a:pt x="9894" y="6716"/>
                    <a:pt x="9919" y="6716"/>
                  </a:cubicBezTo>
                  <a:cubicBezTo>
                    <a:pt x="9996" y="6716"/>
                    <a:pt x="10077" y="6681"/>
                    <a:pt x="10123" y="6612"/>
                  </a:cubicBezTo>
                  <a:cubicBezTo>
                    <a:pt x="11860" y="3386"/>
                    <a:pt x="9288" y="1"/>
                    <a:pt x="61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463" name="Google Shape;12463;p23"/>
          <p:cNvGrpSpPr/>
          <p:nvPr/>
        </p:nvGrpSpPr>
        <p:grpSpPr>
          <a:xfrm>
            <a:off x="6700037" y="3271617"/>
            <a:ext cx="508859" cy="509949"/>
            <a:chOff x="980425" y="3563425"/>
            <a:chExt cx="361875" cy="362650"/>
          </a:xfrm>
        </p:grpSpPr>
        <p:sp>
          <p:nvSpPr>
            <p:cNvPr id="12464" name="Google Shape;12464;p23"/>
            <p:cNvSpPr/>
            <p:nvPr/>
          </p:nvSpPr>
          <p:spPr>
            <a:xfrm>
              <a:off x="1009725" y="3856625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741" y="432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5" name="Google Shape;12465;p23"/>
            <p:cNvSpPr/>
            <p:nvPr/>
          </p:nvSpPr>
          <p:spPr>
            <a:xfrm>
              <a:off x="1009725" y="3880550"/>
              <a:ext cx="143550" cy="10050"/>
            </a:xfrm>
            <a:custGeom>
              <a:avLst/>
              <a:gdLst/>
              <a:ahLst/>
              <a:cxnLst/>
              <a:rect l="l" t="t" r="r" b="b"/>
              <a:pathLst>
                <a:path w="5742" h="402" extrusionOk="0">
                  <a:moveTo>
                    <a:pt x="309" y="0"/>
                  </a:moveTo>
                  <a:cubicBezTo>
                    <a:pt x="1" y="0"/>
                    <a:pt x="1" y="401"/>
                    <a:pt x="309" y="401"/>
                  </a:cubicBezTo>
                  <a:lnTo>
                    <a:pt x="5463" y="401"/>
                  </a:lnTo>
                  <a:cubicBezTo>
                    <a:pt x="5741" y="401"/>
                    <a:pt x="5741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6" name="Google Shape;12466;p23"/>
            <p:cNvSpPr/>
            <p:nvPr/>
          </p:nvSpPr>
          <p:spPr>
            <a:xfrm>
              <a:off x="1009725" y="37270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7" name="Google Shape;12467;p23"/>
            <p:cNvSpPr/>
            <p:nvPr/>
          </p:nvSpPr>
          <p:spPr>
            <a:xfrm>
              <a:off x="1009725" y="3750925"/>
              <a:ext cx="141225" cy="10825"/>
            </a:xfrm>
            <a:custGeom>
              <a:avLst/>
              <a:gdLst/>
              <a:ahLst/>
              <a:cxnLst/>
              <a:rect l="l" t="t" r="r" b="b"/>
              <a:pathLst>
                <a:path w="5649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5463" y="432"/>
                  </a:lnTo>
                  <a:cubicBezTo>
                    <a:pt x="5556" y="432"/>
                    <a:pt x="5648" y="340"/>
                    <a:pt x="5648" y="216"/>
                  </a:cubicBezTo>
                  <a:cubicBezTo>
                    <a:pt x="5648" y="93"/>
                    <a:pt x="5556" y="0"/>
                    <a:pt x="54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8" name="Google Shape;12468;p23"/>
            <p:cNvSpPr/>
            <p:nvPr/>
          </p:nvSpPr>
          <p:spPr>
            <a:xfrm>
              <a:off x="1009725" y="3598125"/>
              <a:ext cx="143525" cy="10075"/>
            </a:xfrm>
            <a:custGeom>
              <a:avLst/>
              <a:gdLst/>
              <a:ahLst/>
              <a:cxnLst/>
              <a:rect l="l" t="t" r="r" b="b"/>
              <a:pathLst>
                <a:path w="5741" h="403" extrusionOk="0">
                  <a:moveTo>
                    <a:pt x="5491" y="0"/>
                  </a:moveTo>
                  <a:cubicBezTo>
                    <a:pt x="5482" y="0"/>
                    <a:pt x="5473" y="1"/>
                    <a:pt x="5463" y="2"/>
                  </a:cubicBezTo>
                  <a:lnTo>
                    <a:pt x="309" y="2"/>
                  </a:lnTo>
                  <a:cubicBezTo>
                    <a:pt x="1" y="2"/>
                    <a:pt x="1" y="403"/>
                    <a:pt x="309" y="403"/>
                  </a:cubicBezTo>
                  <a:lnTo>
                    <a:pt x="5463" y="403"/>
                  </a:lnTo>
                  <a:cubicBezTo>
                    <a:pt x="5731" y="403"/>
                    <a:pt x="5741" y="0"/>
                    <a:pt x="5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69" name="Google Shape;12469;p23"/>
            <p:cNvSpPr/>
            <p:nvPr/>
          </p:nvSpPr>
          <p:spPr>
            <a:xfrm>
              <a:off x="1009725" y="3621300"/>
              <a:ext cx="143550" cy="10825"/>
            </a:xfrm>
            <a:custGeom>
              <a:avLst/>
              <a:gdLst/>
              <a:ahLst/>
              <a:cxnLst/>
              <a:rect l="l" t="t" r="r" b="b"/>
              <a:pathLst>
                <a:path w="5742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5463" y="433"/>
                  </a:lnTo>
                  <a:cubicBezTo>
                    <a:pt x="5741" y="433"/>
                    <a:pt x="5741" y="1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0" name="Google Shape;12470;p23"/>
            <p:cNvSpPr/>
            <p:nvPr/>
          </p:nvSpPr>
          <p:spPr>
            <a:xfrm>
              <a:off x="1208025" y="3598125"/>
              <a:ext cx="13900" cy="10075"/>
            </a:xfrm>
            <a:custGeom>
              <a:avLst/>
              <a:gdLst/>
              <a:ahLst/>
              <a:cxnLst/>
              <a:rect l="l" t="t" r="r" b="b"/>
              <a:pathLst>
                <a:path w="556" h="403" extrusionOk="0">
                  <a:moveTo>
                    <a:pt x="306" y="0"/>
                  </a:moveTo>
                  <a:cubicBezTo>
                    <a:pt x="297" y="0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1" name="Google Shape;12471;p23"/>
            <p:cNvSpPr/>
            <p:nvPr/>
          </p:nvSpPr>
          <p:spPr>
            <a:xfrm>
              <a:off x="1231175" y="3598125"/>
              <a:ext cx="14675" cy="10075"/>
            </a:xfrm>
            <a:custGeom>
              <a:avLst/>
              <a:gdLst/>
              <a:ahLst/>
              <a:cxnLst/>
              <a:rect l="l" t="t" r="r" b="b"/>
              <a:pathLst>
                <a:path w="587" h="403" extrusionOk="0">
                  <a:moveTo>
                    <a:pt x="336" y="0"/>
                  </a:moveTo>
                  <a:cubicBezTo>
                    <a:pt x="328" y="0"/>
                    <a:pt x="318" y="1"/>
                    <a:pt x="309" y="2"/>
                  </a:cubicBezTo>
                  <a:cubicBezTo>
                    <a:pt x="0" y="2"/>
                    <a:pt x="0" y="403"/>
                    <a:pt x="309" y="403"/>
                  </a:cubicBezTo>
                  <a:cubicBezTo>
                    <a:pt x="577" y="403"/>
                    <a:pt x="586" y="0"/>
                    <a:pt x="3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2" name="Google Shape;12472;p23"/>
            <p:cNvSpPr/>
            <p:nvPr/>
          </p:nvSpPr>
          <p:spPr>
            <a:xfrm>
              <a:off x="1255075" y="3598125"/>
              <a:ext cx="13925" cy="10075"/>
            </a:xfrm>
            <a:custGeom>
              <a:avLst/>
              <a:gdLst/>
              <a:ahLst/>
              <a:cxnLst/>
              <a:rect l="l" t="t" r="r" b="b"/>
              <a:pathLst>
                <a:path w="557" h="403" extrusionOk="0">
                  <a:moveTo>
                    <a:pt x="306" y="0"/>
                  </a:moveTo>
                  <a:cubicBezTo>
                    <a:pt x="297" y="0"/>
                    <a:pt x="288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47" y="403"/>
                    <a:pt x="556" y="0"/>
                    <a:pt x="3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3" name="Google Shape;12473;p23"/>
            <p:cNvSpPr/>
            <p:nvPr/>
          </p:nvSpPr>
          <p:spPr>
            <a:xfrm>
              <a:off x="1208025" y="36213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4" name="Google Shape;12474;p23"/>
            <p:cNvSpPr/>
            <p:nvPr/>
          </p:nvSpPr>
          <p:spPr>
            <a:xfrm>
              <a:off x="1231175" y="36213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5" name="Google Shape;12475;p23"/>
            <p:cNvSpPr/>
            <p:nvPr/>
          </p:nvSpPr>
          <p:spPr>
            <a:xfrm>
              <a:off x="1255075" y="36213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6" name="Google Shape;12476;p23"/>
            <p:cNvSpPr/>
            <p:nvPr/>
          </p:nvSpPr>
          <p:spPr>
            <a:xfrm>
              <a:off x="1208025" y="3727725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7" name="Google Shape;12477;p23"/>
            <p:cNvSpPr/>
            <p:nvPr/>
          </p:nvSpPr>
          <p:spPr>
            <a:xfrm>
              <a:off x="1231175" y="37270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cubicBezTo>
                    <a:pt x="586" y="433"/>
                    <a:pt x="586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8" name="Google Shape;12478;p23"/>
            <p:cNvSpPr/>
            <p:nvPr/>
          </p:nvSpPr>
          <p:spPr>
            <a:xfrm>
              <a:off x="1255075" y="37270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cubicBezTo>
                    <a:pt x="556" y="433"/>
                    <a:pt x="55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79" name="Google Shape;12479;p23"/>
            <p:cNvSpPr/>
            <p:nvPr/>
          </p:nvSpPr>
          <p:spPr>
            <a:xfrm>
              <a:off x="1208025" y="3750925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2"/>
                    <a:pt x="278" y="402"/>
                  </a:cubicBezTo>
                  <a:cubicBezTo>
                    <a:pt x="556" y="40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0" name="Google Shape;12480;p23"/>
            <p:cNvSpPr/>
            <p:nvPr/>
          </p:nvSpPr>
          <p:spPr>
            <a:xfrm>
              <a:off x="1231175" y="3750925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2"/>
                    <a:pt x="309" y="402"/>
                  </a:cubicBezTo>
                  <a:cubicBezTo>
                    <a:pt x="586" y="40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1" name="Google Shape;12481;p23"/>
            <p:cNvSpPr/>
            <p:nvPr/>
          </p:nvSpPr>
          <p:spPr>
            <a:xfrm>
              <a:off x="1255075" y="3750925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2"/>
                    <a:pt x="279" y="402"/>
                  </a:cubicBezTo>
                  <a:cubicBezTo>
                    <a:pt x="556" y="40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2" name="Google Shape;12482;p23"/>
            <p:cNvSpPr/>
            <p:nvPr/>
          </p:nvSpPr>
          <p:spPr>
            <a:xfrm>
              <a:off x="1208025" y="38566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3" name="Google Shape;12483;p23"/>
            <p:cNvSpPr/>
            <p:nvPr/>
          </p:nvSpPr>
          <p:spPr>
            <a:xfrm>
              <a:off x="1231175" y="38566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6" y="432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4" name="Google Shape;12484;p23"/>
            <p:cNvSpPr/>
            <p:nvPr/>
          </p:nvSpPr>
          <p:spPr>
            <a:xfrm>
              <a:off x="1255075" y="38566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5" name="Google Shape;12485;p23"/>
            <p:cNvSpPr/>
            <p:nvPr/>
          </p:nvSpPr>
          <p:spPr>
            <a:xfrm>
              <a:off x="1208025" y="3880550"/>
              <a:ext cx="13900" cy="10050"/>
            </a:xfrm>
            <a:custGeom>
              <a:avLst/>
              <a:gdLst/>
              <a:ahLst/>
              <a:cxnLst/>
              <a:rect l="l" t="t" r="r" b="b"/>
              <a:pathLst>
                <a:path w="556" h="402" extrusionOk="0">
                  <a:moveTo>
                    <a:pt x="278" y="0"/>
                  </a:moveTo>
                  <a:cubicBezTo>
                    <a:pt x="0" y="0"/>
                    <a:pt x="0" y="401"/>
                    <a:pt x="278" y="401"/>
                  </a:cubicBezTo>
                  <a:cubicBezTo>
                    <a:pt x="556" y="401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6" name="Google Shape;12486;p23"/>
            <p:cNvSpPr/>
            <p:nvPr/>
          </p:nvSpPr>
          <p:spPr>
            <a:xfrm>
              <a:off x="1231175" y="3880550"/>
              <a:ext cx="14675" cy="10050"/>
            </a:xfrm>
            <a:custGeom>
              <a:avLst/>
              <a:gdLst/>
              <a:ahLst/>
              <a:cxnLst/>
              <a:rect l="l" t="t" r="r" b="b"/>
              <a:pathLst>
                <a:path w="587" h="402" extrusionOk="0">
                  <a:moveTo>
                    <a:pt x="309" y="0"/>
                  </a:moveTo>
                  <a:cubicBezTo>
                    <a:pt x="0" y="0"/>
                    <a:pt x="0" y="401"/>
                    <a:pt x="309" y="401"/>
                  </a:cubicBezTo>
                  <a:cubicBezTo>
                    <a:pt x="586" y="401"/>
                    <a:pt x="586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7" name="Google Shape;12487;p23"/>
            <p:cNvSpPr/>
            <p:nvPr/>
          </p:nvSpPr>
          <p:spPr>
            <a:xfrm>
              <a:off x="1255075" y="3880550"/>
              <a:ext cx="13925" cy="10050"/>
            </a:xfrm>
            <a:custGeom>
              <a:avLst/>
              <a:gdLst/>
              <a:ahLst/>
              <a:cxnLst/>
              <a:rect l="l" t="t" r="r" b="b"/>
              <a:pathLst>
                <a:path w="557" h="402" extrusionOk="0">
                  <a:moveTo>
                    <a:pt x="279" y="0"/>
                  </a:moveTo>
                  <a:cubicBezTo>
                    <a:pt x="1" y="0"/>
                    <a:pt x="1" y="401"/>
                    <a:pt x="279" y="401"/>
                  </a:cubicBezTo>
                  <a:cubicBezTo>
                    <a:pt x="556" y="401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88" name="Google Shape;12488;p23"/>
            <p:cNvSpPr/>
            <p:nvPr/>
          </p:nvSpPr>
          <p:spPr>
            <a:xfrm>
              <a:off x="980425" y="3563425"/>
              <a:ext cx="361875" cy="362650"/>
            </a:xfrm>
            <a:custGeom>
              <a:avLst/>
              <a:gdLst/>
              <a:ahLst/>
              <a:cxnLst/>
              <a:rect l="l" t="t" r="r" b="b"/>
              <a:pathLst>
                <a:path w="14475" h="14506" extrusionOk="0">
                  <a:moveTo>
                    <a:pt x="12067" y="433"/>
                  </a:moveTo>
                  <a:cubicBezTo>
                    <a:pt x="12283" y="433"/>
                    <a:pt x="12468" y="587"/>
                    <a:pt x="12468" y="803"/>
                  </a:cubicBezTo>
                  <a:lnTo>
                    <a:pt x="12468" y="3303"/>
                  </a:lnTo>
                  <a:cubicBezTo>
                    <a:pt x="12468" y="3519"/>
                    <a:pt x="12283" y="3673"/>
                    <a:pt x="12067" y="3673"/>
                  </a:cubicBezTo>
                  <a:lnTo>
                    <a:pt x="8209" y="3673"/>
                  </a:lnTo>
                  <a:lnTo>
                    <a:pt x="8209" y="433"/>
                  </a:lnTo>
                  <a:close/>
                  <a:moveTo>
                    <a:pt x="11265" y="4106"/>
                  </a:moveTo>
                  <a:cubicBezTo>
                    <a:pt x="11882" y="4229"/>
                    <a:pt x="11851" y="5155"/>
                    <a:pt x="11203" y="5186"/>
                  </a:cubicBezTo>
                  <a:lnTo>
                    <a:pt x="1697" y="5186"/>
                  </a:lnTo>
                  <a:cubicBezTo>
                    <a:pt x="1049" y="5155"/>
                    <a:pt x="988" y="4229"/>
                    <a:pt x="1636" y="4106"/>
                  </a:cubicBezTo>
                  <a:close/>
                  <a:moveTo>
                    <a:pt x="13363" y="2254"/>
                  </a:moveTo>
                  <a:cubicBezTo>
                    <a:pt x="13734" y="2254"/>
                    <a:pt x="14073" y="2562"/>
                    <a:pt x="14073" y="2964"/>
                  </a:cubicBezTo>
                  <a:lnTo>
                    <a:pt x="14073" y="7037"/>
                  </a:lnTo>
                  <a:lnTo>
                    <a:pt x="12869" y="7037"/>
                  </a:lnTo>
                  <a:lnTo>
                    <a:pt x="12869" y="5988"/>
                  </a:lnTo>
                  <a:cubicBezTo>
                    <a:pt x="12869" y="5525"/>
                    <a:pt x="12499" y="5186"/>
                    <a:pt x="12067" y="5186"/>
                  </a:cubicBezTo>
                  <a:lnTo>
                    <a:pt x="11974" y="5186"/>
                  </a:lnTo>
                  <a:cubicBezTo>
                    <a:pt x="12067" y="5031"/>
                    <a:pt x="12129" y="4846"/>
                    <a:pt x="12129" y="4630"/>
                  </a:cubicBezTo>
                  <a:cubicBezTo>
                    <a:pt x="12129" y="4445"/>
                    <a:pt x="12067" y="4260"/>
                    <a:pt x="11974" y="4106"/>
                  </a:cubicBezTo>
                  <a:lnTo>
                    <a:pt x="12067" y="4106"/>
                  </a:lnTo>
                  <a:cubicBezTo>
                    <a:pt x="12499" y="4106"/>
                    <a:pt x="12869" y="3766"/>
                    <a:pt x="12869" y="3303"/>
                  </a:cubicBezTo>
                  <a:lnTo>
                    <a:pt x="12869" y="2254"/>
                  </a:lnTo>
                  <a:close/>
                  <a:moveTo>
                    <a:pt x="7808" y="5618"/>
                  </a:moveTo>
                  <a:lnTo>
                    <a:pt x="7808" y="8889"/>
                  </a:lnTo>
                  <a:lnTo>
                    <a:pt x="802" y="8889"/>
                  </a:lnTo>
                  <a:cubicBezTo>
                    <a:pt x="586" y="8889"/>
                    <a:pt x="432" y="8704"/>
                    <a:pt x="432" y="8488"/>
                  </a:cubicBezTo>
                  <a:lnTo>
                    <a:pt x="432" y="5988"/>
                  </a:lnTo>
                  <a:cubicBezTo>
                    <a:pt x="432" y="5772"/>
                    <a:pt x="586" y="5618"/>
                    <a:pt x="802" y="5618"/>
                  </a:cubicBezTo>
                  <a:close/>
                  <a:moveTo>
                    <a:pt x="12098" y="5587"/>
                  </a:moveTo>
                  <a:cubicBezTo>
                    <a:pt x="12314" y="5587"/>
                    <a:pt x="12468" y="5772"/>
                    <a:pt x="12468" y="5988"/>
                  </a:cubicBezTo>
                  <a:lnTo>
                    <a:pt x="12468" y="8488"/>
                  </a:lnTo>
                  <a:cubicBezTo>
                    <a:pt x="12468" y="8704"/>
                    <a:pt x="12314" y="8889"/>
                    <a:pt x="12098" y="8889"/>
                  </a:cubicBezTo>
                  <a:lnTo>
                    <a:pt x="10616" y="8889"/>
                  </a:lnTo>
                  <a:cubicBezTo>
                    <a:pt x="10308" y="8889"/>
                    <a:pt x="10308" y="9290"/>
                    <a:pt x="10616" y="9290"/>
                  </a:cubicBezTo>
                  <a:lnTo>
                    <a:pt x="11203" y="9290"/>
                  </a:lnTo>
                  <a:cubicBezTo>
                    <a:pt x="11882" y="9290"/>
                    <a:pt x="11882" y="10370"/>
                    <a:pt x="11203" y="10370"/>
                  </a:cubicBezTo>
                  <a:lnTo>
                    <a:pt x="1636" y="10370"/>
                  </a:lnTo>
                  <a:cubicBezTo>
                    <a:pt x="1358" y="10340"/>
                    <a:pt x="1173" y="10093"/>
                    <a:pt x="1173" y="9815"/>
                  </a:cubicBezTo>
                  <a:cubicBezTo>
                    <a:pt x="1173" y="9537"/>
                    <a:pt x="1389" y="9290"/>
                    <a:pt x="1667" y="9290"/>
                  </a:cubicBezTo>
                  <a:lnTo>
                    <a:pt x="9382" y="9290"/>
                  </a:lnTo>
                  <a:cubicBezTo>
                    <a:pt x="9650" y="9290"/>
                    <a:pt x="9659" y="8888"/>
                    <a:pt x="9410" y="8888"/>
                  </a:cubicBezTo>
                  <a:cubicBezTo>
                    <a:pt x="9401" y="8888"/>
                    <a:pt x="9392" y="8888"/>
                    <a:pt x="9382" y="8889"/>
                  </a:cubicBezTo>
                  <a:lnTo>
                    <a:pt x="8240" y="8889"/>
                  </a:lnTo>
                  <a:lnTo>
                    <a:pt x="8240" y="5587"/>
                  </a:lnTo>
                  <a:close/>
                  <a:moveTo>
                    <a:pt x="14073" y="7439"/>
                  </a:moveTo>
                  <a:lnTo>
                    <a:pt x="14073" y="11512"/>
                  </a:lnTo>
                  <a:cubicBezTo>
                    <a:pt x="14073" y="11914"/>
                    <a:pt x="13764" y="12222"/>
                    <a:pt x="13363" y="12222"/>
                  </a:cubicBezTo>
                  <a:lnTo>
                    <a:pt x="12869" y="12222"/>
                  </a:lnTo>
                  <a:lnTo>
                    <a:pt x="12869" y="11204"/>
                  </a:lnTo>
                  <a:cubicBezTo>
                    <a:pt x="12869" y="10741"/>
                    <a:pt x="12499" y="10370"/>
                    <a:pt x="12067" y="10370"/>
                  </a:cubicBezTo>
                  <a:lnTo>
                    <a:pt x="11974" y="10370"/>
                  </a:lnTo>
                  <a:cubicBezTo>
                    <a:pt x="12160" y="10062"/>
                    <a:pt x="12160" y="9630"/>
                    <a:pt x="11974" y="9321"/>
                  </a:cubicBezTo>
                  <a:lnTo>
                    <a:pt x="12067" y="9321"/>
                  </a:lnTo>
                  <a:cubicBezTo>
                    <a:pt x="12499" y="9321"/>
                    <a:pt x="12869" y="8951"/>
                    <a:pt x="12869" y="8488"/>
                  </a:cubicBezTo>
                  <a:lnTo>
                    <a:pt x="12869" y="7439"/>
                  </a:lnTo>
                  <a:close/>
                  <a:moveTo>
                    <a:pt x="12067" y="10772"/>
                  </a:moveTo>
                  <a:cubicBezTo>
                    <a:pt x="12283" y="10772"/>
                    <a:pt x="12468" y="10957"/>
                    <a:pt x="12468" y="11173"/>
                  </a:cubicBezTo>
                  <a:lnTo>
                    <a:pt x="12468" y="13673"/>
                  </a:lnTo>
                  <a:cubicBezTo>
                    <a:pt x="12468" y="13889"/>
                    <a:pt x="12283" y="14043"/>
                    <a:pt x="12067" y="14043"/>
                  </a:cubicBezTo>
                  <a:lnTo>
                    <a:pt x="8209" y="14043"/>
                  </a:lnTo>
                  <a:lnTo>
                    <a:pt x="8209" y="10772"/>
                  </a:lnTo>
                  <a:close/>
                  <a:moveTo>
                    <a:pt x="802" y="1"/>
                  </a:moveTo>
                  <a:cubicBezTo>
                    <a:pt x="370" y="1"/>
                    <a:pt x="0" y="371"/>
                    <a:pt x="0" y="803"/>
                  </a:cubicBezTo>
                  <a:lnTo>
                    <a:pt x="0" y="3303"/>
                  </a:lnTo>
                  <a:cubicBezTo>
                    <a:pt x="0" y="3766"/>
                    <a:pt x="370" y="4106"/>
                    <a:pt x="802" y="4106"/>
                  </a:cubicBezTo>
                  <a:lnTo>
                    <a:pt x="895" y="4106"/>
                  </a:lnTo>
                  <a:cubicBezTo>
                    <a:pt x="710" y="4445"/>
                    <a:pt x="710" y="4846"/>
                    <a:pt x="895" y="5186"/>
                  </a:cubicBezTo>
                  <a:lnTo>
                    <a:pt x="802" y="5186"/>
                  </a:lnTo>
                  <a:cubicBezTo>
                    <a:pt x="370" y="5186"/>
                    <a:pt x="0" y="5525"/>
                    <a:pt x="0" y="5988"/>
                  </a:cubicBezTo>
                  <a:lnTo>
                    <a:pt x="0" y="8488"/>
                  </a:lnTo>
                  <a:cubicBezTo>
                    <a:pt x="0" y="8951"/>
                    <a:pt x="370" y="9290"/>
                    <a:pt x="802" y="9321"/>
                  </a:cubicBezTo>
                  <a:lnTo>
                    <a:pt x="895" y="9321"/>
                  </a:lnTo>
                  <a:cubicBezTo>
                    <a:pt x="802" y="9475"/>
                    <a:pt x="741" y="9630"/>
                    <a:pt x="741" y="9846"/>
                  </a:cubicBezTo>
                  <a:cubicBezTo>
                    <a:pt x="741" y="10031"/>
                    <a:pt x="802" y="10216"/>
                    <a:pt x="895" y="10370"/>
                  </a:cubicBezTo>
                  <a:lnTo>
                    <a:pt x="802" y="10370"/>
                  </a:lnTo>
                  <a:cubicBezTo>
                    <a:pt x="370" y="10370"/>
                    <a:pt x="0" y="10741"/>
                    <a:pt x="0" y="11204"/>
                  </a:cubicBezTo>
                  <a:lnTo>
                    <a:pt x="0" y="13673"/>
                  </a:lnTo>
                  <a:cubicBezTo>
                    <a:pt x="0" y="14136"/>
                    <a:pt x="370" y="14506"/>
                    <a:pt x="802" y="14506"/>
                  </a:cubicBezTo>
                  <a:lnTo>
                    <a:pt x="1512" y="14506"/>
                  </a:lnTo>
                  <a:cubicBezTo>
                    <a:pt x="1790" y="14506"/>
                    <a:pt x="1790" y="14074"/>
                    <a:pt x="1512" y="14074"/>
                  </a:cubicBezTo>
                  <a:lnTo>
                    <a:pt x="802" y="14074"/>
                  </a:lnTo>
                  <a:cubicBezTo>
                    <a:pt x="586" y="14074"/>
                    <a:pt x="432" y="13889"/>
                    <a:pt x="432" y="13673"/>
                  </a:cubicBezTo>
                  <a:lnTo>
                    <a:pt x="432" y="11204"/>
                  </a:lnTo>
                  <a:cubicBezTo>
                    <a:pt x="432" y="10988"/>
                    <a:pt x="586" y="10803"/>
                    <a:pt x="802" y="10803"/>
                  </a:cubicBezTo>
                  <a:lnTo>
                    <a:pt x="7808" y="10803"/>
                  </a:lnTo>
                  <a:lnTo>
                    <a:pt x="7808" y="14074"/>
                  </a:lnTo>
                  <a:lnTo>
                    <a:pt x="2654" y="14074"/>
                  </a:lnTo>
                  <a:cubicBezTo>
                    <a:pt x="2376" y="14074"/>
                    <a:pt x="2376" y="14506"/>
                    <a:pt x="2654" y="14506"/>
                  </a:cubicBezTo>
                  <a:lnTo>
                    <a:pt x="12067" y="14506"/>
                  </a:lnTo>
                  <a:cubicBezTo>
                    <a:pt x="12499" y="14506"/>
                    <a:pt x="12869" y="14136"/>
                    <a:pt x="12869" y="13673"/>
                  </a:cubicBezTo>
                  <a:lnTo>
                    <a:pt x="12869" y="12654"/>
                  </a:lnTo>
                  <a:lnTo>
                    <a:pt x="13363" y="12654"/>
                  </a:lnTo>
                  <a:cubicBezTo>
                    <a:pt x="13980" y="12654"/>
                    <a:pt x="14474" y="12160"/>
                    <a:pt x="14474" y="11543"/>
                  </a:cubicBezTo>
                  <a:lnTo>
                    <a:pt x="14474" y="2964"/>
                  </a:lnTo>
                  <a:cubicBezTo>
                    <a:pt x="14474" y="2346"/>
                    <a:pt x="13980" y="1822"/>
                    <a:pt x="13363" y="1822"/>
                  </a:cubicBezTo>
                  <a:lnTo>
                    <a:pt x="12869" y="1822"/>
                  </a:lnTo>
                  <a:lnTo>
                    <a:pt x="12869" y="803"/>
                  </a:lnTo>
                  <a:cubicBezTo>
                    <a:pt x="12869" y="371"/>
                    <a:pt x="12499" y="1"/>
                    <a:pt x="12067" y="1"/>
                  </a:cubicBezTo>
                  <a:lnTo>
                    <a:pt x="2654" y="1"/>
                  </a:lnTo>
                  <a:cubicBezTo>
                    <a:pt x="2376" y="1"/>
                    <a:pt x="2376" y="433"/>
                    <a:pt x="2654" y="433"/>
                  </a:cubicBezTo>
                  <a:lnTo>
                    <a:pt x="7808" y="433"/>
                  </a:lnTo>
                  <a:lnTo>
                    <a:pt x="7808" y="3704"/>
                  </a:lnTo>
                  <a:lnTo>
                    <a:pt x="802" y="3704"/>
                  </a:lnTo>
                  <a:cubicBezTo>
                    <a:pt x="586" y="3704"/>
                    <a:pt x="432" y="3519"/>
                    <a:pt x="432" y="3303"/>
                  </a:cubicBezTo>
                  <a:lnTo>
                    <a:pt x="432" y="834"/>
                  </a:lnTo>
                  <a:cubicBezTo>
                    <a:pt x="432" y="618"/>
                    <a:pt x="586" y="433"/>
                    <a:pt x="802" y="433"/>
                  </a:cubicBezTo>
                  <a:lnTo>
                    <a:pt x="1512" y="433"/>
                  </a:lnTo>
                  <a:cubicBezTo>
                    <a:pt x="1790" y="433"/>
                    <a:pt x="1790" y="1"/>
                    <a:pt x="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489" name="Google Shape;12489;p23"/>
          <p:cNvSpPr/>
          <p:nvPr/>
        </p:nvSpPr>
        <p:spPr>
          <a:xfrm>
            <a:off x="4552864" y="3268671"/>
            <a:ext cx="509949" cy="508613"/>
          </a:xfrm>
          <a:custGeom>
            <a:avLst/>
            <a:gdLst/>
            <a:ahLst/>
            <a:cxnLst/>
            <a:rect l="l" t="t" r="r" b="b"/>
            <a:pathLst>
              <a:path w="14506" h="14468" extrusionOk="0">
                <a:moveTo>
                  <a:pt x="8087" y="2092"/>
                </a:moveTo>
                <a:cubicBezTo>
                  <a:pt x="8272" y="2092"/>
                  <a:pt x="8457" y="2246"/>
                  <a:pt x="8457" y="2462"/>
                </a:cubicBezTo>
                <a:lnTo>
                  <a:pt x="8457" y="3172"/>
                </a:lnTo>
                <a:lnTo>
                  <a:pt x="6081" y="3172"/>
                </a:lnTo>
                <a:lnTo>
                  <a:pt x="6081" y="2462"/>
                </a:lnTo>
                <a:cubicBezTo>
                  <a:pt x="6081" y="2246"/>
                  <a:pt x="6235" y="2092"/>
                  <a:pt x="6451" y="2092"/>
                </a:cubicBezTo>
                <a:close/>
                <a:moveTo>
                  <a:pt x="10918" y="439"/>
                </a:moveTo>
                <a:cubicBezTo>
                  <a:pt x="11545" y="439"/>
                  <a:pt x="12130" y="944"/>
                  <a:pt x="12130" y="1660"/>
                </a:cubicBezTo>
                <a:lnTo>
                  <a:pt x="12130" y="3172"/>
                </a:lnTo>
                <a:lnTo>
                  <a:pt x="8858" y="3172"/>
                </a:lnTo>
                <a:lnTo>
                  <a:pt x="8858" y="2462"/>
                </a:lnTo>
                <a:cubicBezTo>
                  <a:pt x="8858" y="2432"/>
                  <a:pt x="8858" y="2401"/>
                  <a:pt x="8858" y="2370"/>
                </a:cubicBezTo>
                <a:cubicBezTo>
                  <a:pt x="9136" y="1691"/>
                  <a:pt x="9599" y="1104"/>
                  <a:pt x="10216" y="672"/>
                </a:cubicBezTo>
                <a:cubicBezTo>
                  <a:pt x="10437" y="511"/>
                  <a:pt x="10681" y="439"/>
                  <a:pt x="10918" y="439"/>
                </a:cubicBezTo>
                <a:close/>
                <a:moveTo>
                  <a:pt x="7994" y="3604"/>
                </a:moveTo>
                <a:lnTo>
                  <a:pt x="6081" y="5147"/>
                </a:lnTo>
                <a:lnTo>
                  <a:pt x="6081" y="3604"/>
                </a:lnTo>
                <a:close/>
                <a:moveTo>
                  <a:pt x="5649" y="3604"/>
                </a:moveTo>
                <a:lnTo>
                  <a:pt x="5649" y="5919"/>
                </a:lnTo>
                <a:lnTo>
                  <a:pt x="927" y="5919"/>
                </a:lnTo>
                <a:cubicBezTo>
                  <a:pt x="649" y="5919"/>
                  <a:pt x="433" y="5703"/>
                  <a:pt x="433" y="5425"/>
                </a:cubicBezTo>
                <a:lnTo>
                  <a:pt x="433" y="4067"/>
                </a:lnTo>
                <a:cubicBezTo>
                  <a:pt x="433" y="3789"/>
                  <a:pt x="618" y="3604"/>
                  <a:pt x="896" y="3604"/>
                </a:cubicBezTo>
                <a:close/>
                <a:moveTo>
                  <a:pt x="8426" y="3789"/>
                </a:moveTo>
                <a:lnTo>
                  <a:pt x="8426" y="5425"/>
                </a:lnTo>
                <a:lnTo>
                  <a:pt x="6081" y="7308"/>
                </a:lnTo>
                <a:lnTo>
                  <a:pt x="6081" y="5703"/>
                </a:lnTo>
                <a:lnTo>
                  <a:pt x="8426" y="3789"/>
                </a:lnTo>
                <a:close/>
                <a:moveTo>
                  <a:pt x="8426" y="5981"/>
                </a:moveTo>
                <a:lnTo>
                  <a:pt x="8426" y="7616"/>
                </a:lnTo>
                <a:lnTo>
                  <a:pt x="6081" y="9499"/>
                </a:lnTo>
                <a:lnTo>
                  <a:pt x="6081" y="7863"/>
                </a:lnTo>
                <a:lnTo>
                  <a:pt x="8426" y="5981"/>
                </a:lnTo>
                <a:close/>
                <a:moveTo>
                  <a:pt x="8426" y="8141"/>
                </a:moveTo>
                <a:lnTo>
                  <a:pt x="8426" y="9777"/>
                </a:lnTo>
                <a:lnTo>
                  <a:pt x="6081" y="11659"/>
                </a:lnTo>
                <a:lnTo>
                  <a:pt x="6081" y="10054"/>
                </a:lnTo>
                <a:lnTo>
                  <a:pt x="8426" y="8141"/>
                </a:lnTo>
                <a:close/>
                <a:moveTo>
                  <a:pt x="8426" y="10332"/>
                </a:moveTo>
                <a:lnTo>
                  <a:pt x="8426" y="11937"/>
                </a:lnTo>
                <a:lnTo>
                  <a:pt x="6081" y="13850"/>
                </a:lnTo>
                <a:lnTo>
                  <a:pt x="6081" y="12215"/>
                </a:lnTo>
                <a:lnTo>
                  <a:pt x="8426" y="10332"/>
                </a:lnTo>
                <a:close/>
                <a:moveTo>
                  <a:pt x="5649" y="6351"/>
                </a:moveTo>
                <a:lnTo>
                  <a:pt x="5649" y="14066"/>
                </a:lnTo>
                <a:lnTo>
                  <a:pt x="2069" y="14066"/>
                </a:lnTo>
                <a:cubicBezTo>
                  <a:pt x="1606" y="14036"/>
                  <a:pt x="1235" y="13665"/>
                  <a:pt x="1235" y="13233"/>
                </a:cubicBezTo>
                <a:lnTo>
                  <a:pt x="1235" y="6351"/>
                </a:lnTo>
                <a:close/>
                <a:moveTo>
                  <a:pt x="8395" y="12492"/>
                </a:moveTo>
                <a:lnTo>
                  <a:pt x="8395" y="14066"/>
                </a:lnTo>
                <a:lnTo>
                  <a:pt x="6451" y="14066"/>
                </a:lnTo>
                <a:lnTo>
                  <a:pt x="8395" y="12492"/>
                </a:lnTo>
                <a:close/>
                <a:moveTo>
                  <a:pt x="13580" y="3604"/>
                </a:moveTo>
                <a:cubicBezTo>
                  <a:pt x="13827" y="3604"/>
                  <a:pt x="14043" y="3820"/>
                  <a:pt x="14043" y="4098"/>
                </a:cubicBezTo>
                <a:lnTo>
                  <a:pt x="14043" y="5456"/>
                </a:lnTo>
                <a:cubicBezTo>
                  <a:pt x="14043" y="5703"/>
                  <a:pt x="13827" y="5919"/>
                  <a:pt x="13580" y="5919"/>
                </a:cubicBezTo>
                <a:lnTo>
                  <a:pt x="11790" y="5919"/>
                </a:lnTo>
                <a:cubicBezTo>
                  <a:pt x="11512" y="5919"/>
                  <a:pt x="11512" y="6351"/>
                  <a:pt x="11790" y="6351"/>
                </a:cubicBezTo>
                <a:lnTo>
                  <a:pt x="13241" y="6351"/>
                </a:lnTo>
                <a:lnTo>
                  <a:pt x="13241" y="13233"/>
                </a:lnTo>
                <a:cubicBezTo>
                  <a:pt x="13241" y="13696"/>
                  <a:pt x="12839" y="14066"/>
                  <a:pt x="12407" y="14066"/>
                </a:cubicBezTo>
                <a:lnTo>
                  <a:pt x="8827" y="14066"/>
                </a:lnTo>
                <a:lnTo>
                  <a:pt x="8827" y="6351"/>
                </a:lnTo>
                <a:lnTo>
                  <a:pt x="10587" y="6351"/>
                </a:lnTo>
                <a:cubicBezTo>
                  <a:pt x="10864" y="6351"/>
                  <a:pt x="10864" y="5919"/>
                  <a:pt x="10587" y="5919"/>
                </a:cubicBezTo>
                <a:lnTo>
                  <a:pt x="8827" y="5919"/>
                </a:lnTo>
                <a:lnTo>
                  <a:pt x="8827" y="3604"/>
                </a:lnTo>
                <a:close/>
                <a:moveTo>
                  <a:pt x="3578" y="1"/>
                </a:moveTo>
                <a:cubicBezTo>
                  <a:pt x="2722" y="1"/>
                  <a:pt x="1914" y="690"/>
                  <a:pt x="1914" y="1660"/>
                </a:cubicBezTo>
                <a:cubicBezTo>
                  <a:pt x="1914" y="1799"/>
                  <a:pt x="2022" y="1868"/>
                  <a:pt x="2130" y="1868"/>
                </a:cubicBezTo>
                <a:cubicBezTo>
                  <a:pt x="2238" y="1868"/>
                  <a:pt x="2346" y="1799"/>
                  <a:pt x="2346" y="1660"/>
                </a:cubicBezTo>
                <a:cubicBezTo>
                  <a:pt x="2346" y="944"/>
                  <a:pt x="2931" y="439"/>
                  <a:pt x="3570" y="439"/>
                </a:cubicBezTo>
                <a:cubicBezTo>
                  <a:pt x="3812" y="439"/>
                  <a:pt x="4062" y="511"/>
                  <a:pt x="4291" y="672"/>
                </a:cubicBezTo>
                <a:cubicBezTo>
                  <a:pt x="4877" y="1104"/>
                  <a:pt x="5340" y="1691"/>
                  <a:pt x="5649" y="2401"/>
                </a:cubicBezTo>
                <a:lnTo>
                  <a:pt x="5649" y="2462"/>
                </a:lnTo>
                <a:lnTo>
                  <a:pt x="5649" y="3172"/>
                </a:lnTo>
                <a:lnTo>
                  <a:pt x="2346" y="3172"/>
                </a:lnTo>
                <a:lnTo>
                  <a:pt x="2346" y="2709"/>
                </a:lnTo>
                <a:cubicBezTo>
                  <a:pt x="2346" y="2570"/>
                  <a:pt x="2238" y="2501"/>
                  <a:pt x="2130" y="2501"/>
                </a:cubicBezTo>
                <a:cubicBezTo>
                  <a:pt x="2022" y="2501"/>
                  <a:pt x="1914" y="2570"/>
                  <a:pt x="1914" y="2709"/>
                </a:cubicBezTo>
                <a:lnTo>
                  <a:pt x="1914" y="3141"/>
                </a:lnTo>
                <a:lnTo>
                  <a:pt x="927" y="3141"/>
                </a:lnTo>
                <a:cubicBezTo>
                  <a:pt x="402" y="3141"/>
                  <a:pt x="1" y="3543"/>
                  <a:pt x="1" y="4036"/>
                </a:cubicBezTo>
                <a:lnTo>
                  <a:pt x="1" y="5425"/>
                </a:lnTo>
                <a:cubicBezTo>
                  <a:pt x="1" y="5888"/>
                  <a:pt x="371" y="6289"/>
                  <a:pt x="834" y="6320"/>
                </a:cubicBezTo>
                <a:lnTo>
                  <a:pt x="834" y="13233"/>
                </a:lnTo>
                <a:cubicBezTo>
                  <a:pt x="834" y="13912"/>
                  <a:pt x="1390" y="14468"/>
                  <a:pt x="2100" y="14468"/>
                </a:cubicBezTo>
                <a:lnTo>
                  <a:pt x="12407" y="14468"/>
                </a:lnTo>
                <a:cubicBezTo>
                  <a:pt x="13086" y="14468"/>
                  <a:pt x="13673" y="13912"/>
                  <a:pt x="13673" y="13233"/>
                </a:cubicBezTo>
                <a:lnTo>
                  <a:pt x="13673" y="6320"/>
                </a:lnTo>
                <a:cubicBezTo>
                  <a:pt x="14136" y="6289"/>
                  <a:pt x="14475" y="5919"/>
                  <a:pt x="14506" y="5425"/>
                </a:cubicBezTo>
                <a:lnTo>
                  <a:pt x="14506" y="4067"/>
                </a:lnTo>
                <a:cubicBezTo>
                  <a:pt x="14506" y="3573"/>
                  <a:pt x="14074" y="3172"/>
                  <a:pt x="13580" y="3172"/>
                </a:cubicBezTo>
                <a:lnTo>
                  <a:pt x="12562" y="3172"/>
                </a:lnTo>
                <a:lnTo>
                  <a:pt x="12562" y="1660"/>
                </a:lnTo>
                <a:cubicBezTo>
                  <a:pt x="12562" y="690"/>
                  <a:pt x="11754" y="1"/>
                  <a:pt x="10898" y="1"/>
                </a:cubicBezTo>
                <a:cubicBezTo>
                  <a:pt x="10582" y="1"/>
                  <a:pt x="10260" y="94"/>
                  <a:pt x="9969" y="302"/>
                </a:cubicBezTo>
                <a:cubicBezTo>
                  <a:pt x="9383" y="703"/>
                  <a:pt x="8920" y="1259"/>
                  <a:pt x="8611" y="1876"/>
                </a:cubicBezTo>
                <a:cubicBezTo>
                  <a:pt x="8457" y="1753"/>
                  <a:pt x="8272" y="1660"/>
                  <a:pt x="8056" y="1660"/>
                </a:cubicBezTo>
                <a:lnTo>
                  <a:pt x="6451" y="1660"/>
                </a:lnTo>
                <a:cubicBezTo>
                  <a:pt x="6235" y="1660"/>
                  <a:pt x="6019" y="1753"/>
                  <a:pt x="5865" y="1907"/>
                </a:cubicBezTo>
                <a:cubicBezTo>
                  <a:pt x="5556" y="1259"/>
                  <a:pt x="5093" y="734"/>
                  <a:pt x="4507" y="302"/>
                </a:cubicBezTo>
                <a:cubicBezTo>
                  <a:pt x="4216" y="94"/>
                  <a:pt x="3894" y="1"/>
                  <a:pt x="3578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490" name="Google Shape;12490;p23"/>
          <p:cNvGrpSpPr/>
          <p:nvPr/>
        </p:nvGrpSpPr>
        <p:grpSpPr>
          <a:xfrm>
            <a:off x="3519705" y="3271476"/>
            <a:ext cx="507769" cy="510230"/>
            <a:chOff x="6250850" y="3021124"/>
            <a:chExt cx="361100" cy="362850"/>
          </a:xfrm>
        </p:grpSpPr>
        <p:sp>
          <p:nvSpPr>
            <p:cNvPr id="12491" name="Google Shape;12491;p23"/>
            <p:cNvSpPr/>
            <p:nvPr/>
          </p:nvSpPr>
          <p:spPr>
            <a:xfrm>
              <a:off x="6384738" y="3021124"/>
              <a:ext cx="93325" cy="26750"/>
            </a:xfrm>
            <a:custGeom>
              <a:avLst/>
              <a:gdLst/>
              <a:ahLst/>
              <a:cxnLst/>
              <a:rect l="l" t="t" r="r" b="b"/>
              <a:pathLst>
                <a:path w="3733" h="1070" extrusionOk="0">
                  <a:moveTo>
                    <a:pt x="1867" y="1"/>
                  </a:moveTo>
                  <a:cubicBezTo>
                    <a:pt x="1246" y="1"/>
                    <a:pt x="621" y="240"/>
                    <a:pt x="143" y="718"/>
                  </a:cubicBezTo>
                  <a:cubicBezTo>
                    <a:pt x="1" y="860"/>
                    <a:pt x="149" y="1057"/>
                    <a:pt x="310" y="1057"/>
                  </a:cubicBezTo>
                  <a:cubicBezTo>
                    <a:pt x="359" y="1057"/>
                    <a:pt x="408" y="1039"/>
                    <a:pt x="451" y="996"/>
                  </a:cubicBezTo>
                  <a:cubicBezTo>
                    <a:pt x="837" y="610"/>
                    <a:pt x="1346" y="417"/>
                    <a:pt x="1860" y="417"/>
                  </a:cubicBezTo>
                  <a:cubicBezTo>
                    <a:pt x="2373" y="417"/>
                    <a:pt x="2890" y="610"/>
                    <a:pt x="3291" y="996"/>
                  </a:cubicBezTo>
                  <a:cubicBezTo>
                    <a:pt x="3336" y="1048"/>
                    <a:pt x="3388" y="1070"/>
                    <a:pt x="3438" y="1070"/>
                  </a:cubicBezTo>
                  <a:cubicBezTo>
                    <a:pt x="3595" y="1070"/>
                    <a:pt x="3732" y="858"/>
                    <a:pt x="3568" y="718"/>
                  </a:cubicBezTo>
                  <a:cubicBezTo>
                    <a:pt x="3106" y="240"/>
                    <a:pt x="2488" y="1"/>
                    <a:pt x="18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492" name="Google Shape;12492;p23"/>
            <p:cNvGrpSpPr/>
            <p:nvPr/>
          </p:nvGrpSpPr>
          <p:grpSpPr>
            <a:xfrm>
              <a:off x="6250850" y="3042349"/>
              <a:ext cx="361100" cy="341625"/>
              <a:chOff x="6250850" y="3035125"/>
              <a:chExt cx="361100" cy="341625"/>
            </a:xfrm>
          </p:grpSpPr>
          <p:sp>
            <p:nvSpPr>
              <p:cNvPr id="12493" name="Google Shape;12493;p23"/>
              <p:cNvSpPr/>
              <p:nvPr/>
            </p:nvSpPr>
            <p:spPr>
              <a:xfrm>
                <a:off x="6407075" y="3115350"/>
                <a:ext cx="52125" cy="978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3913" extrusionOk="0">
                    <a:moveTo>
                      <a:pt x="989" y="1"/>
                    </a:moveTo>
                    <a:cubicBezTo>
                      <a:pt x="888" y="1"/>
                      <a:pt x="788" y="70"/>
                      <a:pt x="788" y="209"/>
                    </a:cubicBezTo>
                    <a:lnTo>
                      <a:pt x="788" y="580"/>
                    </a:lnTo>
                    <a:lnTo>
                      <a:pt x="695" y="580"/>
                    </a:lnTo>
                    <a:cubicBezTo>
                      <a:pt x="232" y="734"/>
                      <a:pt x="16" y="1259"/>
                      <a:pt x="232" y="1691"/>
                    </a:cubicBezTo>
                    <a:cubicBezTo>
                      <a:pt x="325" y="1876"/>
                      <a:pt x="510" y="1999"/>
                      <a:pt x="726" y="2030"/>
                    </a:cubicBezTo>
                    <a:cubicBezTo>
                      <a:pt x="911" y="2061"/>
                      <a:pt x="1097" y="2092"/>
                      <a:pt x="1282" y="2184"/>
                    </a:cubicBezTo>
                    <a:cubicBezTo>
                      <a:pt x="1467" y="2246"/>
                      <a:pt x="1559" y="2493"/>
                      <a:pt x="1467" y="2678"/>
                    </a:cubicBezTo>
                    <a:cubicBezTo>
                      <a:pt x="1384" y="2872"/>
                      <a:pt x="1201" y="2991"/>
                      <a:pt x="1008" y="2991"/>
                    </a:cubicBezTo>
                    <a:cubicBezTo>
                      <a:pt x="986" y="2991"/>
                      <a:pt x="964" y="2990"/>
                      <a:pt x="942" y="2987"/>
                    </a:cubicBezTo>
                    <a:cubicBezTo>
                      <a:pt x="695" y="2956"/>
                      <a:pt x="479" y="2740"/>
                      <a:pt x="418" y="2493"/>
                    </a:cubicBezTo>
                    <a:cubicBezTo>
                      <a:pt x="418" y="2370"/>
                      <a:pt x="310" y="2308"/>
                      <a:pt x="205" y="2308"/>
                    </a:cubicBezTo>
                    <a:cubicBezTo>
                      <a:pt x="101" y="2308"/>
                      <a:pt x="1" y="2370"/>
                      <a:pt x="16" y="2493"/>
                    </a:cubicBezTo>
                    <a:cubicBezTo>
                      <a:pt x="16" y="2771"/>
                      <a:pt x="171" y="3048"/>
                      <a:pt x="387" y="3203"/>
                    </a:cubicBezTo>
                    <a:cubicBezTo>
                      <a:pt x="510" y="3295"/>
                      <a:pt x="634" y="3357"/>
                      <a:pt x="788" y="3388"/>
                    </a:cubicBezTo>
                    <a:lnTo>
                      <a:pt x="788" y="3697"/>
                    </a:lnTo>
                    <a:cubicBezTo>
                      <a:pt x="788" y="3820"/>
                      <a:pt x="880" y="3913"/>
                      <a:pt x="973" y="3913"/>
                    </a:cubicBezTo>
                    <a:lnTo>
                      <a:pt x="1004" y="3882"/>
                    </a:lnTo>
                    <a:cubicBezTo>
                      <a:pt x="1097" y="3882"/>
                      <a:pt x="1189" y="3789"/>
                      <a:pt x="1189" y="3697"/>
                    </a:cubicBezTo>
                    <a:lnTo>
                      <a:pt x="1189" y="3357"/>
                    </a:lnTo>
                    <a:cubicBezTo>
                      <a:pt x="1436" y="3326"/>
                      <a:pt x="1652" y="3172"/>
                      <a:pt x="1775" y="2956"/>
                    </a:cubicBezTo>
                    <a:cubicBezTo>
                      <a:pt x="2084" y="2524"/>
                      <a:pt x="1868" y="1907"/>
                      <a:pt x="1374" y="1721"/>
                    </a:cubicBezTo>
                    <a:cubicBezTo>
                      <a:pt x="1097" y="1629"/>
                      <a:pt x="479" y="1691"/>
                      <a:pt x="603" y="1228"/>
                    </a:cubicBezTo>
                    <a:cubicBezTo>
                      <a:pt x="646" y="1040"/>
                      <a:pt x="791" y="960"/>
                      <a:pt x="948" y="960"/>
                    </a:cubicBezTo>
                    <a:cubicBezTo>
                      <a:pt x="1127" y="960"/>
                      <a:pt x="1323" y="1063"/>
                      <a:pt x="1405" y="1228"/>
                    </a:cubicBezTo>
                    <a:cubicBezTo>
                      <a:pt x="1453" y="1305"/>
                      <a:pt x="1523" y="1337"/>
                      <a:pt x="1590" y="1337"/>
                    </a:cubicBezTo>
                    <a:cubicBezTo>
                      <a:pt x="1740" y="1337"/>
                      <a:pt x="1882" y="1181"/>
                      <a:pt x="1775" y="1012"/>
                    </a:cubicBezTo>
                    <a:cubicBezTo>
                      <a:pt x="1683" y="765"/>
                      <a:pt x="1467" y="610"/>
                      <a:pt x="1189" y="580"/>
                    </a:cubicBezTo>
                    <a:lnTo>
                      <a:pt x="1189" y="209"/>
                    </a:lnTo>
                    <a:cubicBezTo>
                      <a:pt x="1189" y="70"/>
                      <a:pt x="1089" y="1"/>
                      <a:pt x="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4" name="Google Shape;12494;p23"/>
              <p:cNvSpPr/>
              <p:nvPr/>
            </p:nvSpPr>
            <p:spPr>
              <a:xfrm>
                <a:off x="6407925" y="3055175"/>
                <a:ext cx="45075" cy="170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680" extrusionOk="0">
                    <a:moveTo>
                      <a:pt x="924" y="1"/>
                    </a:moveTo>
                    <a:cubicBezTo>
                      <a:pt x="654" y="1"/>
                      <a:pt x="384" y="101"/>
                      <a:pt x="168" y="302"/>
                    </a:cubicBezTo>
                    <a:cubicBezTo>
                      <a:pt x="1" y="445"/>
                      <a:pt x="165" y="680"/>
                      <a:pt x="334" y="680"/>
                    </a:cubicBezTo>
                    <a:cubicBezTo>
                      <a:pt x="384" y="680"/>
                      <a:pt x="434" y="659"/>
                      <a:pt x="476" y="610"/>
                    </a:cubicBezTo>
                    <a:cubicBezTo>
                      <a:pt x="600" y="487"/>
                      <a:pt x="762" y="425"/>
                      <a:pt x="924" y="425"/>
                    </a:cubicBezTo>
                    <a:cubicBezTo>
                      <a:pt x="1086" y="425"/>
                      <a:pt x="1248" y="487"/>
                      <a:pt x="1371" y="610"/>
                    </a:cubicBezTo>
                    <a:cubicBezTo>
                      <a:pt x="1409" y="642"/>
                      <a:pt x="1450" y="655"/>
                      <a:pt x="1491" y="655"/>
                    </a:cubicBezTo>
                    <a:cubicBezTo>
                      <a:pt x="1652" y="655"/>
                      <a:pt x="1803" y="449"/>
                      <a:pt x="1680" y="302"/>
                    </a:cubicBezTo>
                    <a:cubicBezTo>
                      <a:pt x="1464" y="101"/>
                      <a:pt x="1194" y="1"/>
                      <a:pt x="92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5" name="Google Shape;12495;p23"/>
              <p:cNvSpPr/>
              <p:nvPr/>
            </p:nvSpPr>
            <p:spPr>
              <a:xfrm>
                <a:off x="6396975" y="3035125"/>
                <a:ext cx="67625" cy="21425"/>
              </a:xfrm>
              <a:custGeom>
                <a:avLst/>
                <a:gdLst/>
                <a:ahLst/>
                <a:cxnLst/>
                <a:rect l="l" t="t" r="r" b="b"/>
                <a:pathLst>
                  <a:path w="2705" h="857" extrusionOk="0">
                    <a:moveTo>
                      <a:pt x="1362" y="0"/>
                    </a:moveTo>
                    <a:cubicBezTo>
                      <a:pt x="922" y="0"/>
                      <a:pt x="482" y="162"/>
                      <a:pt x="143" y="486"/>
                    </a:cubicBezTo>
                    <a:cubicBezTo>
                      <a:pt x="0" y="653"/>
                      <a:pt x="150" y="856"/>
                      <a:pt x="311" y="856"/>
                    </a:cubicBezTo>
                    <a:cubicBezTo>
                      <a:pt x="360" y="856"/>
                      <a:pt x="409" y="838"/>
                      <a:pt x="451" y="795"/>
                    </a:cubicBezTo>
                    <a:cubicBezTo>
                      <a:pt x="698" y="548"/>
                      <a:pt x="1030" y="425"/>
                      <a:pt x="1362" y="425"/>
                    </a:cubicBezTo>
                    <a:cubicBezTo>
                      <a:pt x="1693" y="425"/>
                      <a:pt x="2025" y="548"/>
                      <a:pt x="2272" y="795"/>
                    </a:cubicBezTo>
                    <a:cubicBezTo>
                      <a:pt x="2334" y="826"/>
                      <a:pt x="2365" y="857"/>
                      <a:pt x="2426" y="857"/>
                    </a:cubicBezTo>
                    <a:cubicBezTo>
                      <a:pt x="2612" y="857"/>
                      <a:pt x="2704" y="641"/>
                      <a:pt x="2581" y="486"/>
                    </a:cubicBezTo>
                    <a:cubicBezTo>
                      <a:pt x="2241" y="162"/>
                      <a:pt x="1801" y="0"/>
                      <a:pt x="136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6" name="Google Shape;12496;p23"/>
              <p:cNvSpPr/>
              <p:nvPr/>
            </p:nvSpPr>
            <p:spPr>
              <a:xfrm>
                <a:off x="6250850" y="3081825"/>
                <a:ext cx="361100" cy="294925"/>
              </a:xfrm>
              <a:custGeom>
                <a:avLst/>
                <a:gdLst/>
                <a:ahLst/>
                <a:cxnLst/>
                <a:rect l="l" t="t" r="r" b="b"/>
                <a:pathLst>
                  <a:path w="14444" h="11797" extrusionOk="0">
                    <a:moveTo>
                      <a:pt x="3982" y="3093"/>
                    </a:moveTo>
                    <a:lnTo>
                      <a:pt x="3982" y="3278"/>
                    </a:lnTo>
                    <a:lnTo>
                      <a:pt x="3982" y="3587"/>
                    </a:lnTo>
                    <a:lnTo>
                      <a:pt x="1605" y="3587"/>
                    </a:lnTo>
                    <a:cubicBezTo>
                      <a:pt x="1482" y="3587"/>
                      <a:pt x="1389" y="3680"/>
                      <a:pt x="1389" y="3803"/>
                    </a:cubicBezTo>
                    <a:lnTo>
                      <a:pt x="1389" y="4914"/>
                    </a:lnTo>
                    <a:cubicBezTo>
                      <a:pt x="1389" y="5053"/>
                      <a:pt x="1497" y="5122"/>
                      <a:pt x="1605" y="5122"/>
                    </a:cubicBezTo>
                    <a:cubicBezTo>
                      <a:pt x="1713" y="5122"/>
                      <a:pt x="1821" y="5053"/>
                      <a:pt x="1821" y="4914"/>
                    </a:cubicBezTo>
                    <a:lnTo>
                      <a:pt x="1821" y="4019"/>
                    </a:lnTo>
                    <a:lnTo>
                      <a:pt x="4043" y="4019"/>
                    </a:lnTo>
                    <a:cubicBezTo>
                      <a:pt x="4429" y="5701"/>
                      <a:pt x="5826" y="6542"/>
                      <a:pt x="7222" y="6542"/>
                    </a:cubicBezTo>
                    <a:cubicBezTo>
                      <a:pt x="8619" y="6542"/>
                      <a:pt x="10015" y="5701"/>
                      <a:pt x="10401" y="4019"/>
                    </a:cubicBezTo>
                    <a:lnTo>
                      <a:pt x="12623" y="4019"/>
                    </a:lnTo>
                    <a:lnTo>
                      <a:pt x="12623" y="9975"/>
                    </a:lnTo>
                    <a:lnTo>
                      <a:pt x="1790" y="9975"/>
                    </a:lnTo>
                    <a:lnTo>
                      <a:pt x="1790" y="6087"/>
                    </a:lnTo>
                    <a:cubicBezTo>
                      <a:pt x="1790" y="5933"/>
                      <a:pt x="1682" y="5855"/>
                      <a:pt x="1574" y="5855"/>
                    </a:cubicBezTo>
                    <a:cubicBezTo>
                      <a:pt x="1466" y="5855"/>
                      <a:pt x="1358" y="5933"/>
                      <a:pt x="1358" y="6087"/>
                    </a:cubicBezTo>
                    <a:lnTo>
                      <a:pt x="1358" y="9975"/>
                    </a:lnTo>
                    <a:lnTo>
                      <a:pt x="957" y="9975"/>
                    </a:lnTo>
                    <a:lnTo>
                      <a:pt x="957" y="3803"/>
                    </a:lnTo>
                    <a:cubicBezTo>
                      <a:pt x="957" y="3402"/>
                      <a:pt x="1266" y="3093"/>
                      <a:pt x="1667" y="3093"/>
                    </a:cubicBezTo>
                    <a:close/>
                    <a:moveTo>
                      <a:pt x="10463" y="3062"/>
                    </a:moveTo>
                    <a:lnTo>
                      <a:pt x="12746" y="3093"/>
                    </a:lnTo>
                    <a:cubicBezTo>
                      <a:pt x="13148" y="3093"/>
                      <a:pt x="13487" y="3402"/>
                      <a:pt x="13487" y="3803"/>
                    </a:cubicBezTo>
                    <a:lnTo>
                      <a:pt x="13487" y="9975"/>
                    </a:lnTo>
                    <a:lnTo>
                      <a:pt x="13055" y="9975"/>
                    </a:lnTo>
                    <a:lnTo>
                      <a:pt x="13055" y="3803"/>
                    </a:lnTo>
                    <a:cubicBezTo>
                      <a:pt x="13055" y="3680"/>
                      <a:pt x="12962" y="3587"/>
                      <a:pt x="12839" y="3587"/>
                    </a:cubicBezTo>
                    <a:lnTo>
                      <a:pt x="10463" y="3587"/>
                    </a:lnTo>
                    <a:lnTo>
                      <a:pt x="10463" y="3278"/>
                    </a:lnTo>
                    <a:lnTo>
                      <a:pt x="10463" y="3062"/>
                    </a:lnTo>
                    <a:close/>
                    <a:moveTo>
                      <a:pt x="7932" y="10408"/>
                    </a:moveTo>
                    <a:cubicBezTo>
                      <a:pt x="7932" y="10531"/>
                      <a:pt x="7808" y="10654"/>
                      <a:pt x="7654" y="10654"/>
                    </a:cubicBezTo>
                    <a:lnTo>
                      <a:pt x="6759" y="10654"/>
                    </a:lnTo>
                    <a:cubicBezTo>
                      <a:pt x="6605" y="10654"/>
                      <a:pt x="6481" y="10531"/>
                      <a:pt x="6481" y="10408"/>
                    </a:cubicBezTo>
                    <a:close/>
                    <a:moveTo>
                      <a:pt x="7236" y="1"/>
                    </a:moveTo>
                    <a:cubicBezTo>
                      <a:pt x="5729" y="1"/>
                      <a:pt x="4310" y="1066"/>
                      <a:pt x="4012" y="2692"/>
                    </a:cubicBezTo>
                    <a:lnTo>
                      <a:pt x="1667" y="2692"/>
                    </a:lnTo>
                    <a:cubicBezTo>
                      <a:pt x="1019" y="2692"/>
                      <a:pt x="494" y="3186"/>
                      <a:pt x="494" y="3834"/>
                    </a:cubicBezTo>
                    <a:lnTo>
                      <a:pt x="494" y="10006"/>
                    </a:lnTo>
                    <a:lnTo>
                      <a:pt x="216" y="10006"/>
                    </a:lnTo>
                    <a:cubicBezTo>
                      <a:pt x="93" y="10006"/>
                      <a:pt x="0" y="10099"/>
                      <a:pt x="0" y="10222"/>
                    </a:cubicBezTo>
                    <a:lnTo>
                      <a:pt x="0" y="10747"/>
                    </a:lnTo>
                    <a:cubicBezTo>
                      <a:pt x="0" y="11303"/>
                      <a:pt x="463" y="11796"/>
                      <a:pt x="1050" y="11796"/>
                    </a:cubicBezTo>
                    <a:lnTo>
                      <a:pt x="11388" y="11796"/>
                    </a:lnTo>
                    <a:cubicBezTo>
                      <a:pt x="11666" y="11796"/>
                      <a:pt x="11666" y="11364"/>
                      <a:pt x="11388" y="11364"/>
                    </a:cubicBezTo>
                    <a:lnTo>
                      <a:pt x="1019" y="11364"/>
                    </a:lnTo>
                    <a:cubicBezTo>
                      <a:pt x="679" y="11364"/>
                      <a:pt x="402" y="11087"/>
                      <a:pt x="402" y="10747"/>
                    </a:cubicBezTo>
                    <a:lnTo>
                      <a:pt x="402" y="10408"/>
                    </a:lnTo>
                    <a:lnTo>
                      <a:pt x="6080" y="10408"/>
                    </a:lnTo>
                    <a:cubicBezTo>
                      <a:pt x="6080" y="10778"/>
                      <a:pt x="6389" y="11087"/>
                      <a:pt x="6759" y="11087"/>
                    </a:cubicBezTo>
                    <a:lnTo>
                      <a:pt x="7654" y="11087"/>
                    </a:lnTo>
                    <a:cubicBezTo>
                      <a:pt x="8024" y="11087"/>
                      <a:pt x="8333" y="10778"/>
                      <a:pt x="8333" y="10408"/>
                    </a:cubicBezTo>
                    <a:lnTo>
                      <a:pt x="14012" y="10408"/>
                    </a:lnTo>
                    <a:lnTo>
                      <a:pt x="14012" y="10685"/>
                    </a:lnTo>
                    <a:cubicBezTo>
                      <a:pt x="14043" y="11056"/>
                      <a:pt x="13734" y="11333"/>
                      <a:pt x="13394" y="11333"/>
                    </a:cubicBezTo>
                    <a:lnTo>
                      <a:pt x="12623" y="11333"/>
                    </a:lnTo>
                    <a:cubicBezTo>
                      <a:pt x="12355" y="11333"/>
                      <a:pt x="12345" y="11736"/>
                      <a:pt x="12595" y="11736"/>
                    </a:cubicBezTo>
                    <a:cubicBezTo>
                      <a:pt x="12604" y="11736"/>
                      <a:pt x="12613" y="11736"/>
                      <a:pt x="12623" y="11735"/>
                    </a:cubicBezTo>
                    <a:lnTo>
                      <a:pt x="13394" y="11735"/>
                    </a:lnTo>
                    <a:cubicBezTo>
                      <a:pt x="13412" y="11736"/>
                      <a:pt x="13429" y="11736"/>
                      <a:pt x="13446" y="11736"/>
                    </a:cubicBezTo>
                    <a:cubicBezTo>
                      <a:pt x="14008" y="11736"/>
                      <a:pt x="14444" y="11254"/>
                      <a:pt x="14444" y="10685"/>
                    </a:cubicBezTo>
                    <a:lnTo>
                      <a:pt x="14444" y="10192"/>
                    </a:lnTo>
                    <a:cubicBezTo>
                      <a:pt x="14444" y="10068"/>
                      <a:pt x="14351" y="9975"/>
                      <a:pt x="14228" y="9975"/>
                    </a:cubicBezTo>
                    <a:lnTo>
                      <a:pt x="13888" y="9975"/>
                    </a:lnTo>
                    <a:lnTo>
                      <a:pt x="13888" y="3803"/>
                    </a:lnTo>
                    <a:cubicBezTo>
                      <a:pt x="13888" y="3155"/>
                      <a:pt x="13394" y="2630"/>
                      <a:pt x="12746" y="2630"/>
                    </a:cubicBezTo>
                    <a:lnTo>
                      <a:pt x="10401" y="2630"/>
                    </a:lnTo>
                    <a:cubicBezTo>
                      <a:pt x="10308" y="2167"/>
                      <a:pt x="10123" y="1735"/>
                      <a:pt x="9845" y="1365"/>
                    </a:cubicBezTo>
                    <a:cubicBezTo>
                      <a:pt x="9791" y="1293"/>
                      <a:pt x="9724" y="1263"/>
                      <a:pt x="9659" y="1263"/>
                    </a:cubicBezTo>
                    <a:cubicBezTo>
                      <a:pt x="9504" y="1263"/>
                      <a:pt x="9366" y="1437"/>
                      <a:pt x="9475" y="1612"/>
                    </a:cubicBezTo>
                    <a:cubicBezTo>
                      <a:pt x="9845" y="2075"/>
                      <a:pt x="10031" y="2661"/>
                      <a:pt x="10031" y="3278"/>
                    </a:cubicBezTo>
                    <a:cubicBezTo>
                      <a:pt x="10031" y="5030"/>
                      <a:pt x="8605" y="6093"/>
                      <a:pt x="7164" y="6093"/>
                    </a:cubicBezTo>
                    <a:cubicBezTo>
                      <a:pt x="6244" y="6093"/>
                      <a:pt x="5318" y="5660"/>
                      <a:pt x="4753" y="4698"/>
                    </a:cubicBezTo>
                    <a:cubicBezTo>
                      <a:pt x="3573" y="2665"/>
                      <a:pt x="5191" y="427"/>
                      <a:pt x="7181" y="427"/>
                    </a:cubicBezTo>
                    <a:cubicBezTo>
                      <a:pt x="7638" y="427"/>
                      <a:pt x="8114" y="545"/>
                      <a:pt x="8580" y="810"/>
                    </a:cubicBezTo>
                    <a:cubicBezTo>
                      <a:pt x="8619" y="827"/>
                      <a:pt x="8656" y="834"/>
                      <a:pt x="8691" y="834"/>
                    </a:cubicBezTo>
                    <a:cubicBezTo>
                      <a:pt x="8908" y="834"/>
                      <a:pt x="9035" y="541"/>
                      <a:pt x="8796" y="408"/>
                    </a:cubicBezTo>
                    <a:cubicBezTo>
                      <a:pt x="8294" y="130"/>
                      <a:pt x="7760" y="1"/>
                      <a:pt x="72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7" name="Google Shape;12497;p23"/>
              <p:cNvSpPr/>
              <p:nvPr/>
            </p:nvSpPr>
            <p:spPr>
              <a:xfrm>
                <a:off x="6426000" y="3259050"/>
                <a:ext cx="10825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2331" extrusionOk="0">
                    <a:moveTo>
                      <a:pt x="201" y="1"/>
                    </a:moveTo>
                    <a:cubicBezTo>
                      <a:pt x="100" y="1"/>
                      <a:pt x="0" y="78"/>
                      <a:pt x="0" y="232"/>
                    </a:cubicBezTo>
                    <a:lnTo>
                      <a:pt x="0" y="2115"/>
                    </a:lnTo>
                    <a:cubicBezTo>
                      <a:pt x="0" y="2238"/>
                      <a:pt x="93" y="2331"/>
                      <a:pt x="216" y="2331"/>
                    </a:cubicBezTo>
                    <a:lnTo>
                      <a:pt x="216" y="2300"/>
                    </a:lnTo>
                    <a:cubicBezTo>
                      <a:pt x="309" y="2300"/>
                      <a:pt x="432" y="2208"/>
                      <a:pt x="401" y="2084"/>
                    </a:cubicBezTo>
                    <a:lnTo>
                      <a:pt x="401" y="232"/>
                    </a:lnTo>
                    <a:cubicBezTo>
                      <a:pt x="401" y="78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8" name="Google Shape;12498;p23"/>
              <p:cNvSpPr/>
              <p:nvPr/>
            </p:nvSpPr>
            <p:spPr>
              <a:xfrm>
                <a:off x="6449900" y="3255000"/>
                <a:ext cx="10825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1475" extrusionOk="0">
                    <a:moveTo>
                      <a:pt x="217" y="1"/>
                    </a:moveTo>
                    <a:cubicBezTo>
                      <a:pt x="109" y="1"/>
                      <a:pt x="1" y="70"/>
                      <a:pt x="1" y="209"/>
                    </a:cubicBezTo>
                    <a:lnTo>
                      <a:pt x="1" y="1258"/>
                    </a:lnTo>
                    <a:cubicBezTo>
                      <a:pt x="1" y="1382"/>
                      <a:pt x="93" y="1475"/>
                      <a:pt x="217" y="1475"/>
                    </a:cubicBezTo>
                    <a:cubicBezTo>
                      <a:pt x="340" y="1475"/>
                      <a:pt x="433" y="1382"/>
                      <a:pt x="433" y="1258"/>
                    </a:cubicBezTo>
                    <a:lnTo>
                      <a:pt x="433" y="209"/>
                    </a:lnTo>
                    <a:cubicBezTo>
                      <a:pt x="433" y="70"/>
                      <a:pt x="325" y="1"/>
                      <a:pt x="21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499" name="Google Shape;12499;p23"/>
              <p:cNvSpPr/>
              <p:nvPr/>
            </p:nvSpPr>
            <p:spPr>
              <a:xfrm>
                <a:off x="6402075" y="3255000"/>
                <a:ext cx="10050" cy="36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1475" extrusionOk="0">
                    <a:moveTo>
                      <a:pt x="201" y="1"/>
                    </a:moveTo>
                    <a:cubicBezTo>
                      <a:pt x="101" y="1"/>
                      <a:pt x="0" y="70"/>
                      <a:pt x="0" y="209"/>
                    </a:cubicBezTo>
                    <a:lnTo>
                      <a:pt x="0" y="1258"/>
                    </a:lnTo>
                    <a:cubicBezTo>
                      <a:pt x="0" y="1382"/>
                      <a:pt x="93" y="1475"/>
                      <a:pt x="185" y="1475"/>
                    </a:cubicBezTo>
                    <a:cubicBezTo>
                      <a:pt x="309" y="1475"/>
                      <a:pt x="402" y="1382"/>
                      <a:pt x="402" y="1258"/>
                    </a:cubicBezTo>
                    <a:lnTo>
                      <a:pt x="402" y="209"/>
                    </a:lnTo>
                    <a:cubicBezTo>
                      <a:pt x="402" y="70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00" name="Google Shape;12500;p23"/>
          <p:cNvGrpSpPr/>
          <p:nvPr/>
        </p:nvGrpSpPr>
        <p:grpSpPr>
          <a:xfrm>
            <a:off x="2488673" y="3315560"/>
            <a:ext cx="508894" cy="422063"/>
            <a:chOff x="5505525" y="3044950"/>
            <a:chExt cx="361900" cy="300150"/>
          </a:xfrm>
        </p:grpSpPr>
        <p:sp>
          <p:nvSpPr>
            <p:cNvPr id="12501" name="Google Shape;12501;p23"/>
            <p:cNvSpPr/>
            <p:nvPr/>
          </p:nvSpPr>
          <p:spPr>
            <a:xfrm>
              <a:off x="5505525" y="3044950"/>
              <a:ext cx="361900" cy="300150"/>
            </a:xfrm>
            <a:custGeom>
              <a:avLst/>
              <a:gdLst/>
              <a:ahLst/>
              <a:cxnLst/>
              <a:rect l="l" t="t" r="r" b="b"/>
              <a:pathLst>
                <a:path w="14476" h="12006" extrusionOk="0">
                  <a:moveTo>
                    <a:pt x="12994" y="402"/>
                  </a:moveTo>
                  <a:cubicBezTo>
                    <a:pt x="13580" y="402"/>
                    <a:pt x="14074" y="896"/>
                    <a:pt x="14074" y="1482"/>
                  </a:cubicBezTo>
                  <a:lnTo>
                    <a:pt x="14074" y="2254"/>
                  </a:lnTo>
                  <a:lnTo>
                    <a:pt x="13055" y="2254"/>
                  </a:lnTo>
                  <a:cubicBezTo>
                    <a:pt x="12809" y="2285"/>
                    <a:pt x="12809" y="2624"/>
                    <a:pt x="13055" y="2655"/>
                  </a:cubicBezTo>
                  <a:lnTo>
                    <a:pt x="14074" y="2655"/>
                  </a:lnTo>
                  <a:lnTo>
                    <a:pt x="14074" y="3210"/>
                  </a:lnTo>
                  <a:lnTo>
                    <a:pt x="7562" y="3210"/>
                  </a:lnTo>
                  <a:lnTo>
                    <a:pt x="8087" y="2655"/>
                  </a:lnTo>
                  <a:lnTo>
                    <a:pt x="11759" y="2655"/>
                  </a:lnTo>
                  <a:cubicBezTo>
                    <a:pt x="12006" y="2624"/>
                    <a:pt x="12006" y="2285"/>
                    <a:pt x="11759" y="2254"/>
                  </a:cubicBezTo>
                  <a:lnTo>
                    <a:pt x="433" y="2254"/>
                  </a:lnTo>
                  <a:lnTo>
                    <a:pt x="433" y="1482"/>
                  </a:lnTo>
                  <a:cubicBezTo>
                    <a:pt x="433" y="896"/>
                    <a:pt x="896" y="402"/>
                    <a:pt x="1482" y="402"/>
                  </a:cubicBezTo>
                  <a:close/>
                  <a:moveTo>
                    <a:pt x="3889" y="2655"/>
                  </a:moveTo>
                  <a:lnTo>
                    <a:pt x="3118" y="3426"/>
                  </a:lnTo>
                  <a:cubicBezTo>
                    <a:pt x="2871" y="3704"/>
                    <a:pt x="2501" y="3858"/>
                    <a:pt x="2130" y="3858"/>
                  </a:cubicBezTo>
                  <a:lnTo>
                    <a:pt x="433" y="3828"/>
                  </a:lnTo>
                  <a:lnTo>
                    <a:pt x="433" y="2655"/>
                  </a:lnTo>
                  <a:close/>
                  <a:moveTo>
                    <a:pt x="7500" y="2655"/>
                  </a:moveTo>
                  <a:lnTo>
                    <a:pt x="6729" y="3426"/>
                  </a:lnTo>
                  <a:cubicBezTo>
                    <a:pt x="6451" y="3704"/>
                    <a:pt x="6111" y="3858"/>
                    <a:pt x="5741" y="3858"/>
                  </a:cubicBezTo>
                  <a:lnTo>
                    <a:pt x="5741" y="3828"/>
                  </a:lnTo>
                  <a:lnTo>
                    <a:pt x="3303" y="3828"/>
                  </a:lnTo>
                  <a:lnTo>
                    <a:pt x="4476" y="2655"/>
                  </a:lnTo>
                  <a:close/>
                  <a:moveTo>
                    <a:pt x="1482" y="1"/>
                  </a:moveTo>
                  <a:cubicBezTo>
                    <a:pt x="680" y="1"/>
                    <a:pt x="1" y="649"/>
                    <a:pt x="1" y="1482"/>
                  </a:cubicBezTo>
                  <a:lnTo>
                    <a:pt x="1" y="10525"/>
                  </a:lnTo>
                  <a:cubicBezTo>
                    <a:pt x="1" y="11327"/>
                    <a:pt x="680" y="12006"/>
                    <a:pt x="1482" y="12006"/>
                  </a:cubicBezTo>
                  <a:lnTo>
                    <a:pt x="2315" y="12006"/>
                  </a:lnTo>
                  <a:cubicBezTo>
                    <a:pt x="2593" y="12006"/>
                    <a:pt x="2593" y="11574"/>
                    <a:pt x="2315" y="11574"/>
                  </a:cubicBezTo>
                  <a:lnTo>
                    <a:pt x="1482" y="11574"/>
                  </a:lnTo>
                  <a:cubicBezTo>
                    <a:pt x="896" y="11574"/>
                    <a:pt x="433" y="11111"/>
                    <a:pt x="433" y="10525"/>
                  </a:cubicBezTo>
                  <a:lnTo>
                    <a:pt x="433" y="4260"/>
                  </a:lnTo>
                  <a:lnTo>
                    <a:pt x="5741" y="4260"/>
                  </a:lnTo>
                  <a:cubicBezTo>
                    <a:pt x="6235" y="4260"/>
                    <a:pt x="6698" y="4075"/>
                    <a:pt x="7037" y="3735"/>
                  </a:cubicBezTo>
                  <a:lnTo>
                    <a:pt x="7130" y="3642"/>
                  </a:lnTo>
                  <a:lnTo>
                    <a:pt x="14074" y="3642"/>
                  </a:lnTo>
                  <a:lnTo>
                    <a:pt x="14074" y="10525"/>
                  </a:lnTo>
                  <a:cubicBezTo>
                    <a:pt x="14074" y="11111"/>
                    <a:pt x="13611" y="11574"/>
                    <a:pt x="13025" y="11574"/>
                  </a:cubicBezTo>
                  <a:lnTo>
                    <a:pt x="3612" y="11574"/>
                  </a:lnTo>
                  <a:cubicBezTo>
                    <a:pt x="3334" y="11574"/>
                    <a:pt x="3334" y="12006"/>
                    <a:pt x="3612" y="12006"/>
                  </a:cubicBezTo>
                  <a:lnTo>
                    <a:pt x="12994" y="12006"/>
                  </a:lnTo>
                  <a:cubicBezTo>
                    <a:pt x="13827" y="12006"/>
                    <a:pt x="14475" y="11327"/>
                    <a:pt x="14475" y="10525"/>
                  </a:cubicBezTo>
                  <a:lnTo>
                    <a:pt x="14475" y="1482"/>
                  </a:lnTo>
                  <a:cubicBezTo>
                    <a:pt x="14475" y="649"/>
                    <a:pt x="13827" y="1"/>
                    <a:pt x="129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2" name="Google Shape;12502;p23"/>
            <p:cNvSpPr/>
            <p:nvPr/>
          </p:nvSpPr>
          <p:spPr>
            <a:xfrm>
              <a:off x="553717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9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3" name="Google Shape;12503;p23"/>
            <p:cNvSpPr/>
            <p:nvPr/>
          </p:nvSpPr>
          <p:spPr>
            <a:xfrm>
              <a:off x="5571125" y="3069650"/>
              <a:ext cx="22400" cy="19475"/>
            </a:xfrm>
            <a:custGeom>
              <a:avLst/>
              <a:gdLst/>
              <a:ahLst/>
              <a:cxnLst/>
              <a:rect l="l" t="t" r="r" b="b"/>
              <a:pathLst>
                <a:path w="896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4" name="Google Shape;12504;p23"/>
            <p:cNvSpPr/>
            <p:nvPr/>
          </p:nvSpPr>
          <p:spPr>
            <a:xfrm>
              <a:off x="5605075" y="3069650"/>
              <a:ext cx="22375" cy="19475"/>
            </a:xfrm>
            <a:custGeom>
              <a:avLst/>
              <a:gdLst/>
              <a:ahLst/>
              <a:cxnLst/>
              <a:rect l="l" t="t" r="r" b="b"/>
              <a:pathLst>
                <a:path w="895" h="779" extrusionOk="0">
                  <a:moveTo>
                    <a:pt x="494" y="378"/>
                  </a:moveTo>
                  <a:cubicBezTo>
                    <a:pt x="509" y="378"/>
                    <a:pt x="525" y="386"/>
                    <a:pt x="525" y="402"/>
                  </a:cubicBezTo>
                  <a:cubicBezTo>
                    <a:pt x="525" y="432"/>
                    <a:pt x="525" y="432"/>
                    <a:pt x="494" y="432"/>
                  </a:cubicBezTo>
                  <a:cubicBezTo>
                    <a:pt x="494" y="432"/>
                    <a:pt x="463" y="432"/>
                    <a:pt x="463" y="402"/>
                  </a:cubicBezTo>
                  <a:cubicBezTo>
                    <a:pt x="463" y="386"/>
                    <a:pt x="478" y="378"/>
                    <a:pt x="494" y="378"/>
                  </a:cubicBezTo>
                  <a:close/>
                  <a:moveTo>
                    <a:pt x="494" y="0"/>
                  </a:moveTo>
                  <a:cubicBezTo>
                    <a:pt x="154" y="0"/>
                    <a:pt x="0" y="432"/>
                    <a:pt x="216" y="679"/>
                  </a:cubicBezTo>
                  <a:cubicBezTo>
                    <a:pt x="294" y="748"/>
                    <a:pt x="391" y="779"/>
                    <a:pt x="487" y="779"/>
                  </a:cubicBezTo>
                  <a:cubicBezTo>
                    <a:pt x="693" y="779"/>
                    <a:pt x="895" y="633"/>
                    <a:pt x="895" y="402"/>
                  </a:cubicBezTo>
                  <a:cubicBezTo>
                    <a:pt x="895" y="186"/>
                    <a:pt x="710" y="0"/>
                    <a:pt x="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5" name="Google Shape;12505;p23"/>
            <p:cNvSpPr/>
            <p:nvPr/>
          </p:nvSpPr>
          <p:spPr>
            <a:xfrm>
              <a:off x="5538700" y="3184600"/>
              <a:ext cx="129650" cy="10825"/>
            </a:xfrm>
            <a:custGeom>
              <a:avLst/>
              <a:gdLst/>
              <a:ahLst/>
              <a:cxnLst/>
              <a:rect l="l" t="t" r="r" b="b"/>
              <a:pathLst>
                <a:path w="5186" h="433" extrusionOk="0">
                  <a:moveTo>
                    <a:pt x="248" y="1"/>
                  </a:moveTo>
                  <a:cubicBezTo>
                    <a:pt x="1" y="32"/>
                    <a:pt x="1" y="371"/>
                    <a:pt x="248" y="433"/>
                  </a:cubicBezTo>
                  <a:lnTo>
                    <a:pt x="4939" y="433"/>
                  </a:lnTo>
                  <a:cubicBezTo>
                    <a:pt x="5186" y="371"/>
                    <a:pt x="5186" y="32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6" name="Google Shape;12506;p23"/>
            <p:cNvSpPr/>
            <p:nvPr/>
          </p:nvSpPr>
          <p:spPr>
            <a:xfrm>
              <a:off x="5537950" y="3216250"/>
              <a:ext cx="131950" cy="10825"/>
            </a:xfrm>
            <a:custGeom>
              <a:avLst/>
              <a:gdLst/>
              <a:ahLst/>
              <a:cxnLst/>
              <a:rect l="l" t="t" r="r" b="b"/>
              <a:pathLst>
                <a:path w="5278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4969" y="432"/>
                  </a:lnTo>
                  <a:cubicBezTo>
                    <a:pt x="5277" y="432"/>
                    <a:pt x="5277" y="0"/>
                    <a:pt x="49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7" name="Google Shape;12507;p23"/>
            <p:cNvSpPr/>
            <p:nvPr/>
          </p:nvSpPr>
          <p:spPr>
            <a:xfrm>
              <a:off x="5537950" y="3247875"/>
              <a:ext cx="294750" cy="10825"/>
            </a:xfrm>
            <a:custGeom>
              <a:avLst/>
              <a:gdLst/>
              <a:ahLst/>
              <a:cxnLst/>
              <a:rect l="l" t="t" r="r" b="b"/>
              <a:pathLst>
                <a:path w="11790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1512" y="432"/>
                  </a:lnTo>
                  <a:cubicBezTo>
                    <a:pt x="11789" y="432"/>
                    <a:pt x="11789" y="0"/>
                    <a:pt x="1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8" name="Google Shape;12508;p23"/>
            <p:cNvSpPr/>
            <p:nvPr/>
          </p:nvSpPr>
          <p:spPr>
            <a:xfrm>
              <a:off x="5537950" y="3280275"/>
              <a:ext cx="294750" cy="10050"/>
            </a:xfrm>
            <a:custGeom>
              <a:avLst/>
              <a:gdLst/>
              <a:ahLst/>
              <a:cxnLst/>
              <a:rect l="l" t="t" r="r" b="b"/>
              <a:pathLst>
                <a:path w="11790" h="402" extrusionOk="0">
                  <a:moveTo>
                    <a:pt x="278" y="1"/>
                  </a:moveTo>
                  <a:cubicBezTo>
                    <a:pt x="0" y="1"/>
                    <a:pt x="0" y="402"/>
                    <a:pt x="278" y="402"/>
                  </a:cubicBezTo>
                  <a:lnTo>
                    <a:pt x="11512" y="402"/>
                  </a:lnTo>
                  <a:cubicBezTo>
                    <a:pt x="11789" y="402"/>
                    <a:pt x="11789" y="1"/>
                    <a:pt x="11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09" name="Google Shape;12509;p23"/>
            <p:cNvSpPr/>
            <p:nvPr/>
          </p:nvSpPr>
          <p:spPr>
            <a:xfrm>
              <a:off x="5683750" y="3180625"/>
              <a:ext cx="148175" cy="50300"/>
            </a:xfrm>
            <a:custGeom>
              <a:avLst/>
              <a:gdLst/>
              <a:ahLst/>
              <a:cxnLst/>
              <a:rect l="l" t="t" r="r" b="b"/>
              <a:pathLst>
                <a:path w="5927" h="2012" extrusionOk="0">
                  <a:moveTo>
                    <a:pt x="5494" y="407"/>
                  </a:moveTo>
                  <a:lnTo>
                    <a:pt x="5494" y="1610"/>
                  </a:lnTo>
                  <a:lnTo>
                    <a:pt x="433" y="1610"/>
                  </a:lnTo>
                  <a:lnTo>
                    <a:pt x="433" y="407"/>
                  </a:lnTo>
                  <a:close/>
                  <a:moveTo>
                    <a:pt x="5741" y="1"/>
                  </a:moveTo>
                  <a:cubicBezTo>
                    <a:pt x="5731" y="1"/>
                    <a:pt x="5720" y="2"/>
                    <a:pt x="5710" y="5"/>
                  </a:cubicBezTo>
                  <a:lnTo>
                    <a:pt x="217" y="5"/>
                  </a:lnTo>
                  <a:cubicBezTo>
                    <a:pt x="94" y="5"/>
                    <a:pt x="1" y="98"/>
                    <a:pt x="1" y="191"/>
                  </a:cubicBezTo>
                  <a:lnTo>
                    <a:pt x="1" y="1826"/>
                  </a:lnTo>
                  <a:cubicBezTo>
                    <a:pt x="1" y="1919"/>
                    <a:pt x="94" y="2011"/>
                    <a:pt x="217" y="2011"/>
                  </a:cubicBezTo>
                  <a:lnTo>
                    <a:pt x="5710" y="2011"/>
                  </a:lnTo>
                  <a:cubicBezTo>
                    <a:pt x="5834" y="2011"/>
                    <a:pt x="5926" y="1919"/>
                    <a:pt x="5926" y="1826"/>
                  </a:cubicBezTo>
                  <a:lnTo>
                    <a:pt x="5926" y="191"/>
                  </a:lnTo>
                  <a:cubicBezTo>
                    <a:pt x="5926" y="108"/>
                    <a:pt x="5828" y="1"/>
                    <a:pt x="5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10" name="Google Shape;12510;p23"/>
          <p:cNvGrpSpPr/>
          <p:nvPr/>
        </p:nvGrpSpPr>
        <p:grpSpPr>
          <a:xfrm>
            <a:off x="1510811" y="3272144"/>
            <a:ext cx="509949" cy="508894"/>
            <a:chOff x="4755600" y="3014075"/>
            <a:chExt cx="362650" cy="361900"/>
          </a:xfrm>
        </p:grpSpPr>
        <p:sp>
          <p:nvSpPr>
            <p:cNvPr id="12511" name="Google Shape;12511;p23"/>
            <p:cNvSpPr/>
            <p:nvPr/>
          </p:nvSpPr>
          <p:spPr>
            <a:xfrm>
              <a:off x="4819625" y="3043425"/>
              <a:ext cx="49400" cy="49400"/>
            </a:xfrm>
            <a:custGeom>
              <a:avLst/>
              <a:gdLst/>
              <a:ahLst/>
              <a:cxnLst/>
              <a:rect l="l" t="t" r="r" b="b"/>
              <a:pathLst>
                <a:path w="1976" h="1976" extrusionOk="0">
                  <a:moveTo>
                    <a:pt x="1019" y="432"/>
                  </a:moveTo>
                  <a:cubicBezTo>
                    <a:pt x="1328" y="432"/>
                    <a:pt x="1575" y="679"/>
                    <a:pt x="1575" y="988"/>
                  </a:cubicBezTo>
                  <a:cubicBezTo>
                    <a:pt x="1575" y="1142"/>
                    <a:pt x="1513" y="1265"/>
                    <a:pt x="1420" y="1389"/>
                  </a:cubicBezTo>
                  <a:cubicBezTo>
                    <a:pt x="1297" y="1481"/>
                    <a:pt x="1173" y="1543"/>
                    <a:pt x="1019" y="1543"/>
                  </a:cubicBezTo>
                  <a:cubicBezTo>
                    <a:pt x="710" y="1543"/>
                    <a:pt x="464" y="1296"/>
                    <a:pt x="464" y="988"/>
                  </a:cubicBezTo>
                  <a:cubicBezTo>
                    <a:pt x="464" y="833"/>
                    <a:pt x="525" y="710"/>
                    <a:pt x="618" y="586"/>
                  </a:cubicBezTo>
                  <a:cubicBezTo>
                    <a:pt x="710" y="494"/>
                    <a:pt x="865" y="432"/>
                    <a:pt x="1019" y="432"/>
                  </a:cubicBezTo>
                  <a:close/>
                  <a:moveTo>
                    <a:pt x="988" y="0"/>
                  </a:moveTo>
                  <a:cubicBezTo>
                    <a:pt x="464" y="0"/>
                    <a:pt x="1" y="432"/>
                    <a:pt x="1" y="988"/>
                  </a:cubicBezTo>
                  <a:cubicBezTo>
                    <a:pt x="32" y="1543"/>
                    <a:pt x="464" y="1975"/>
                    <a:pt x="988" y="1975"/>
                  </a:cubicBezTo>
                  <a:lnTo>
                    <a:pt x="1019" y="1975"/>
                  </a:lnTo>
                  <a:cubicBezTo>
                    <a:pt x="1544" y="1975"/>
                    <a:pt x="1976" y="1543"/>
                    <a:pt x="1976" y="988"/>
                  </a:cubicBezTo>
                  <a:cubicBezTo>
                    <a:pt x="1976" y="463"/>
                    <a:pt x="1544" y="0"/>
                    <a:pt x="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2" name="Google Shape;12512;p23"/>
            <p:cNvSpPr/>
            <p:nvPr/>
          </p:nvSpPr>
          <p:spPr>
            <a:xfrm>
              <a:off x="4755600" y="3014075"/>
              <a:ext cx="179025" cy="361900"/>
            </a:xfrm>
            <a:custGeom>
              <a:avLst/>
              <a:gdLst/>
              <a:ahLst/>
              <a:cxnLst/>
              <a:rect l="l" t="t" r="r" b="b"/>
              <a:pathLst>
                <a:path w="7161" h="14476" extrusionOk="0">
                  <a:moveTo>
                    <a:pt x="3524" y="1"/>
                  </a:moveTo>
                  <a:cubicBezTo>
                    <a:pt x="1575" y="1"/>
                    <a:pt x="0" y="1594"/>
                    <a:pt x="31" y="3550"/>
                  </a:cubicBezTo>
                  <a:cubicBezTo>
                    <a:pt x="31" y="4137"/>
                    <a:pt x="185" y="4723"/>
                    <a:pt x="463" y="5248"/>
                  </a:cubicBezTo>
                  <a:cubicBezTo>
                    <a:pt x="502" y="5325"/>
                    <a:pt x="567" y="5357"/>
                    <a:pt x="634" y="5357"/>
                  </a:cubicBezTo>
                  <a:cubicBezTo>
                    <a:pt x="783" y="5357"/>
                    <a:pt x="940" y="5202"/>
                    <a:pt x="833" y="5032"/>
                  </a:cubicBezTo>
                  <a:cubicBezTo>
                    <a:pt x="586" y="4569"/>
                    <a:pt x="463" y="4075"/>
                    <a:pt x="463" y="3550"/>
                  </a:cubicBezTo>
                  <a:cubicBezTo>
                    <a:pt x="463" y="1822"/>
                    <a:pt x="1852" y="402"/>
                    <a:pt x="3580" y="402"/>
                  </a:cubicBezTo>
                  <a:cubicBezTo>
                    <a:pt x="5339" y="433"/>
                    <a:pt x="6728" y="1822"/>
                    <a:pt x="6759" y="3581"/>
                  </a:cubicBezTo>
                  <a:cubicBezTo>
                    <a:pt x="6759" y="4970"/>
                    <a:pt x="5833" y="6174"/>
                    <a:pt x="4506" y="6575"/>
                  </a:cubicBezTo>
                  <a:cubicBezTo>
                    <a:pt x="4413" y="6606"/>
                    <a:pt x="4352" y="6667"/>
                    <a:pt x="4352" y="6791"/>
                  </a:cubicBezTo>
                  <a:lnTo>
                    <a:pt x="4352" y="9754"/>
                  </a:lnTo>
                  <a:lnTo>
                    <a:pt x="3920" y="10062"/>
                  </a:lnTo>
                  <a:cubicBezTo>
                    <a:pt x="3796" y="10155"/>
                    <a:pt x="3796" y="10309"/>
                    <a:pt x="3920" y="10402"/>
                  </a:cubicBezTo>
                  <a:lnTo>
                    <a:pt x="4352" y="10741"/>
                  </a:lnTo>
                  <a:lnTo>
                    <a:pt x="4352" y="10865"/>
                  </a:lnTo>
                  <a:lnTo>
                    <a:pt x="3920" y="11173"/>
                  </a:lnTo>
                  <a:cubicBezTo>
                    <a:pt x="3858" y="11235"/>
                    <a:pt x="3827" y="11297"/>
                    <a:pt x="3827" y="11358"/>
                  </a:cubicBezTo>
                  <a:cubicBezTo>
                    <a:pt x="3827" y="11420"/>
                    <a:pt x="3858" y="11482"/>
                    <a:pt x="3920" y="11513"/>
                  </a:cubicBezTo>
                  <a:lnTo>
                    <a:pt x="4352" y="11852"/>
                  </a:lnTo>
                  <a:lnTo>
                    <a:pt x="4352" y="12963"/>
                  </a:lnTo>
                  <a:lnTo>
                    <a:pt x="3611" y="13920"/>
                  </a:lnTo>
                  <a:lnTo>
                    <a:pt x="2839" y="12932"/>
                  </a:lnTo>
                  <a:lnTo>
                    <a:pt x="2839" y="6760"/>
                  </a:lnTo>
                  <a:cubicBezTo>
                    <a:pt x="2839" y="6667"/>
                    <a:pt x="2778" y="6606"/>
                    <a:pt x="2685" y="6575"/>
                  </a:cubicBezTo>
                  <a:cubicBezTo>
                    <a:pt x="2253" y="6421"/>
                    <a:pt x="1852" y="6205"/>
                    <a:pt x="1512" y="5896"/>
                  </a:cubicBezTo>
                  <a:cubicBezTo>
                    <a:pt x="1468" y="5858"/>
                    <a:pt x="1422" y="5842"/>
                    <a:pt x="1378" y="5842"/>
                  </a:cubicBezTo>
                  <a:cubicBezTo>
                    <a:pt x="1204" y="5842"/>
                    <a:pt x="1062" y="6088"/>
                    <a:pt x="1235" y="6235"/>
                  </a:cubicBezTo>
                  <a:cubicBezTo>
                    <a:pt x="1574" y="6544"/>
                    <a:pt x="1975" y="6760"/>
                    <a:pt x="2407" y="6914"/>
                  </a:cubicBezTo>
                  <a:lnTo>
                    <a:pt x="2407" y="13025"/>
                  </a:lnTo>
                  <a:cubicBezTo>
                    <a:pt x="2407" y="13056"/>
                    <a:pt x="2438" y="13118"/>
                    <a:pt x="2469" y="13148"/>
                  </a:cubicBezTo>
                  <a:lnTo>
                    <a:pt x="3457" y="14383"/>
                  </a:lnTo>
                  <a:cubicBezTo>
                    <a:pt x="3487" y="14445"/>
                    <a:pt x="3549" y="14475"/>
                    <a:pt x="3611" y="14475"/>
                  </a:cubicBezTo>
                  <a:cubicBezTo>
                    <a:pt x="3673" y="14475"/>
                    <a:pt x="3734" y="14445"/>
                    <a:pt x="3796" y="14383"/>
                  </a:cubicBezTo>
                  <a:lnTo>
                    <a:pt x="4722" y="13148"/>
                  </a:lnTo>
                  <a:cubicBezTo>
                    <a:pt x="4753" y="13118"/>
                    <a:pt x="4784" y="13056"/>
                    <a:pt x="4784" y="13025"/>
                  </a:cubicBezTo>
                  <a:lnTo>
                    <a:pt x="4753" y="11760"/>
                  </a:lnTo>
                  <a:cubicBezTo>
                    <a:pt x="4753" y="11667"/>
                    <a:pt x="4722" y="11605"/>
                    <a:pt x="4660" y="11574"/>
                  </a:cubicBezTo>
                  <a:lnTo>
                    <a:pt x="4352" y="11358"/>
                  </a:lnTo>
                  <a:lnTo>
                    <a:pt x="4660" y="11142"/>
                  </a:lnTo>
                  <a:cubicBezTo>
                    <a:pt x="4722" y="11081"/>
                    <a:pt x="4753" y="11019"/>
                    <a:pt x="4753" y="10957"/>
                  </a:cubicBezTo>
                  <a:lnTo>
                    <a:pt x="4753" y="10649"/>
                  </a:lnTo>
                  <a:cubicBezTo>
                    <a:pt x="4753" y="10556"/>
                    <a:pt x="4722" y="10494"/>
                    <a:pt x="4660" y="10463"/>
                  </a:cubicBezTo>
                  <a:lnTo>
                    <a:pt x="4352" y="10247"/>
                  </a:lnTo>
                  <a:lnTo>
                    <a:pt x="4660" y="10001"/>
                  </a:lnTo>
                  <a:cubicBezTo>
                    <a:pt x="4722" y="9970"/>
                    <a:pt x="4753" y="9908"/>
                    <a:pt x="4753" y="9846"/>
                  </a:cubicBezTo>
                  <a:lnTo>
                    <a:pt x="4753" y="6945"/>
                  </a:lnTo>
                  <a:cubicBezTo>
                    <a:pt x="5432" y="6698"/>
                    <a:pt x="5987" y="6266"/>
                    <a:pt x="6419" y="5711"/>
                  </a:cubicBezTo>
                  <a:cubicBezTo>
                    <a:pt x="6913" y="5093"/>
                    <a:pt x="7160" y="4353"/>
                    <a:pt x="7160" y="3550"/>
                  </a:cubicBezTo>
                  <a:cubicBezTo>
                    <a:pt x="7129" y="1606"/>
                    <a:pt x="5524" y="1"/>
                    <a:pt x="3580" y="1"/>
                  </a:cubicBezTo>
                  <a:cubicBezTo>
                    <a:pt x="3561" y="1"/>
                    <a:pt x="3543" y="1"/>
                    <a:pt x="3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3" name="Google Shape;12513;p23"/>
            <p:cNvSpPr/>
            <p:nvPr/>
          </p:nvSpPr>
          <p:spPr>
            <a:xfrm>
              <a:off x="4953100" y="3048825"/>
              <a:ext cx="165150" cy="137350"/>
            </a:xfrm>
            <a:custGeom>
              <a:avLst/>
              <a:gdLst/>
              <a:ahLst/>
              <a:cxnLst/>
              <a:rect l="l" t="t" r="r" b="b"/>
              <a:pathLst>
                <a:path w="6606" h="5494" extrusionOk="0">
                  <a:moveTo>
                    <a:pt x="5371" y="0"/>
                  </a:moveTo>
                  <a:cubicBezTo>
                    <a:pt x="5093" y="0"/>
                    <a:pt x="5093" y="432"/>
                    <a:pt x="5371" y="432"/>
                  </a:cubicBezTo>
                  <a:lnTo>
                    <a:pt x="5463" y="432"/>
                  </a:lnTo>
                  <a:cubicBezTo>
                    <a:pt x="5834" y="432"/>
                    <a:pt x="6142" y="741"/>
                    <a:pt x="6173" y="1111"/>
                  </a:cubicBezTo>
                  <a:lnTo>
                    <a:pt x="6173" y="4382"/>
                  </a:lnTo>
                  <a:cubicBezTo>
                    <a:pt x="6142" y="4753"/>
                    <a:pt x="5834" y="5092"/>
                    <a:pt x="5463" y="5092"/>
                  </a:cubicBezTo>
                  <a:lnTo>
                    <a:pt x="2285" y="5092"/>
                  </a:lnTo>
                  <a:cubicBezTo>
                    <a:pt x="1914" y="5092"/>
                    <a:pt x="1606" y="4753"/>
                    <a:pt x="1606" y="4382"/>
                  </a:cubicBezTo>
                  <a:lnTo>
                    <a:pt x="1606" y="3086"/>
                  </a:lnTo>
                  <a:cubicBezTo>
                    <a:pt x="1606" y="3055"/>
                    <a:pt x="1575" y="2994"/>
                    <a:pt x="1544" y="2963"/>
                  </a:cubicBezTo>
                  <a:lnTo>
                    <a:pt x="711" y="1913"/>
                  </a:lnTo>
                  <a:lnTo>
                    <a:pt x="1390" y="1913"/>
                  </a:lnTo>
                  <a:cubicBezTo>
                    <a:pt x="1513" y="1913"/>
                    <a:pt x="1606" y="1821"/>
                    <a:pt x="1606" y="1728"/>
                  </a:cubicBezTo>
                  <a:lnTo>
                    <a:pt x="1606" y="1142"/>
                  </a:lnTo>
                  <a:cubicBezTo>
                    <a:pt x="1606" y="741"/>
                    <a:pt x="1914" y="432"/>
                    <a:pt x="2285" y="432"/>
                  </a:cubicBezTo>
                  <a:lnTo>
                    <a:pt x="4291" y="432"/>
                  </a:lnTo>
                  <a:cubicBezTo>
                    <a:pt x="4568" y="432"/>
                    <a:pt x="4568" y="31"/>
                    <a:pt x="4291" y="31"/>
                  </a:cubicBezTo>
                  <a:lnTo>
                    <a:pt x="2315" y="31"/>
                  </a:lnTo>
                  <a:cubicBezTo>
                    <a:pt x="1698" y="31"/>
                    <a:pt x="1204" y="525"/>
                    <a:pt x="1204" y="1142"/>
                  </a:cubicBezTo>
                  <a:lnTo>
                    <a:pt x="1204" y="1512"/>
                  </a:lnTo>
                  <a:lnTo>
                    <a:pt x="248" y="1512"/>
                  </a:lnTo>
                  <a:cubicBezTo>
                    <a:pt x="93" y="1543"/>
                    <a:pt x="1" y="1728"/>
                    <a:pt x="93" y="1883"/>
                  </a:cubicBezTo>
                  <a:lnTo>
                    <a:pt x="1173" y="3179"/>
                  </a:lnTo>
                  <a:lnTo>
                    <a:pt x="1173" y="4382"/>
                  </a:lnTo>
                  <a:cubicBezTo>
                    <a:pt x="1173" y="5000"/>
                    <a:pt x="1698" y="5493"/>
                    <a:pt x="2315" y="5493"/>
                  </a:cubicBezTo>
                  <a:lnTo>
                    <a:pt x="5463" y="5493"/>
                  </a:lnTo>
                  <a:cubicBezTo>
                    <a:pt x="6081" y="5493"/>
                    <a:pt x="6605" y="5000"/>
                    <a:pt x="6605" y="4382"/>
                  </a:cubicBezTo>
                  <a:lnTo>
                    <a:pt x="6605" y="1142"/>
                  </a:lnTo>
                  <a:cubicBezTo>
                    <a:pt x="6605" y="525"/>
                    <a:pt x="6081" y="31"/>
                    <a:pt x="5463" y="31"/>
                  </a:cubicBezTo>
                  <a:lnTo>
                    <a:pt x="5463" y="0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4" name="Google Shape;12514;p23"/>
            <p:cNvSpPr/>
            <p:nvPr/>
          </p:nvSpPr>
          <p:spPr>
            <a:xfrm>
              <a:off x="5014050" y="3087400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5" name="Google Shape;12515;p23"/>
            <p:cNvSpPr/>
            <p:nvPr/>
          </p:nvSpPr>
          <p:spPr>
            <a:xfrm>
              <a:off x="5014050" y="3112075"/>
              <a:ext cx="68700" cy="10825"/>
            </a:xfrm>
            <a:custGeom>
              <a:avLst/>
              <a:gdLst/>
              <a:ahLst/>
              <a:cxnLst/>
              <a:rect l="l" t="t" r="r" b="b"/>
              <a:pathLst>
                <a:path w="2748" h="433" extrusionOk="0">
                  <a:moveTo>
                    <a:pt x="309" y="1"/>
                  </a:moveTo>
                  <a:cubicBezTo>
                    <a:pt x="1" y="1"/>
                    <a:pt x="1" y="433"/>
                    <a:pt x="309" y="433"/>
                  </a:cubicBezTo>
                  <a:lnTo>
                    <a:pt x="2532" y="433"/>
                  </a:lnTo>
                  <a:cubicBezTo>
                    <a:pt x="2655" y="433"/>
                    <a:pt x="2748" y="340"/>
                    <a:pt x="2748" y="217"/>
                  </a:cubicBezTo>
                  <a:cubicBezTo>
                    <a:pt x="2748" y="93"/>
                    <a:pt x="2655" y="1"/>
                    <a:pt x="25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6" name="Google Shape;12516;p23"/>
            <p:cNvSpPr/>
            <p:nvPr/>
          </p:nvSpPr>
          <p:spPr>
            <a:xfrm>
              <a:off x="5014050" y="3136775"/>
              <a:ext cx="29350" cy="10825"/>
            </a:xfrm>
            <a:custGeom>
              <a:avLst/>
              <a:gdLst/>
              <a:ahLst/>
              <a:cxnLst/>
              <a:rect l="l" t="t" r="r" b="b"/>
              <a:pathLst>
                <a:path w="1174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896" y="432"/>
                  </a:lnTo>
                  <a:cubicBezTo>
                    <a:pt x="1174" y="432"/>
                    <a:pt x="1174" y="0"/>
                    <a:pt x="8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7" name="Google Shape;12517;p23"/>
            <p:cNvSpPr/>
            <p:nvPr/>
          </p:nvSpPr>
          <p:spPr>
            <a:xfrm>
              <a:off x="5052625" y="3087400"/>
              <a:ext cx="31675" cy="10825"/>
            </a:xfrm>
            <a:custGeom>
              <a:avLst/>
              <a:gdLst/>
              <a:ahLst/>
              <a:cxnLst/>
              <a:rect l="l" t="t" r="r" b="b"/>
              <a:pathLst>
                <a:path w="1267" h="433" extrusionOk="0">
                  <a:moveTo>
                    <a:pt x="186" y="0"/>
                  </a:moveTo>
                  <a:cubicBezTo>
                    <a:pt x="94" y="0"/>
                    <a:pt x="1" y="93"/>
                    <a:pt x="1" y="216"/>
                  </a:cubicBezTo>
                  <a:cubicBezTo>
                    <a:pt x="1" y="340"/>
                    <a:pt x="94" y="432"/>
                    <a:pt x="186" y="432"/>
                  </a:cubicBezTo>
                  <a:lnTo>
                    <a:pt x="989" y="432"/>
                  </a:lnTo>
                  <a:cubicBezTo>
                    <a:pt x="1266" y="432"/>
                    <a:pt x="126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8" name="Google Shape;12518;p23"/>
            <p:cNvSpPr/>
            <p:nvPr/>
          </p:nvSpPr>
          <p:spPr>
            <a:xfrm>
              <a:off x="4892925" y="3169225"/>
              <a:ext cx="209875" cy="205975"/>
            </a:xfrm>
            <a:custGeom>
              <a:avLst/>
              <a:gdLst/>
              <a:ahLst/>
              <a:cxnLst/>
              <a:rect l="l" t="t" r="r" b="b"/>
              <a:pathLst>
                <a:path w="8395" h="8239" extrusionOk="0">
                  <a:moveTo>
                    <a:pt x="1967" y="1"/>
                  </a:moveTo>
                  <a:cubicBezTo>
                    <a:pt x="1850" y="1"/>
                    <a:pt x="1729" y="103"/>
                    <a:pt x="1729" y="245"/>
                  </a:cubicBezTo>
                  <a:lnTo>
                    <a:pt x="1729" y="1912"/>
                  </a:lnTo>
                  <a:lnTo>
                    <a:pt x="1297" y="1912"/>
                  </a:lnTo>
                  <a:cubicBezTo>
                    <a:pt x="587" y="1912"/>
                    <a:pt x="1" y="2498"/>
                    <a:pt x="31" y="3177"/>
                  </a:cubicBezTo>
                  <a:lnTo>
                    <a:pt x="31" y="6973"/>
                  </a:lnTo>
                  <a:cubicBezTo>
                    <a:pt x="1" y="7652"/>
                    <a:pt x="587" y="8239"/>
                    <a:pt x="1297" y="8239"/>
                  </a:cubicBezTo>
                  <a:lnTo>
                    <a:pt x="3673" y="8239"/>
                  </a:lnTo>
                  <a:cubicBezTo>
                    <a:pt x="3797" y="8239"/>
                    <a:pt x="3889" y="8146"/>
                    <a:pt x="3889" y="8023"/>
                  </a:cubicBezTo>
                  <a:cubicBezTo>
                    <a:pt x="3889" y="7899"/>
                    <a:pt x="3797" y="7807"/>
                    <a:pt x="3673" y="7807"/>
                  </a:cubicBezTo>
                  <a:lnTo>
                    <a:pt x="1297" y="7807"/>
                  </a:lnTo>
                  <a:cubicBezTo>
                    <a:pt x="803" y="7807"/>
                    <a:pt x="433" y="7436"/>
                    <a:pt x="433" y="6973"/>
                  </a:cubicBezTo>
                  <a:lnTo>
                    <a:pt x="433" y="3177"/>
                  </a:lnTo>
                  <a:cubicBezTo>
                    <a:pt x="433" y="2714"/>
                    <a:pt x="803" y="2344"/>
                    <a:pt x="1297" y="2344"/>
                  </a:cubicBezTo>
                  <a:lnTo>
                    <a:pt x="1945" y="2344"/>
                  </a:lnTo>
                  <a:cubicBezTo>
                    <a:pt x="2068" y="2344"/>
                    <a:pt x="2161" y="2251"/>
                    <a:pt x="2161" y="2128"/>
                  </a:cubicBezTo>
                  <a:lnTo>
                    <a:pt x="2161" y="801"/>
                  </a:lnTo>
                  <a:lnTo>
                    <a:pt x="3395" y="2282"/>
                  </a:lnTo>
                  <a:cubicBezTo>
                    <a:pt x="3426" y="2313"/>
                    <a:pt x="3488" y="2344"/>
                    <a:pt x="3550" y="2344"/>
                  </a:cubicBezTo>
                  <a:lnTo>
                    <a:pt x="7130" y="2344"/>
                  </a:lnTo>
                  <a:cubicBezTo>
                    <a:pt x="7593" y="2344"/>
                    <a:pt x="7963" y="2714"/>
                    <a:pt x="7963" y="3177"/>
                  </a:cubicBezTo>
                  <a:lnTo>
                    <a:pt x="7963" y="6973"/>
                  </a:lnTo>
                  <a:cubicBezTo>
                    <a:pt x="7963" y="7436"/>
                    <a:pt x="7593" y="7807"/>
                    <a:pt x="7130" y="7807"/>
                  </a:cubicBezTo>
                  <a:lnTo>
                    <a:pt x="4753" y="7807"/>
                  </a:lnTo>
                  <a:cubicBezTo>
                    <a:pt x="4630" y="7807"/>
                    <a:pt x="4537" y="7899"/>
                    <a:pt x="4537" y="8023"/>
                  </a:cubicBezTo>
                  <a:cubicBezTo>
                    <a:pt x="4537" y="8146"/>
                    <a:pt x="4630" y="8239"/>
                    <a:pt x="4753" y="8239"/>
                  </a:cubicBezTo>
                  <a:lnTo>
                    <a:pt x="7130" y="8239"/>
                  </a:lnTo>
                  <a:cubicBezTo>
                    <a:pt x="7809" y="8239"/>
                    <a:pt x="8395" y="7652"/>
                    <a:pt x="8395" y="6973"/>
                  </a:cubicBezTo>
                  <a:lnTo>
                    <a:pt x="8395" y="3177"/>
                  </a:lnTo>
                  <a:cubicBezTo>
                    <a:pt x="8395" y="2498"/>
                    <a:pt x="7809" y="1912"/>
                    <a:pt x="7130" y="1912"/>
                  </a:cubicBezTo>
                  <a:lnTo>
                    <a:pt x="3673" y="1912"/>
                  </a:lnTo>
                  <a:lnTo>
                    <a:pt x="2130" y="91"/>
                  </a:lnTo>
                  <a:cubicBezTo>
                    <a:pt x="2088" y="28"/>
                    <a:pt x="2028" y="1"/>
                    <a:pt x="19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19" name="Google Shape;12519;p23"/>
            <p:cNvSpPr/>
            <p:nvPr/>
          </p:nvSpPr>
          <p:spPr>
            <a:xfrm>
              <a:off x="4972400" y="3261725"/>
              <a:ext cx="94150" cy="10100"/>
            </a:xfrm>
            <a:custGeom>
              <a:avLst/>
              <a:gdLst/>
              <a:ahLst/>
              <a:cxnLst/>
              <a:rect l="l" t="t" r="r" b="b"/>
              <a:pathLst>
                <a:path w="3766" h="404" extrusionOk="0">
                  <a:moveTo>
                    <a:pt x="3488" y="0"/>
                  </a:moveTo>
                  <a:cubicBezTo>
                    <a:pt x="3478" y="0"/>
                    <a:pt x="3467" y="1"/>
                    <a:pt x="3457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3457" y="403"/>
                  </a:lnTo>
                  <a:cubicBezTo>
                    <a:pt x="3755" y="403"/>
                    <a:pt x="3765" y="0"/>
                    <a:pt x="34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0" name="Google Shape;12520;p23"/>
            <p:cNvSpPr/>
            <p:nvPr/>
          </p:nvSpPr>
          <p:spPr>
            <a:xfrm>
              <a:off x="4930725" y="3290300"/>
              <a:ext cx="52500" cy="10825"/>
            </a:xfrm>
            <a:custGeom>
              <a:avLst/>
              <a:gdLst/>
              <a:ahLst/>
              <a:cxnLst/>
              <a:rect l="l" t="t" r="r" b="b"/>
              <a:pathLst>
                <a:path w="2100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1791" y="433"/>
                  </a:lnTo>
                  <a:cubicBezTo>
                    <a:pt x="2099" y="433"/>
                    <a:pt x="2099" y="1"/>
                    <a:pt x="17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1" name="Google Shape;12521;p23"/>
            <p:cNvSpPr/>
            <p:nvPr/>
          </p:nvSpPr>
          <p:spPr>
            <a:xfrm>
              <a:off x="4995550" y="3290300"/>
              <a:ext cx="71000" cy="10825"/>
            </a:xfrm>
            <a:custGeom>
              <a:avLst/>
              <a:gdLst/>
              <a:ahLst/>
              <a:cxnLst/>
              <a:rect l="l" t="t" r="r" b="b"/>
              <a:pathLst>
                <a:path w="2840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39" y="433"/>
                    <a:pt x="283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2" name="Google Shape;12522;p23"/>
            <p:cNvSpPr/>
            <p:nvPr/>
          </p:nvSpPr>
          <p:spPr>
            <a:xfrm>
              <a:off x="4930725" y="3318850"/>
              <a:ext cx="135825" cy="10825"/>
            </a:xfrm>
            <a:custGeom>
              <a:avLst/>
              <a:gdLst/>
              <a:ahLst/>
              <a:cxnLst/>
              <a:rect l="l" t="t" r="r" b="b"/>
              <a:pathLst>
                <a:path w="5433" h="433" extrusionOk="0">
                  <a:moveTo>
                    <a:pt x="279" y="1"/>
                  </a:moveTo>
                  <a:cubicBezTo>
                    <a:pt x="1" y="1"/>
                    <a:pt x="1" y="433"/>
                    <a:pt x="279" y="433"/>
                  </a:cubicBezTo>
                  <a:lnTo>
                    <a:pt x="5124" y="433"/>
                  </a:lnTo>
                  <a:cubicBezTo>
                    <a:pt x="5432" y="433"/>
                    <a:pt x="5432" y="1"/>
                    <a:pt x="51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3" name="Google Shape;12523;p23"/>
            <p:cNvSpPr/>
            <p:nvPr/>
          </p:nvSpPr>
          <p:spPr>
            <a:xfrm>
              <a:off x="4930725" y="3261725"/>
              <a:ext cx="31650" cy="10100"/>
            </a:xfrm>
            <a:custGeom>
              <a:avLst/>
              <a:gdLst/>
              <a:ahLst/>
              <a:cxnLst/>
              <a:rect l="l" t="t" r="r" b="b"/>
              <a:pathLst>
                <a:path w="1266" h="404" extrusionOk="0">
                  <a:moveTo>
                    <a:pt x="1016" y="0"/>
                  </a:moveTo>
                  <a:cubicBezTo>
                    <a:pt x="1007" y="0"/>
                    <a:pt x="998" y="1"/>
                    <a:pt x="988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988" y="403"/>
                  </a:lnTo>
                  <a:cubicBezTo>
                    <a:pt x="1257" y="403"/>
                    <a:pt x="1266" y="0"/>
                    <a:pt x="1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24" name="Google Shape;12524;p23"/>
          <p:cNvGrpSpPr/>
          <p:nvPr/>
        </p:nvGrpSpPr>
        <p:grpSpPr>
          <a:xfrm>
            <a:off x="3518615" y="4053811"/>
            <a:ext cx="509949" cy="508859"/>
            <a:chOff x="2498825" y="3014100"/>
            <a:chExt cx="362650" cy="361875"/>
          </a:xfrm>
        </p:grpSpPr>
        <p:sp>
          <p:nvSpPr>
            <p:cNvPr id="12525" name="Google Shape;12525;p23"/>
            <p:cNvSpPr/>
            <p:nvPr/>
          </p:nvSpPr>
          <p:spPr>
            <a:xfrm>
              <a:off x="2534625" y="3297625"/>
              <a:ext cx="54450" cy="54825"/>
            </a:xfrm>
            <a:custGeom>
              <a:avLst/>
              <a:gdLst/>
              <a:ahLst/>
              <a:cxnLst/>
              <a:rect l="l" t="t" r="r" b="b"/>
              <a:pathLst>
                <a:path w="2178" h="2193" extrusionOk="0">
                  <a:moveTo>
                    <a:pt x="1099" y="726"/>
                  </a:moveTo>
                  <a:lnTo>
                    <a:pt x="1346" y="1251"/>
                  </a:lnTo>
                  <a:lnTo>
                    <a:pt x="852" y="1251"/>
                  </a:lnTo>
                  <a:lnTo>
                    <a:pt x="1099" y="726"/>
                  </a:lnTo>
                  <a:close/>
                  <a:moveTo>
                    <a:pt x="1099" y="1"/>
                  </a:moveTo>
                  <a:cubicBezTo>
                    <a:pt x="1022" y="1"/>
                    <a:pt x="945" y="47"/>
                    <a:pt x="914" y="140"/>
                  </a:cubicBezTo>
                  <a:lnTo>
                    <a:pt x="80" y="1899"/>
                  </a:lnTo>
                  <a:cubicBezTo>
                    <a:pt x="1" y="2058"/>
                    <a:pt x="140" y="2192"/>
                    <a:pt x="281" y="2192"/>
                  </a:cubicBezTo>
                  <a:cubicBezTo>
                    <a:pt x="359" y="2192"/>
                    <a:pt x="438" y="2152"/>
                    <a:pt x="482" y="2053"/>
                  </a:cubicBezTo>
                  <a:lnTo>
                    <a:pt x="667" y="1683"/>
                  </a:lnTo>
                  <a:lnTo>
                    <a:pt x="1531" y="1683"/>
                  </a:lnTo>
                  <a:lnTo>
                    <a:pt x="1716" y="2053"/>
                  </a:lnTo>
                  <a:cubicBezTo>
                    <a:pt x="1760" y="2152"/>
                    <a:pt x="1835" y="2192"/>
                    <a:pt x="1909" y="2192"/>
                  </a:cubicBezTo>
                  <a:cubicBezTo>
                    <a:pt x="2044" y="2192"/>
                    <a:pt x="2177" y="2058"/>
                    <a:pt x="2117" y="1899"/>
                  </a:cubicBezTo>
                  <a:lnTo>
                    <a:pt x="1284" y="140"/>
                  </a:lnTo>
                  <a:cubicBezTo>
                    <a:pt x="1253" y="47"/>
                    <a:pt x="1176" y="1"/>
                    <a:pt x="1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6" name="Google Shape;12526;p23"/>
            <p:cNvSpPr/>
            <p:nvPr/>
          </p:nvSpPr>
          <p:spPr>
            <a:xfrm>
              <a:off x="2597575" y="3297250"/>
              <a:ext cx="55575" cy="54800"/>
            </a:xfrm>
            <a:custGeom>
              <a:avLst/>
              <a:gdLst/>
              <a:ahLst/>
              <a:cxnLst/>
              <a:rect l="l" t="t" r="r" b="b"/>
              <a:pathLst>
                <a:path w="2223" h="2192" extrusionOk="0">
                  <a:moveTo>
                    <a:pt x="834" y="402"/>
                  </a:moveTo>
                  <a:cubicBezTo>
                    <a:pt x="1667" y="494"/>
                    <a:pt x="1667" y="1729"/>
                    <a:pt x="834" y="1791"/>
                  </a:cubicBezTo>
                  <a:lnTo>
                    <a:pt x="433" y="1791"/>
                  </a:lnTo>
                  <a:lnTo>
                    <a:pt x="433" y="402"/>
                  </a:lnTo>
                  <a:close/>
                  <a:moveTo>
                    <a:pt x="217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2007"/>
                  </a:lnTo>
                  <a:cubicBezTo>
                    <a:pt x="0" y="2099"/>
                    <a:pt x="93" y="2192"/>
                    <a:pt x="217" y="2192"/>
                  </a:cubicBezTo>
                  <a:lnTo>
                    <a:pt x="834" y="2192"/>
                  </a:lnTo>
                  <a:cubicBezTo>
                    <a:pt x="2223" y="2130"/>
                    <a:pt x="2223" y="62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7" name="Google Shape;12527;p23"/>
            <p:cNvSpPr/>
            <p:nvPr/>
          </p:nvSpPr>
          <p:spPr>
            <a:xfrm>
              <a:off x="2711300" y="3171500"/>
              <a:ext cx="54450" cy="54800"/>
            </a:xfrm>
            <a:custGeom>
              <a:avLst/>
              <a:gdLst/>
              <a:ahLst/>
              <a:cxnLst/>
              <a:rect l="l" t="t" r="r" b="b"/>
              <a:pathLst>
                <a:path w="2178" h="2192" extrusionOk="0">
                  <a:moveTo>
                    <a:pt x="1099" y="741"/>
                  </a:moveTo>
                  <a:lnTo>
                    <a:pt x="1346" y="1235"/>
                  </a:lnTo>
                  <a:lnTo>
                    <a:pt x="852" y="1235"/>
                  </a:lnTo>
                  <a:lnTo>
                    <a:pt x="1099" y="741"/>
                  </a:lnTo>
                  <a:close/>
                  <a:moveTo>
                    <a:pt x="1099" y="0"/>
                  </a:moveTo>
                  <a:cubicBezTo>
                    <a:pt x="1007" y="0"/>
                    <a:pt x="945" y="62"/>
                    <a:pt x="914" y="124"/>
                  </a:cubicBezTo>
                  <a:lnTo>
                    <a:pt x="81" y="1883"/>
                  </a:lnTo>
                  <a:cubicBezTo>
                    <a:pt x="1" y="2063"/>
                    <a:pt x="142" y="2192"/>
                    <a:pt x="285" y="2192"/>
                  </a:cubicBezTo>
                  <a:cubicBezTo>
                    <a:pt x="361" y="2192"/>
                    <a:pt x="439" y="2154"/>
                    <a:pt x="482" y="2068"/>
                  </a:cubicBezTo>
                  <a:lnTo>
                    <a:pt x="667" y="1697"/>
                  </a:lnTo>
                  <a:lnTo>
                    <a:pt x="1531" y="1697"/>
                  </a:lnTo>
                  <a:lnTo>
                    <a:pt x="1716" y="2068"/>
                  </a:lnTo>
                  <a:cubicBezTo>
                    <a:pt x="1760" y="2154"/>
                    <a:pt x="1833" y="2192"/>
                    <a:pt x="1906" y="2192"/>
                  </a:cubicBezTo>
                  <a:cubicBezTo>
                    <a:pt x="2042" y="2192"/>
                    <a:pt x="2178" y="2063"/>
                    <a:pt x="2118" y="1883"/>
                  </a:cubicBezTo>
                  <a:lnTo>
                    <a:pt x="1284" y="124"/>
                  </a:lnTo>
                  <a:cubicBezTo>
                    <a:pt x="1254" y="62"/>
                    <a:pt x="119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8" name="Google Shape;12528;p23"/>
            <p:cNvSpPr/>
            <p:nvPr/>
          </p:nvSpPr>
          <p:spPr>
            <a:xfrm>
              <a:off x="2774250" y="3171500"/>
              <a:ext cx="57125" cy="54800"/>
            </a:xfrm>
            <a:custGeom>
              <a:avLst/>
              <a:gdLst/>
              <a:ahLst/>
              <a:cxnLst/>
              <a:rect l="l" t="t" r="r" b="b"/>
              <a:pathLst>
                <a:path w="2285" h="2192" extrusionOk="0">
                  <a:moveTo>
                    <a:pt x="803" y="401"/>
                  </a:moveTo>
                  <a:cubicBezTo>
                    <a:pt x="1729" y="401"/>
                    <a:pt x="1729" y="1759"/>
                    <a:pt x="803" y="1759"/>
                  </a:cubicBezTo>
                  <a:lnTo>
                    <a:pt x="433" y="1759"/>
                  </a:lnTo>
                  <a:lnTo>
                    <a:pt x="433" y="401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185"/>
                  </a:cubicBezTo>
                  <a:lnTo>
                    <a:pt x="1" y="1975"/>
                  </a:lnTo>
                  <a:cubicBezTo>
                    <a:pt x="1" y="2099"/>
                    <a:pt x="93" y="2191"/>
                    <a:pt x="217" y="2191"/>
                  </a:cubicBezTo>
                  <a:lnTo>
                    <a:pt x="834" y="2191"/>
                  </a:lnTo>
                  <a:cubicBezTo>
                    <a:pt x="2285" y="2191"/>
                    <a:pt x="2285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29" name="Google Shape;12529;p23"/>
            <p:cNvSpPr/>
            <p:nvPr/>
          </p:nvSpPr>
          <p:spPr>
            <a:xfrm>
              <a:off x="2673950" y="3014100"/>
              <a:ext cx="187525" cy="239200"/>
            </a:xfrm>
            <a:custGeom>
              <a:avLst/>
              <a:gdLst/>
              <a:ahLst/>
              <a:cxnLst/>
              <a:rect l="l" t="t" r="r" b="b"/>
              <a:pathLst>
                <a:path w="7501" h="9568" extrusionOk="0">
                  <a:moveTo>
                    <a:pt x="1482" y="0"/>
                  </a:moveTo>
                  <a:cubicBezTo>
                    <a:pt x="680" y="0"/>
                    <a:pt x="1" y="648"/>
                    <a:pt x="1" y="1482"/>
                  </a:cubicBezTo>
                  <a:lnTo>
                    <a:pt x="1" y="8086"/>
                  </a:lnTo>
                  <a:cubicBezTo>
                    <a:pt x="1" y="8919"/>
                    <a:pt x="680" y="9567"/>
                    <a:pt x="1482" y="9567"/>
                  </a:cubicBezTo>
                  <a:lnTo>
                    <a:pt x="4476" y="9567"/>
                  </a:lnTo>
                  <a:cubicBezTo>
                    <a:pt x="4754" y="9567"/>
                    <a:pt x="4754" y="9135"/>
                    <a:pt x="4476" y="9135"/>
                  </a:cubicBezTo>
                  <a:lnTo>
                    <a:pt x="1482" y="9135"/>
                  </a:lnTo>
                  <a:cubicBezTo>
                    <a:pt x="896" y="9135"/>
                    <a:pt x="433" y="8672"/>
                    <a:pt x="433" y="8086"/>
                  </a:cubicBezTo>
                  <a:lnTo>
                    <a:pt x="433" y="1482"/>
                  </a:lnTo>
                  <a:cubicBezTo>
                    <a:pt x="433" y="895"/>
                    <a:pt x="896" y="401"/>
                    <a:pt x="1482" y="401"/>
                  </a:cubicBezTo>
                  <a:lnTo>
                    <a:pt x="6019" y="401"/>
                  </a:lnTo>
                  <a:cubicBezTo>
                    <a:pt x="6605" y="401"/>
                    <a:pt x="7068" y="895"/>
                    <a:pt x="7068" y="1482"/>
                  </a:cubicBezTo>
                  <a:lnTo>
                    <a:pt x="7068" y="8086"/>
                  </a:lnTo>
                  <a:cubicBezTo>
                    <a:pt x="7068" y="8672"/>
                    <a:pt x="6605" y="9135"/>
                    <a:pt x="6019" y="9135"/>
                  </a:cubicBezTo>
                  <a:lnTo>
                    <a:pt x="5494" y="9135"/>
                  </a:lnTo>
                  <a:cubicBezTo>
                    <a:pt x="5216" y="9135"/>
                    <a:pt x="5216" y="9567"/>
                    <a:pt x="5494" y="9567"/>
                  </a:cubicBezTo>
                  <a:lnTo>
                    <a:pt x="6019" y="9567"/>
                  </a:lnTo>
                  <a:cubicBezTo>
                    <a:pt x="6821" y="9567"/>
                    <a:pt x="7500" y="8888"/>
                    <a:pt x="7500" y="8086"/>
                  </a:cubicBezTo>
                  <a:lnTo>
                    <a:pt x="7500" y="1482"/>
                  </a:lnTo>
                  <a:cubicBezTo>
                    <a:pt x="7469" y="648"/>
                    <a:pt x="6821" y="0"/>
                    <a:pt x="5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0" name="Google Shape;12530;p23"/>
            <p:cNvSpPr/>
            <p:nvPr/>
          </p:nvSpPr>
          <p:spPr>
            <a:xfrm>
              <a:off x="279080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291" y="1"/>
                  </a:moveTo>
                  <a:cubicBezTo>
                    <a:pt x="127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49" y="1216"/>
                    <a:pt x="49" y="1340"/>
                    <a:pt x="141" y="1432"/>
                  </a:cubicBezTo>
                  <a:cubicBezTo>
                    <a:pt x="188" y="1478"/>
                    <a:pt x="242" y="1502"/>
                    <a:pt x="296" y="1502"/>
                  </a:cubicBezTo>
                  <a:cubicBezTo>
                    <a:pt x="350" y="1502"/>
                    <a:pt x="404" y="1478"/>
                    <a:pt x="450" y="1432"/>
                  </a:cubicBezTo>
                  <a:lnTo>
                    <a:pt x="820" y="1062"/>
                  </a:lnTo>
                  <a:lnTo>
                    <a:pt x="1221" y="1432"/>
                  </a:lnTo>
                  <a:cubicBezTo>
                    <a:pt x="1264" y="1475"/>
                    <a:pt x="1312" y="1493"/>
                    <a:pt x="1359" y="1493"/>
                  </a:cubicBezTo>
                  <a:cubicBezTo>
                    <a:pt x="1512" y="1493"/>
                    <a:pt x="1648" y="1296"/>
                    <a:pt x="1530" y="1154"/>
                  </a:cubicBezTo>
                  <a:lnTo>
                    <a:pt x="1129" y="753"/>
                  </a:lnTo>
                  <a:lnTo>
                    <a:pt x="1530" y="383"/>
                  </a:lnTo>
                  <a:cubicBezTo>
                    <a:pt x="1671" y="219"/>
                    <a:pt x="1526" y="1"/>
                    <a:pt x="1367" y="1"/>
                  </a:cubicBezTo>
                  <a:cubicBezTo>
                    <a:pt x="1317" y="1"/>
                    <a:pt x="1266" y="22"/>
                    <a:pt x="1221" y="74"/>
                  </a:cubicBezTo>
                  <a:lnTo>
                    <a:pt x="820" y="445"/>
                  </a:lnTo>
                  <a:lnTo>
                    <a:pt x="450" y="74"/>
                  </a:lnTo>
                  <a:cubicBezTo>
                    <a:pt x="398" y="22"/>
                    <a:pt x="343" y="1"/>
                    <a:pt x="2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1" name="Google Shape;12531;p23"/>
            <p:cNvSpPr/>
            <p:nvPr/>
          </p:nvSpPr>
          <p:spPr>
            <a:xfrm>
              <a:off x="2499600" y="3014100"/>
              <a:ext cx="157400" cy="109575"/>
            </a:xfrm>
            <a:custGeom>
              <a:avLst/>
              <a:gdLst/>
              <a:ahLst/>
              <a:cxnLst/>
              <a:rect l="l" t="t" r="r" b="b"/>
              <a:pathLst>
                <a:path w="6296" h="4383" extrusionOk="0">
                  <a:moveTo>
                    <a:pt x="4814" y="401"/>
                  </a:moveTo>
                  <a:cubicBezTo>
                    <a:pt x="5401" y="401"/>
                    <a:pt x="5864" y="895"/>
                    <a:pt x="5864" y="1482"/>
                  </a:cubicBezTo>
                  <a:lnTo>
                    <a:pt x="5864" y="2901"/>
                  </a:lnTo>
                  <a:cubicBezTo>
                    <a:pt x="5864" y="3488"/>
                    <a:pt x="5401" y="3951"/>
                    <a:pt x="4814" y="3951"/>
                  </a:cubicBezTo>
                  <a:lnTo>
                    <a:pt x="1481" y="3951"/>
                  </a:lnTo>
                  <a:cubicBezTo>
                    <a:pt x="895" y="3951"/>
                    <a:pt x="401" y="3488"/>
                    <a:pt x="401" y="2901"/>
                  </a:cubicBezTo>
                  <a:lnTo>
                    <a:pt x="401" y="1482"/>
                  </a:lnTo>
                  <a:cubicBezTo>
                    <a:pt x="401" y="895"/>
                    <a:pt x="895" y="401"/>
                    <a:pt x="1481" y="401"/>
                  </a:cubicBezTo>
                  <a:close/>
                  <a:moveTo>
                    <a:pt x="1481" y="0"/>
                  </a:moveTo>
                  <a:cubicBezTo>
                    <a:pt x="648" y="0"/>
                    <a:pt x="0" y="648"/>
                    <a:pt x="0" y="1482"/>
                  </a:cubicBezTo>
                  <a:lnTo>
                    <a:pt x="0" y="2901"/>
                  </a:lnTo>
                  <a:cubicBezTo>
                    <a:pt x="0" y="3735"/>
                    <a:pt x="648" y="4383"/>
                    <a:pt x="1481" y="4383"/>
                  </a:cubicBezTo>
                  <a:lnTo>
                    <a:pt x="4814" y="4383"/>
                  </a:lnTo>
                  <a:cubicBezTo>
                    <a:pt x="5648" y="4383"/>
                    <a:pt x="6296" y="3735"/>
                    <a:pt x="6296" y="2901"/>
                  </a:cubicBezTo>
                  <a:lnTo>
                    <a:pt x="6296" y="1482"/>
                  </a:lnTo>
                  <a:cubicBezTo>
                    <a:pt x="6296" y="648"/>
                    <a:pt x="5648" y="0"/>
                    <a:pt x="48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2" name="Google Shape;12532;p23"/>
            <p:cNvSpPr/>
            <p:nvPr/>
          </p:nvSpPr>
          <p:spPr>
            <a:xfrm>
              <a:off x="2586350" y="3040800"/>
              <a:ext cx="41775" cy="37550"/>
            </a:xfrm>
            <a:custGeom>
              <a:avLst/>
              <a:gdLst/>
              <a:ahLst/>
              <a:cxnLst/>
              <a:rect l="l" t="t" r="r" b="b"/>
              <a:pathLst>
                <a:path w="1671" h="1502" extrusionOk="0">
                  <a:moveTo>
                    <a:pt x="304" y="1"/>
                  </a:moveTo>
                  <a:cubicBezTo>
                    <a:pt x="145" y="1"/>
                    <a:pt x="0" y="219"/>
                    <a:pt x="141" y="383"/>
                  </a:cubicBezTo>
                  <a:lnTo>
                    <a:pt x="542" y="753"/>
                  </a:lnTo>
                  <a:lnTo>
                    <a:pt x="141" y="1154"/>
                  </a:lnTo>
                  <a:cubicBezTo>
                    <a:pt x="79" y="1216"/>
                    <a:pt x="79" y="1340"/>
                    <a:pt x="141" y="1432"/>
                  </a:cubicBezTo>
                  <a:cubicBezTo>
                    <a:pt x="187" y="1478"/>
                    <a:pt x="241" y="1502"/>
                    <a:pt x="295" y="1502"/>
                  </a:cubicBezTo>
                  <a:cubicBezTo>
                    <a:pt x="349" y="1502"/>
                    <a:pt x="403" y="1478"/>
                    <a:pt x="449" y="1432"/>
                  </a:cubicBezTo>
                  <a:lnTo>
                    <a:pt x="851" y="1062"/>
                  </a:lnTo>
                  <a:lnTo>
                    <a:pt x="1221" y="1432"/>
                  </a:lnTo>
                  <a:cubicBezTo>
                    <a:pt x="1271" y="1475"/>
                    <a:pt x="1323" y="1493"/>
                    <a:pt x="1371" y="1493"/>
                  </a:cubicBezTo>
                  <a:cubicBezTo>
                    <a:pt x="1530" y="1493"/>
                    <a:pt x="1648" y="1296"/>
                    <a:pt x="1530" y="1154"/>
                  </a:cubicBezTo>
                  <a:lnTo>
                    <a:pt x="1128" y="753"/>
                  </a:lnTo>
                  <a:lnTo>
                    <a:pt x="1530" y="383"/>
                  </a:lnTo>
                  <a:cubicBezTo>
                    <a:pt x="1670" y="219"/>
                    <a:pt x="1544" y="1"/>
                    <a:pt x="1380" y="1"/>
                  </a:cubicBezTo>
                  <a:cubicBezTo>
                    <a:pt x="1328" y="1"/>
                    <a:pt x="1273" y="22"/>
                    <a:pt x="1221" y="74"/>
                  </a:cubicBezTo>
                  <a:lnTo>
                    <a:pt x="851" y="445"/>
                  </a:lnTo>
                  <a:lnTo>
                    <a:pt x="449" y="74"/>
                  </a:lnTo>
                  <a:cubicBezTo>
                    <a:pt x="405" y="22"/>
                    <a:pt x="354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3" name="Google Shape;12533;p23"/>
            <p:cNvSpPr/>
            <p:nvPr/>
          </p:nvSpPr>
          <p:spPr>
            <a:xfrm>
              <a:off x="2498825" y="3143725"/>
              <a:ext cx="158175" cy="109575"/>
            </a:xfrm>
            <a:custGeom>
              <a:avLst/>
              <a:gdLst/>
              <a:ahLst/>
              <a:cxnLst/>
              <a:rect l="l" t="t" r="r" b="b"/>
              <a:pathLst>
                <a:path w="6327" h="4383" extrusionOk="0">
                  <a:moveTo>
                    <a:pt x="2870" y="0"/>
                  </a:moveTo>
                  <a:cubicBezTo>
                    <a:pt x="2623" y="31"/>
                    <a:pt x="2623" y="401"/>
                    <a:pt x="2870" y="432"/>
                  </a:cubicBezTo>
                  <a:lnTo>
                    <a:pt x="4845" y="432"/>
                  </a:lnTo>
                  <a:cubicBezTo>
                    <a:pt x="5432" y="432"/>
                    <a:pt x="5895" y="895"/>
                    <a:pt x="5895" y="1481"/>
                  </a:cubicBezTo>
                  <a:lnTo>
                    <a:pt x="5895" y="2901"/>
                  </a:lnTo>
                  <a:cubicBezTo>
                    <a:pt x="5895" y="3487"/>
                    <a:pt x="5432" y="3950"/>
                    <a:pt x="4845" y="3950"/>
                  </a:cubicBezTo>
                  <a:lnTo>
                    <a:pt x="1512" y="3950"/>
                  </a:lnTo>
                  <a:cubicBezTo>
                    <a:pt x="926" y="3950"/>
                    <a:pt x="432" y="3487"/>
                    <a:pt x="432" y="2901"/>
                  </a:cubicBezTo>
                  <a:lnTo>
                    <a:pt x="432" y="1512"/>
                  </a:lnTo>
                  <a:cubicBezTo>
                    <a:pt x="432" y="926"/>
                    <a:pt x="926" y="432"/>
                    <a:pt x="1512" y="432"/>
                  </a:cubicBezTo>
                  <a:lnTo>
                    <a:pt x="1852" y="432"/>
                  </a:lnTo>
                  <a:cubicBezTo>
                    <a:pt x="2099" y="401"/>
                    <a:pt x="2099" y="62"/>
                    <a:pt x="1852" y="31"/>
                  </a:cubicBezTo>
                  <a:lnTo>
                    <a:pt x="1512" y="31"/>
                  </a:lnTo>
                  <a:cubicBezTo>
                    <a:pt x="679" y="31"/>
                    <a:pt x="31" y="679"/>
                    <a:pt x="31" y="1512"/>
                  </a:cubicBezTo>
                  <a:lnTo>
                    <a:pt x="31" y="2901"/>
                  </a:lnTo>
                  <a:cubicBezTo>
                    <a:pt x="0" y="3734"/>
                    <a:pt x="679" y="4382"/>
                    <a:pt x="1512" y="4382"/>
                  </a:cubicBezTo>
                  <a:lnTo>
                    <a:pt x="4845" y="4382"/>
                  </a:lnTo>
                  <a:cubicBezTo>
                    <a:pt x="5679" y="4382"/>
                    <a:pt x="6327" y="3703"/>
                    <a:pt x="6327" y="2901"/>
                  </a:cubicBezTo>
                  <a:lnTo>
                    <a:pt x="6327" y="1481"/>
                  </a:lnTo>
                  <a:cubicBezTo>
                    <a:pt x="6327" y="679"/>
                    <a:pt x="5679" y="0"/>
                    <a:pt x="48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4" name="Google Shape;12534;p23"/>
            <p:cNvSpPr/>
            <p:nvPr/>
          </p:nvSpPr>
          <p:spPr>
            <a:xfrm>
              <a:off x="2586300" y="3170750"/>
              <a:ext cx="41925" cy="37675"/>
            </a:xfrm>
            <a:custGeom>
              <a:avLst/>
              <a:gdLst/>
              <a:ahLst/>
              <a:cxnLst/>
              <a:rect l="l" t="t" r="r" b="b"/>
              <a:pathLst>
                <a:path w="1677" h="1507" extrusionOk="0">
                  <a:moveTo>
                    <a:pt x="312" y="0"/>
                  </a:moveTo>
                  <a:cubicBezTo>
                    <a:pt x="150" y="0"/>
                    <a:pt x="0" y="203"/>
                    <a:pt x="143" y="370"/>
                  </a:cubicBezTo>
                  <a:lnTo>
                    <a:pt x="544" y="740"/>
                  </a:lnTo>
                  <a:lnTo>
                    <a:pt x="143" y="1141"/>
                  </a:lnTo>
                  <a:cubicBezTo>
                    <a:pt x="81" y="1203"/>
                    <a:pt x="81" y="1357"/>
                    <a:pt x="143" y="1450"/>
                  </a:cubicBezTo>
                  <a:cubicBezTo>
                    <a:pt x="189" y="1481"/>
                    <a:pt x="243" y="1496"/>
                    <a:pt x="297" y="1496"/>
                  </a:cubicBezTo>
                  <a:cubicBezTo>
                    <a:pt x="351" y="1496"/>
                    <a:pt x="405" y="1481"/>
                    <a:pt x="451" y="1450"/>
                  </a:cubicBezTo>
                  <a:lnTo>
                    <a:pt x="853" y="1049"/>
                  </a:lnTo>
                  <a:lnTo>
                    <a:pt x="1223" y="1450"/>
                  </a:lnTo>
                  <a:cubicBezTo>
                    <a:pt x="1270" y="1490"/>
                    <a:pt x="1320" y="1507"/>
                    <a:pt x="1367" y="1507"/>
                  </a:cubicBezTo>
                  <a:cubicBezTo>
                    <a:pt x="1538" y="1507"/>
                    <a:pt x="1677" y="1286"/>
                    <a:pt x="1532" y="1141"/>
                  </a:cubicBezTo>
                  <a:lnTo>
                    <a:pt x="1130" y="740"/>
                  </a:lnTo>
                  <a:lnTo>
                    <a:pt x="1532" y="370"/>
                  </a:lnTo>
                  <a:cubicBezTo>
                    <a:pt x="1674" y="203"/>
                    <a:pt x="1542" y="0"/>
                    <a:pt x="1375" y="0"/>
                  </a:cubicBezTo>
                  <a:cubicBezTo>
                    <a:pt x="1326" y="0"/>
                    <a:pt x="1273" y="18"/>
                    <a:pt x="1223" y="61"/>
                  </a:cubicBezTo>
                  <a:lnTo>
                    <a:pt x="853" y="462"/>
                  </a:lnTo>
                  <a:lnTo>
                    <a:pt x="451" y="61"/>
                  </a:lnTo>
                  <a:cubicBezTo>
                    <a:pt x="409" y="18"/>
                    <a:pt x="360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5" name="Google Shape;12535;p23"/>
            <p:cNvSpPr/>
            <p:nvPr/>
          </p:nvSpPr>
          <p:spPr>
            <a:xfrm>
              <a:off x="2499600" y="3274100"/>
              <a:ext cx="361875" cy="101875"/>
            </a:xfrm>
            <a:custGeom>
              <a:avLst/>
              <a:gdLst/>
              <a:ahLst/>
              <a:cxnLst/>
              <a:rect l="l" t="t" r="r" b="b"/>
              <a:pathLst>
                <a:path w="14475" h="4075" extrusionOk="0">
                  <a:moveTo>
                    <a:pt x="12993" y="433"/>
                  </a:moveTo>
                  <a:cubicBezTo>
                    <a:pt x="13548" y="433"/>
                    <a:pt x="14042" y="896"/>
                    <a:pt x="14042" y="1482"/>
                  </a:cubicBezTo>
                  <a:lnTo>
                    <a:pt x="14042" y="2593"/>
                  </a:lnTo>
                  <a:cubicBezTo>
                    <a:pt x="14042" y="3179"/>
                    <a:pt x="13548" y="3642"/>
                    <a:pt x="12993" y="3642"/>
                  </a:cubicBezTo>
                  <a:lnTo>
                    <a:pt x="1481" y="3642"/>
                  </a:lnTo>
                  <a:cubicBezTo>
                    <a:pt x="895" y="3642"/>
                    <a:pt x="401" y="3179"/>
                    <a:pt x="401" y="2593"/>
                  </a:cubicBezTo>
                  <a:lnTo>
                    <a:pt x="401" y="1482"/>
                  </a:lnTo>
                  <a:cubicBezTo>
                    <a:pt x="401" y="896"/>
                    <a:pt x="895" y="433"/>
                    <a:pt x="1481" y="433"/>
                  </a:cubicBezTo>
                  <a:close/>
                  <a:moveTo>
                    <a:pt x="1481" y="1"/>
                  </a:moveTo>
                  <a:cubicBezTo>
                    <a:pt x="648" y="1"/>
                    <a:pt x="0" y="680"/>
                    <a:pt x="0" y="1482"/>
                  </a:cubicBezTo>
                  <a:lnTo>
                    <a:pt x="0" y="2593"/>
                  </a:lnTo>
                  <a:cubicBezTo>
                    <a:pt x="0" y="3426"/>
                    <a:pt x="648" y="4074"/>
                    <a:pt x="1481" y="4074"/>
                  </a:cubicBezTo>
                  <a:lnTo>
                    <a:pt x="12993" y="4074"/>
                  </a:lnTo>
                  <a:cubicBezTo>
                    <a:pt x="13795" y="4074"/>
                    <a:pt x="14474" y="3426"/>
                    <a:pt x="14474" y="2593"/>
                  </a:cubicBezTo>
                  <a:lnTo>
                    <a:pt x="14474" y="1482"/>
                  </a:lnTo>
                  <a:cubicBezTo>
                    <a:pt x="14474" y="680"/>
                    <a:pt x="13795" y="1"/>
                    <a:pt x="129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6" name="Google Shape;12536;p23"/>
            <p:cNvSpPr/>
            <p:nvPr/>
          </p:nvSpPr>
          <p:spPr>
            <a:xfrm>
              <a:off x="2789200" y="3301575"/>
              <a:ext cx="41325" cy="37350"/>
            </a:xfrm>
            <a:custGeom>
              <a:avLst/>
              <a:gdLst/>
              <a:ahLst/>
              <a:cxnLst/>
              <a:rect l="l" t="t" r="r" b="b"/>
              <a:pathLst>
                <a:path w="1653" h="1494" extrusionOk="0">
                  <a:moveTo>
                    <a:pt x="305" y="1"/>
                  </a:moveTo>
                  <a:cubicBezTo>
                    <a:pt x="146" y="1"/>
                    <a:pt x="3" y="212"/>
                    <a:pt x="144" y="352"/>
                  </a:cubicBezTo>
                  <a:lnTo>
                    <a:pt x="545" y="753"/>
                  </a:lnTo>
                  <a:lnTo>
                    <a:pt x="144" y="1124"/>
                  </a:lnTo>
                  <a:cubicBezTo>
                    <a:pt x="1" y="1290"/>
                    <a:pt x="151" y="1493"/>
                    <a:pt x="312" y="1493"/>
                  </a:cubicBezTo>
                  <a:cubicBezTo>
                    <a:pt x="360" y="1493"/>
                    <a:pt x="410" y="1475"/>
                    <a:pt x="452" y="1432"/>
                  </a:cubicBezTo>
                  <a:lnTo>
                    <a:pt x="853" y="1031"/>
                  </a:lnTo>
                  <a:lnTo>
                    <a:pt x="1224" y="1432"/>
                  </a:lnTo>
                  <a:cubicBezTo>
                    <a:pt x="1271" y="1466"/>
                    <a:pt x="1319" y="1481"/>
                    <a:pt x="1365" y="1481"/>
                  </a:cubicBezTo>
                  <a:cubicBezTo>
                    <a:pt x="1528" y="1481"/>
                    <a:pt x="1653" y="1293"/>
                    <a:pt x="1532" y="1124"/>
                  </a:cubicBezTo>
                  <a:lnTo>
                    <a:pt x="1131" y="753"/>
                  </a:lnTo>
                  <a:lnTo>
                    <a:pt x="1532" y="352"/>
                  </a:lnTo>
                  <a:cubicBezTo>
                    <a:pt x="1594" y="260"/>
                    <a:pt x="1594" y="136"/>
                    <a:pt x="1532" y="74"/>
                  </a:cubicBezTo>
                  <a:cubicBezTo>
                    <a:pt x="1486" y="28"/>
                    <a:pt x="1432" y="5"/>
                    <a:pt x="1378" y="5"/>
                  </a:cubicBezTo>
                  <a:cubicBezTo>
                    <a:pt x="1324" y="5"/>
                    <a:pt x="1270" y="28"/>
                    <a:pt x="1224" y="74"/>
                  </a:cubicBezTo>
                  <a:lnTo>
                    <a:pt x="853" y="445"/>
                  </a:lnTo>
                  <a:lnTo>
                    <a:pt x="452" y="74"/>
                  </a:lnTo>
                  <a:cubicBezTo>
                    <a:pt x="407" y="22"/>
                    <a:pt x="355" y="1"/>
                    <a:pt x="3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37" name="Google Shape;12537;p23"/>
          <p:cNvGrpSpPr/>
          <p:nvPr/>
        </p:nvGrpSpPr>
        <p:grpSpPr>
          <a:xfrm>
            <a:off x="4515777" y="4054093"/>
            <a:ext cx="553364" cy="508296"/>
            <a:chOff x="1714150" y="3014050"/>
            <a:chExt cx="393525" cy="361475"/>
          </a:xfrm>
        </p:grpSpPr>
        <p:sp>
          <p:nvSpPr>
            <p:cNvPr id="12538" name="Google Shape;12538;p23"/>
            <p:cNvSpPr/>
            <p:nvPr/>
          </p:nvSpPr>
          <p:spPr>
            <a:xfrm>
              <a:off x="1778200" y="3048625"/>
              <a:ext cx="84875" cy="80750"/>
            </a:xfrm>
            <a:custGeom>
              <a:avLst/>
              <a:gdLst/>
              <a:ahLst/>
              <a:cxnLst/>
              <a:rect l="l" t="t" r="r" b="b"/>
              <a:pathLst>
                <a:path w="3395" h="3230" extrusionOk="0">
                  <a:moveTo>
                    <a:pt x="1698" y="594"/>
                  </a:moveTo>
                  <a:lnTo>
                    <a:pt x="1944" y="1150"/>
                  </a:lnTo>
                  <a:cubicBezTo>
                    <a:pt x="2006" y="1212"/>
                    <a:pt x="2068" y="1273"/>
                    <a:pt x="2160" y="1304"/>
                  </a:cubicBezTo>
                  <a:lnTo>
                    <a:pt x="2778" y="1397"/>
                  </a:lnTo>
                  <a:lnTo>
                    <a:pt x="2346" y="1829"/>
                  </a:lnTo>
                  <a:cubicBezTo>
                    <a:pt x="2284" y="1891"/>
                    <a:pt x="2253" y="1983"/>
                    <a:pt x="2253" y="2076"/>
                  </a:cubicBezTo>
                  <a:lnTo>
                    <a:pt x="2377" y="2693"/>
                  </a:lnTo>
                  <a:lnTo>
                    <a:pt x="2377" y="2693"/>
                  </a:lnTo>
                  <a:lnTo>
                    <a:pt x="1821" y="2384"/>
                  </a:lnTo>
                  <a:cubicBezTo>
                    <a:pt x="1790" y="2384"/>
                    <a:pt x="1728" y="2354"/>
                    <a:pt x="1698" y="2354"/>
                  </a:cubicBezTo>
                  <a:cubicBezTo>
                    <a:pt x="1636" y="2354"/>
                    <a:pt x="1605" y="2384"/>
                    <a:pt x="1543" y="2384"/>
                  </a:cubicBezTo>
                  <a:lnTo>
                    <a:pt x="988" y="2693"/>
                  </a:lnTo>
                  <a:lnTo>
                    <a:pt x="988" y="2693"/>
                  </a:lnTo>
                  <a:lnTo>
                    <a:pt x="1111" y="2076"/>
                  </a:lnTo>
                  <a:cubicBezTo>
                    <a:pt x="1142" y="1983"/>
                    <a:pt x="1080" y="1891"/>
                    <a:pt x="1019" y="1829"/>
                  </a:cubicBezTo>
                  <a:lnTo>
                    <a:pt x="587" y="1397"/>
                  </a:lnTo>
                  <a:lnTo>
                    <a:pt x="1204" y="1304"/>
                  </a:lnTo>
                  <a:cubicBezTo>
                    <a:pt x="1296" y="1273"/>
                    <a:pt x="1389" y="1243"/>
                    <a:pt x="1420" y="1150"/>
                  </a:cubicBezTo>
                  <a:lnTo>
                    <a:pt x="1698" y="594"/>
                  </a:lnTo>
                  <a:close/>
                  <a:moveTo>
                    <a:pt x="1694" y="0"/>
                  </a:moveTo>
                  <a:cubicBezTo>
                    <a:pt x="1590" y="0"/>
                    <a:pt x="1482" y="54"/>
                    <a:pt x="1420" y="162"/>
                  </a:cubicBezTo>
                  <a:lnTo>
                    <a:pt x="1080" y="872"/>
                  </a:lnTo>
                  <a:lnTo>
                    <a:pt x="247" y="996"/>
                  </a:lnTo>
                  <a:cubicBezTo>
                    <a:pt x="154" y="1027"/>
                    <a:pt x="62" y="1088"/>
                    <a:pt x="31" y="1212"/>
                  </a:cubicBezTo>
                  <a:cubicBezTo>
                    <a:pt x="0" y="1304"/>
                    <a:pt x="0" y="1428"/>
                    <a:pt x="93" y="1489"/>
                  </a:cubicBezTo>
                  <a:lnTo>
                    <a:pt x="679" y="2076"/>
                  </a:lnTo>
                  <a:lnTo>
                    <a:pt x="556" y="2878"/>
                  </a:lnTo>
                  <a:cubicBezTo>
                    <a:pt x="525" y="3002"/>
                    <a:pt x="556" y="3094"/>
                    <a:pt x="648" y="3156"/>
                  </a:cubicBezTo>
                  <a:cubicBezTo>
                    <a:pt x="699" y="3207"/>
                    <a:pt x="760" y="3230"/>
                    <a:pt x="819" y="3230"/>
                  </a:cubicBezTo>
                  <a:cubicBezTo>
                    <a:pt x="867" y="3230"/>
                    <a:pt x="915" y="3215"/>
                    <a:pt x="957" y="3187"/>
                  </a:cubicBezTo>
                  <a:lnTo>
                    <a:pt x="1698" y="2816"/>
                  </a:lnTo>
                  <a:lnTo>
                    <a:pt x="2407" y="3187"/>
                  </a:lnTo>
                  <a:cubicBezTo>
                    <a:pt x="2449" y="3215"/>
                    <a:pt x="2497" y="3230"/>
                    <a:pt x="2545" y="3230"/>
                  </a:cubicBezTo>
                  <a:cubicBezTo>
                    <a:pt x="2605" y="3230"/>
                    <a:pt x="2665" y="3207"/>
                    <a:pt x="2716" y="3156"/>
                  </a:cubicBezTo>
                  <a:cubicBezTo>
                    <a:pt x="2809" y="3094"/>
                    <a:pt x="2839" y="3002"/>
                    <a:pt x="2839" y="2878"/>
                  </a:cubicBezTo>
                  <a:lnTo>
                    <a:pt x="2685" y="2076"/>
                  </a:lnTo>
                  <a:lnTo>
                    <a:pt x="3272" y="1489"/>
                  </a:lnTo>
                  <a:cubicBezTo>
                    <a:pt x="3364" y="1428"/>
                    <a:pt x="3395" y="1304"/>
                    <a:pt x="3364" y="1212"/>
                  </a:cubicBezTo>
                  <a:cubicBezTo>
                    <a:pt x="3333" y="1088"/>
                    <a:pt x="3241" y="1027"/>
                    <a:pt x="3117" y="1027"/>
                  </a:cubicBezTo>
                  <a:lnTo>
                    <a:pt x="2315" y="903"/>
                  </a:lnTo>
                  <a:lnTo>
                    <a:pt x="1944" y="162"/>
                  </a:lnTo>
                  <a:cubicBezTo>
                    <a:pt x="1898" y="54"/>
                    <a:pt x="1798" y="0"/>
                    <a:pt x="16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39" name="Google Shape;12539;p23"/>
            <p:cNvSpPr/>
            <p:nvPr/>
          </p:nvSpPr>
          <p:spPr>
            <a:xfrm>
              <a:off x="1879275" y="3048050"/>
              <a:ext cx="84875" cy="81325"/>
            </a:xfrm>
            <a:custGeom>
              <a:avLst/>
              <a:gdLst/>
              <a:ahLst/>
              <a:cxnLst/>
              <a:rect l="l" t="t" r="r" b="b"/>
              <a:pathLst>
                <a:path w="3395" h="3253" extrusionOk="0">
                  <a:moveTo>
                    <a:pt x="1728" y="617"/>
                  </a:moveTo>
                  <a:lnTo>
                    <a:pt x="1975" y="1173"/>
                  </a:lnTo>
                  <a:cubicBezTo>
                    <a:pt x="2037" y="1235"/>
                    <a:pt x="2099" y="1296"/>
                    <a:pt x="2191" y="1327"/>
                  </a:cubicBezTo>
                  <a:lnTo>
                    <a:pt x="2809" y="1420"/>
                  </a:lnTo>
                  <a:lnTo>
                    <a:pt x="2376" y="1852"/>
                  </a:lnTo>
                  <a:cubicBezTo>
                    <a:pt x="2284" y="1914"/>
                    <a:pt x="2253" y="2006"/>
                    <a:pt x="2284" y="2099"/>
                  </a:cubicBezTo>
                  <a:lnTo>
                    <a:pt x="2376" y="2716"/>
                  </a:lnTo>
                  <a:lnTo>
                    <a:pt x="1852" y="2407"/>
                  </a:lnTo>
                  <a:cubicBezTo>
                    <a:pt x="1805" y="2392"/>
                    <a:pt x="1759" y="2384"/>
                    <a:pt x="1713" y="2384"/>
                  </a:cubicBezTo>
                  <a:cubicBezTo>
                    <a:pt x="1667" y="2384"/>
                    <a:pt x="1620" y="2392"/>
                    <a:pt x="1574" y="2407"/>
                  </a:cubicBezTo>
                  <a:lnTo>
                    <a:pt x="1049" y="2716"/>
                  </a:lnTo>
                  <a:lnTo>
                    <a:pt x="1142" y="2099"/>
                  </a:lnTo>
                  <a:cubicBezTo>
                    <a:pt x="1173" y="2006"/>
                    <a:pt x="1111" y="1914"/>
                    <a:pt x="1049" y="1852"/>
                  </a:cubicBezTo>
                  <a:lnTo>
                    <a:pt x="617" y="1420"/>
                  </a:lnTo>
                  <a:lnTo>
                    <a:pt x="1235" y="1327"/>
                  </a:lnTo>
                  <a:cubicBezTo>
                    <a:pt x="1327" y="1296"/>
                    <a:pt x="1389" y="1235"/>
                    <a:pt x="1451" y="1173"/>
                  </a:cubicBezTo>
                  <a:lnTo>
                    <a:pt x="1728" y="617"/>
                  </a:lnTo>
                  <a:close/>
                  <a:moveTo>
                    <a:pt x="1697" y="0"/>
                  </a:moveTo>
                  <a:cubicBezTo>
                    <a:pt x="1605" y="0"/>
                    <a:pt x="1481" y="62"/>
                    <a:pt x="1451" y="185"/>
                  </a:cubicBezTo>
                  <a:lnTo>
                    <a:pt x="1080" y="926"/>
                  </a:lnTo>
                  <a:lnTo>
                    <a:pt x="278" y="1019"/>
                  </a:lnTo>
                  <a:cubicBezTo>
                    <a:pt x="154" y="1050"/>
                    <a:pt x="62" y="1111"/>
                    <a:pt x="31" y="1235"/>
                  </a:cubicBezTo>
                  <a:cubicBezTo>
                    <a:pt x="0" y="1327"/>
                    <a:pt x="31" y="1451"/>
                    <a:pt x="124" y="1512"/>
                  </a:cubicBezTo>
                  <a:lnTo>
                    <a:pt x="710" y="2099"/>
                  </a:lnTo>
                  <a:lnTo>
                    <a:pt x="556" y="2901"/>
                  </a:lnTo>
                  <a:cubicBezTo>
                    <a:pt x="525" y="3025"/>
                    <a:pt x="586" y="3117"/>
                    <a:pt x="679" y="3179"/>
                  </a:cubicBezTo>
                  <a:cubicBezTo>
                    <a:pt x="730" y="3230"/>
                    <a:pt x="781" y="3253"/>
                    <a:pt x="837" y="3253"/>
                  </a:cubicBezTo>
                  <a:cubicBezTo>
                    <a:pt x="883" y="3253"/>
                    <a:pt x="932" y="3238"/>
                    <a:pt x="988" y="3210"/>
                  </a:cubicBezTo>
                  <a:lnTo>
                    <a:pt x="1697" y="2839"/>
                  </a:lnTo>
                  <a:lnTo>
                    <a:pt x="2438" y="3210"/>
                  </a:lnTo>
                  <a:cubicBezTo>
                    <a:pt x="2486" y="3237"/>
                    <a:pt x="2534" y="3249"/>
                    <a:pt x="2581" y="3249"/>
                  </a:cubicBezTo>
                  <a:cubicBezTo>
                    <a:pt x="2748" y="3249"/>
                    <a:pt x="2888" y="3094"/>
                    <a:pt x="2839" y="2901"/>
                  </a:cubicBezTo>
                  <a:lnTo>
                    <a:pt x="2716" y="2099"/>
                  </a:lnTo>
                  <a:lnTo>
                    <a:pt x="3302" y="1512"/>
                  </a:lnTo>
                  <a:cubicBezTo>
                    <a:pt x="3364" y="1451"/>
                    <a:pt x="3395" y="1327"/>
                    <a:pt x="3364" y="1235"/>
                  </a:cubicBezTo>
                  <a:cubicBezTo>
                    <a:pt x="3333" y="1111"/>
                    <a:pt x="3241" y="1050"/>
                    <a:pt x="3148" y="1019"/>
                  </a:cubicBezTo>
                  <a:lnTo>
                    <a:pt x="2315" y="895"/>
                  </a:lnTo>
                  <a:lnTo>
                    <a:pt x="1975" y="185"/>
                  </a:lnTo>
                  <a:cubicBezTo>
                    <a:pt x="1914" y="62"/>
                    <a:pt x="1821" y="0"/>
                    <a:pt x="16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0" name="Google Shape;12540;p23"/>
            <p:cNvSpPr/>
            <p:nvPr/>
          </p:nvSpPr>
          <p:spPr>
            <a:xfrm>
              <a:off x="1980325" y="3048625"/>
              <a:ext cx="85675" cy="80350"/>
            </a:xfrm>
            <a:custGeom>
              <a:avLst/>
              <a:gdLst/>
              <a:ahLst/>
              <a:cxnLst/>
              <a:rect l="l" t="t" r="r" b="b"/>
              <a:pathLst>
                <a:path w="3427" h="3214" extrusionOk="0">
                  <a:moveTo>
                    <a:pt x="1729" y="594"/>
                  </a:moveTo>
                  <a:lnTo>
                    <a:pt x="1976" y="1150"/>
                  </a:lnTo>
                  <a:cubicBezTo>
                    <a:pt x="2038" y="1212"/>
                    <a:pt x="2100" y="1273"/>
                    <a:pt x="2192" y="1304"/>
                  </a:cubicBezTo>
                  <a:lnTo>
                    <a:pt x="2809" y="1397"/>
                  </a:lnTo>
                  <a:lnTo>
                    <a:pt x="2377" y="1829"/>
                  </a:lnTo>
                  <a:cubicBezTo>
                    <a:pt x="2316" y="1891"/>
                    <a:pt x="2285" y="1983"/>
                    <a:pt x="2285" y="2076"/>
                  </a:cubicBezTo>
                  <a:lnTo>
                    <a:pt x="2408" y="2693"/>
                  </a:lnTo>
                  <a:lnTo>
                    <a:pt x="2408" y="2693"/>
                  </a:lnTo>
                  <a:lnTo>
                    <a:pt x="1853" y="2384"/>
                  </a:lnTo>
                  <a:cubicBezTo>
                    <a:pt x="1806" y="2369"/>
                    <a:pt x="1760" y="2361"/>
                    <a:pt x="1714" y="2361"/>
                  </a:cubicBezTo>
                  <a:cubicBezTo>
                    <a:pt x="1668" y="2361"/>
                    <a:pt x="1621" y="2369"/>
                    <a:pt x="1575" y="2384"/>
                  </a:cubicBezTo>
                  <a:lnTo>
                    <a:pt x="1050" y="2693"/>
                  </a:lnTo>
                  <a:lnTo>
                    <a:pt x="1143" y="2076"/>
                  </a:lnTo>
                  <a:cubicBezTo>
                    <a:pt x="1143" y="1983"/>
                    <a:pt x="1112" y="1891"/>
                    <a:pt x="1050" y="1829"/>
                  </a:cubicBezTo>
                  <a:lnTo>
                    <a:pt x="618" y="1397"/>
                  </a:lnTo>
                  <a:lnTo>
                    <a:pt x="1235" y="1304"/>
                  </a:lnTo>
                  <a:cubicBezTo>
                    <a:pt x="1328" y="1273"/>
                    <a:pt x="1390" y="1212"/>
                    <a:pt x="1451" y="1150"/>
                  </a:cubicBezTo>
                  <a:lnTo>
                    <a:pt x="1729" y="594"/>
                  </a:lnTo>
                  <a:close/>
                  <a:moveTo>
                    <a:pt x="1714" y="0"/>
                  </a:moveTo>
                  <a:cubicBezTo>
                    <a:pt x="1614" y="0"/>
                    <a:pt x="1513" y="54"/>
                    <a:pt x="1451" y="162"/>
                  </a:cubicBezTo>
                  <a:lnTo>
                    <a:pt x="1081" y="872"/>
                  </a:lnTo>
                  <a:lnTo>
                    <a:pt x="279" y="996"/>
                  </a:lnTo>
                  <a:cubicBezTo>
                    <a:pt x="186" y="1027"/>
                    <a:pt x="94" y="1088"/>
                    <a:pt x="63" y="1212"/>
                  </a:cubicBezTo>
                  <a:cubicBezTo>
                    <a:pt x="1" y="1304"/>
                    <a:pt x="32" y="1428"/>
                    <a:pt x="124" y="1489"/>
                  </a:cubicBezTo>
                  <a:lnTo>
                    <a:pt x="711" y="2076"/>
                  </a:lnTo>
                  <a:lnTo>
                    <a:pt x="587" y="2878"/>
                  </a:lnTo>
                  <a:cubicBezTo>
                    <a:pt x="538" y="3076"/>
                    <a:pt x="686" y="3214"/>
                    <a:pt x="858" y="3214"/>
                  </a:cubicBezTo>
                  <a:cubicBezTo>
                    <a:pt x="901" y="3214"/>
                    <a:pt x="945" y="3205"/>
                    <a:pt x="989" y="3187"/>
                  </a:cubicBezTo>
                  <a:lnTo>
                    <a:pt x="1729" y="2786"/>
                  </a:lnTo>
                  <a:lnTo>
                    <a:pt x="2439" y="3187"/>
                  </a:lnTo>
                  <a:cubicBezTo>
                    <a:pt x="2477" y="3200"/>
                    <a:pt x="2521" y="3207"/>
                    <a:pt x="2566" y="3207"/>
                  </a:cubicBezTo>
                  <a:cubicBezTo>
                    <a:pt x="2629" y="3207"/>
                    <a:pt x="2693" y="3192"/>
                    <a:pt x="2748" y="3156"/>
                  </a:cubicBezTo>
                  <a:cubicBezTo>
                    <a:pt x="2840" y="3094"/>
                    <a:pt x="2871" y="2971"/>
                    <a:pt x="2871" y="2878"/>
                  </a:cubicBezTo>
                  <a:lnTo>
                    <a:pt x="2717" y="2076"/>
                  </a:lnTo>
                  <a:lnTo>
                    <a:pt x="3303" y="1489"/>
                  </a:lnTo>
                  <a:cubicBezTo>
                    <a:pt x="3396" y="1428"/>
                    <a:pt x="3427" y="1304"/>
                    <a:pt x="3396" y="1212"/>
                  </a:cubicBezTo>
                  <a:cubicBezTo>
                    <a:pt x="3365" y="1088"/>
                    <a:pt x="3272" y="1027"/>
                    <a:pt x="3149" y="996"/>
                  </a:cubicBezTo>
                  <a:lnTo>
                    <a:pt x="2346" y="872"/>
                  </a:lnTo>
                  <a:lnTo>
                    <a:pt x="1976" y="162"/>
                  </a:lnTo>
                  <a:cubicBezTo>
                    <a:pt x="1914" y="54"/>
                    <a:pt x="1814" y="0"/>
                    <a:pt x="17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1" name="Google Shape;12541;p23"/>
            <p:cNvSpPr/>
            <p:nvPr/>
          </p:nvSpPr>
          <p:spPr>
            <a:xfrm>
              <a:off x="1741150" y="3014050"/>
              <a:ext cx="361900" cy="184475"/>
            </a:xfrm>
            <a:custGeom>
              <a:avLst/>
              <a:gdLst/>
              <a:ahLst/>
              <a:cxnLst/>
              <a:rect l="l" t="t" r="r" b="b"/>
              <a:pathLst>
                <a:path w="14476" h="7379" extrusionOk="0">
                  <a:moveTo>
                    <a:pt x="2652" y="1"/>
                  </a:moveTo>
                  <a:cubicBezTo>
                    <a:pt x="2643" y="1"/>
                    <a:pt x="2634" y="1"/>
                    <a:pt x="2624" y="2"/>
                  </a:cubicBezTo>
                  <a:lnTo>
                    <a:pt x="1297" y="2"/>
                  </a:lnTo>
                  <a:cubicBezTo>
                    <a:pt x="587" y="2"/>
                    <a:pt x="1" y="589"/>
                    <a:pt x="1" y="1298"/>
                  </a:cubicBezTo>
                  <a:lnTo>
                    <a:pt x="1" y="4693"/>
                  </a:lnTo>
                  <a:cubicBezTo>
                    <a:pt x="1" y="5403"/>
                    <a:pt x="587" y="5989"/>
                    <a:pt x="1297" y="5989"/>
                  </a:cubicBezTo>
                  <a:lnTo>
                    <a:pt x="2038" y="5989"/>
                  </a:lnTo>
                  <a:lnTo>
                    <a:pt x="3025" y="7286"/>
                  </a:lnTo>
                  <a:cubicBezTo>
                    <a:pt x="3056" y="7347"/>
                    <a:pt x="3118" y="7378"/>
                    <a:pt x="3183" y="7378"/>
                  </a:cubicBezTo>
                  <a:cubicBezTo>
                    <a:pt x="3249" y="7378"/>
                    <a:pt x="3318" y="7347"/>
                    <a:pt x="3365" y="7286"/>
                  </a:cubicBezTo>
                  <a:lnTo>
                    <a:pt x="4321" y="5989"/>
                  </a:lnTo>
                  <a:lnTo>
                    <a:pt x="13179" y="5989"/>
                  </a:lnTo>
                  <a:cubicBezTo>
                    <a:pt x="13889" y="5989"/>
                    <a:pt x="14475" y="5403"/>
                    <a:pt x="14475" y="4693"/>
                  </a:cubicBezTo>
                  <a:lnTo>
                    <a:pt x="14475" y="1298"/>
                  </a:lnTo>
                  <a:cubicBezTo>
                    <a:pt x="14475" y="606"/>
                    <a:pt x="13917" y="1"/>
                    <a:pt x="13230" y="1"/>
                  </a:cubicBezTo>
                  <a:cubicBezTo>
                    <a:pt x="13213" y="1"/>
                    <a:pt x="13196" y="2"/>
                    <a:pt x="13179" y="2"/>
                  </a:cubicBezTo>
                  <a:lnTo>
                    <a:pt x="3673" y="2"/>
                  </a:lnTo>
                  <a:cubicBezTo>
                    <a:pt x="3426" y="33"/>
                    <a:pt x="3426" y="373"/>
                    <a:pt x="3673" y="403"/>
                  </a:cubicBezTo>
                  <a:lnTo>
                    <a:pt x="13179" y="403"/>
                  </a:lnTo>
                  <a:cubicBezTo>
                    <a:pt x="13642" y="403"/>
                    <a:pt x="14043" y="805"/>
                    <a:pt x="14043" y="1298"/>
                  </a:cubicBezTo>
                  <a:lnTo>
                    <a:pt x="14043" y="4662"/>
                  </a:lnTo>
                  <a:cubicBezTo>
                    <a:pt x="14043" y="5156"/>
                    <a:pt x="13642" y="5557"/>
                    <a:pt x="13179" y="5557"/>
                  </a:cubicBezTo>
                  <a:lnTo>
                    <a:pt x="4229" y="5557"/>
                  </a:lnTo>
                  <a:cubicBezTo>
                    <a:pt x="4167" y="5557"/>
                    <a:pt x="4105" y="5588"/>
                    <a:pt x="4075" y="5650"/>
                  </a:cubicBezTo>
                  <a:lnTo>
                    <a:pt x="3180" y="6792"/>
                  </a:lnTo>
                  <a:lnTo>
                    <a:pt x="2315" y="5650"/>
                  </a:lnTo>
                  <a:cubicBezTo>
                    <a:pt x="2254" y="5588"/>
                    <a:pt x="2192" y="5557"/>
                    <a:pt x="2130" y="5557"/>
                  </a:cubicBezTo>
                  <a:lnTo>
                    <a:pt x="1297" y="5557"/>
                  </a:lnTo>
                  <a:cubicBezTo>
                    <a:pt x="834" y="5557"/>
                    <a:pt x="433" y="5156"/>
                    <a:pt x="433" y="4693"/>
                  </a:cubicBezTo>
                  <a:lnTo>
                    <a:pt x="433" y="1298"/>
                  </a:lnTo>
                  <a:cubicBezTo>
                    <a:pt x="433" y="805"/>
                    <a:pt x="834" y="403"/>
                    <a:pt x="1328" y="403"/>
                  </a:cubicBezTo>
                  <a:lnTo>
                    <a:pt x="2624" y="403"/>
                  </a:lnTo>
                  <a:cubicBezTo>
                    <a:pt x="2892" y="403"/>
                    <a:pt x="2901" y="1"/>
                    <a:pt x="26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2" name="Google Shape;12542;p23"/>
            <p:cNvSpPr/>
            <p:nvPr/>
          </p:nvSpPr>
          <p:spPr>
            <a:xfrm>
              <a:off x="1714150" y="3216250"/>
              <a:ext cx="196775" cy="159275"/>
            </a:xfrm>
            <a:custGeom>
              <a:avLst/>
              <a:gdLst/>
              <a:ahLst/>
              <a:cxnLst/>
              <a:rect l="l" t="t" r="r" b="b"/>
              <a:pathLst>
                <a:path w="7871" h="6371" extrusionOk="0">
                  <a:moveTo>
                    <a:pt x="4259" y="1669"/>
                  </a:moveTo>
                  <a:cubicBezTo>
                    <a:pt x="4467" y="1669"/>
                    <a:pt x="4677" y="1745"/>
                    <a:pt x="4846" y="1914"/>
                  </a:cubicBezTo>
                  <a:cubicBezTo>
                    <a:pt x="5401" y="2469"/>
                    <a:pt x="5031" y="3395"/>
                    <a:pt x="4260" y="3395"/>
                  </a:cubicBezTo>
                  <a:cubicBezTo>
                    <a:pt x="3766" y="3395"/>
                    <a:pt x="3395" y="2994"/>
                    <a:pt x="3395" y="2531"/>
                  </a:cubicBezTo>
                  <a:cubicBezTo>
                    <a:pt x="3395" y="2007"/>
                    <a:pt x="3821" y="1669"/>
                    <a:pt x="4259" y="1669"/>
                  </a:cubicBezTo>
                  <a:close/>
                  <a:moveTo>
                    <a:pt x="4260" y="463"/>
                  </a:moveTo>
                  <a:cubicBezTo>
                    <a:pt x="6605" y="463"/>
                    <a:pt x="7870" y="3241"/>
                    <a:pt x="6327" y="5031"/>
                  </a:cubicBezTo>
                  <a:cubicBezTo>
                    <a:pt x="6235" y="4629"/>
                    <a:pt x="6019" y="4259"/>
                    <a:pt x="5710" y="4012"/>
                  </a:cubicBezTo>
                  <a:cubicBezTo>
                    <a:pt x="5525" y="3827"/>
                    <a:pt x="5278" y="3673"/>
                    <a:pt x="5031" y="3580"/>
                  </a:cubicBezTo>
                  <a:cubicBezTo>
                    <a:pt x="6019" y="2808"/>
                    <a:pt x="5463" y="1265"/>
                    <a:pt x="4260" y="1265"/>
                  </a:cubicBezTo>
                  <a:cubicBezTo>
                    <a:pt x="3025" y="1265"/>
                    <a:pt x="2500" y="2808"/>
                    <a:pt x="3457" y="3580"/>
                  </a:cubicBezTo>
                  <a:cubicBezTo>
                    <a:pt x="2809" y="3827"/>
                    <a:pt x="2346" y="4352"/>
                    <a:pt x="2161" y="5031"/>
                  </a:cubicBezTo>
                  <a:cubicBezTo>
                    <a:pt x="618" y="3241"/>
                    <a:pt x="1883" y="463"/>
                    <a:pt x="4260" y="463"/>
                  </a:cubicBezTo>
                  <a:close/>
                  <a:moveTo>
                    <a:pt x="4248" y="3812"/>
                  </a:moveTo>
                  <a:cubicBezTo>
                    <a:pt x="5047" y="3812"/>
                    <a:pt x="5849" y="4321"/>
                    <a:pt x="5988" y="5339"/>
                  </a:cubicBezTo>
                  <a:cubicBezTo>
                    <a:pt x="5479" y="5740"/>
                    <a:pt x="4861" y="5941"/>
                    <a:pt x="4248" y="5941"/>
                  </a:cubicBezTo>
                  <a:cubicBezTo>
                    <a:pt x="3635" y="5941"/>
                    <a:pt x="3025" y="5740"/>
                    <a:pt x="2531" y="5339"/>
                  </a:cubicBezTo>
                  <a:cubicBezTo>
                    <a:pt x="2655" y="4321"/>
                    <a:pt x="3449" y="3812"/>
                    <a:pt x="4248" y="3812"/>
                  </a:cubicBezTo>
                  <a:close/>
                  <a:moveTo>
                    <a:pt x="4260" y="0"/>
                  </a:moveTo>
                  <a:cubicBezTo>
                    <a:pt x="1420" y="0"/>
                    <a:pt x="1" y="3426"/>
                    <a:pt x="2007" y="5432"/>
                  </a:cubicBezTo>
                  <a:cubicBezTo>
                    <a:pt x="2655" y="6081"/>
                    <a:pt x="3453" y="6371"/>
                    <a:pt x="4235" y="6371"/>
                  </a:cubicBezTo>
                  <a:cubicBezTo>
                    <a:pt x="5870" y="6371"/>
                    <a:pt x="7438" y="5100"/>
                    <a:pt x="7438" y="3179"/>
                  </a:cubicBezTo>
                  <a:cubicBezTo>
                    <a:pt x="7438" y="1420"/>
                    <a:pt x="6019" y="0"/>
                    <a:pt x="42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3" name="Google Shape;12543;p23"/>
            <p:cNvSpPr/>
            <p:nvPr/>
          </p:nvSpPr>
          <p:spPr>
            <a:xfrm>
              <a:off x="1916300" y="3223950"/>
              <a:ext cx="190600" cy="37075"/>
            </a:xfrm>
            <a:custGeom>
              <a:avLst/>
              <a:gdLst/>
              <a:ahLst/>
              <a:cxnLst/>
              <a:rect l="l" t="t" r="r" b="b"/>
              <a:pathLst>
                <a:path w="7624" h="1483" extrusionOk="0">
                  <a:moveTo>
                    <a:pt x="6728" y="433"/>
                  </a:moveTo>
                  <a:cubicBezTo>
                    <a:pt x="7099" y="464"/>
                    <a:pt x="7099" y="1019"/>
                    <a:pt x="6728" y="1050"/>
                  </a:cubicBezTo>
                  <a:lnTo>
                    <a:pt x="895" y="1050"/>
                  </a:lnTo>
                  <a:cubicBezTo>
                    <a:pt x="525" y="1019"/>
                    <a:pt x="525" y="464"/>
                    <a:pt x="895" y="433"/>
                  </a:cubicBezTo>
                  <a:close/>
                  <a:moveTo>
                    <a:pt x="895" y="1"/>
                  </a:moveTo>
                  <a:cubicBezTo>
                    <a:pt x="0" y="62"/>
                    <a:pt x="0" y="1420"/>
                    <a:pt x="895" y="1482"/>
                  </a:cubicBezTo>
                  <a:lnTo>
                    <a:pt x="6728" y="1482"/>
                  </a:lnTo>
                  <a:cubicBezTo>
                    <a:pt x="7623" y="1420"/>
                    <a:pt x="7623" y="62"/>
                    <a:pt x="6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4" name="Google Shape;12544;p23"/>
            <p:cNvSpPr/>
            <p:nvPr/>
          </p:nvSpPr>
          <p:spPr>
            <a:xfrm>
              <a:off x="1916300" y="3277975"/>
              <a:ext cx="191375" cy="36275"/>
            </a:xfrm>
            <a:custGeom>
              <a:avLst/>
              <a:gdLst/>
              <a:ahLst/>
              <a:cxnLst/>
              <a:rect l="l" t="t" r="r" b="b"/>
              <a:pathLst>
                <a:path w="7655" h="1451" extrusionOk="0">
                  <a:moveTo>
                    <a:pt x="926" y="0"/>
                  </a:moveTo>
                  <a:cubicBezTo>
                    <a:pt x="0" y="62"/>
                    <a:pt x="0" y="1389"/>
                    <a:pt x="926" y="1451"/>
                  </a:cubicBezTo>
                  <a:lnTo>
                    <a:pt x="6728" y="1451"/>
                  </a:lnTo>
                  <a:cubicBezTo>
                    <a:pt x="7654" y="1389"/>
                    <a:pt x="7654" y="62"/>
                    <a:pt x="6728" y="0"/>
                  </a:cubicBezTo>
                  <a:lnTo>
                    <a:pt x="6389" y="0"/>
                  </a:lnTo>
                  <a:cubicBezTo>
                    <a:pt x="6111" y="0"/>
                    <a:pt x="6111" y="401"/>
                    <a:pt x="6389" y="401"/>
                  </a:cubicBezTo>
                  <a:lnTo>
                    <a:pt x="6728" y="401"/>
                  </a:lnTo>
                  <a:cubicBezTo>
                    <a:pt x="7099" y="463"/>
                    <a:pt x="7099" y="988"/>
                    <a:pt x="6728" y="1049"/>
                  </a:cubicBezTo>
                  <a:lnTo>
                    <a:pt x="926" y="1049"/>
                  </a:lnTo>
                  <a:cubicBezTo>
                    <a:pt x="556" y="988"/>
                    <a:pt x="556" y="463"/>
                    <a:pt x="926" y="401"/>
                  </a:cubicBezTo>
                  <a:lnTo>
                    <a:pt x="5309" y="401"/>
                  </a:lnTo>
                  <a:cubicBezTo>
                    <a:pt x="5586" y="401"/>
                    <a:pt x="5586" y="0"/>
                    <a:pt x="5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5" name="Google Shape;12545;p23"/>
            <p:cNvSpPr/>
            <p:nvPr/>
          </p:nvSpPr>
          <p:spPr>
            <a:xfrm>
              <a:off x="1916300" y="3331975"/>
              <a:ext cx="191375" cy="37050"/>
            </a:xfrm>
            <a:custGeom>
              <a:avLst/>
              <a:gdLst/>
              <a:ahLst/>
              <a:cxnLst/>
              <a:rect l="l" t="t" r="r" b="b"/>
              <a:pathLst>
                <a:path w="7655" h="1482" extrusionOk="0">
                  <a:moveTo>
                    <a:pt x="926" y="0"/>
                  </a:moveTo>
                  <a:cubicBezTo>
                    <a:pt x="0" y="62"/>
                    <a:pt x="0" y="1389"/>
                    <a:pt x="926" y="1482"/>
                  </a:cubicBezTo>
                  <a:lnTo>
                    <a:pt x="1636" y="1482"/>
                  </a:lnTo>
                  <a:cubicBezTo>
                    <a:pt x="1914" y="1482"/>
                    <a:pt x="1914" y="1050"/>
                    <a:pt x="1636" y="1050"/>
                  </a:cubicBezTo>
                  <a:lnTo>
                    <a:pt x="926" y="1050"/>
                  </a:lnTo>
                  <a:cubicBezTo>
                    <a:pt x="556" y="1019"/>
                    <a:pt x="556" y="463"/>
                    <a:pt x="926" y="432"/>
                  </a:cubicBezTo>
                  <a:lnTo>
                    <a:pt x="6759" y="432"/>
                  </a:lnTo>
                  <a:cubicBezTo>
                    <a:pt x="7130" y="463"/>
                    <a:pt x="7130" y="1019"/>
                    <a:pt x="6759" y="1050"/>
                  </a:cubicBezTo>
                  <a:lnTo>
                    <a:pt x="2685" y="1050"/>
                  </a:lnTo>
                  <a:cubicBezTo>
                    <a:pt x="2408" y="1050"/>
                    <a:pt x="2408" y="1482"/>
                    <a:pt x="2685" y="1482"/>
                  </a:cubicBezTo>
                  <a:lnTo>
                    <a:pt x="6759" y="1482"/>
                  </a:lnTo>
                  <a:cubicBezTo>
                    <a:pt x="7654" y="1389"/>
                    <a:pt x="7654" y="62"/>
                    <a:pt x="67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46" name="Google Shape;12546;p23"/>
          <p:cNvGrpSpPr/>
          <p:nvPr/>
        </p:nvGrpSpPr>
        <p:grpSpPr>
          <a:xfrm>
            <a:off x="5574635" y="4053917"/>
            <a:ext cx="541412" cy="508648"/>
            <a:chOff x="959575" y="3014275"/>
            <a:chExt cx="385025" cy="361725"/>
          </a:xfrm>
        </p:grpSpPr>
        <p:sp>
          <p:nvSpPr>
            <p:cNvPr id="12547" name="Google Shape;12547;p23"/>
            <p:cNvSpPr/>
            <p:nvPr/>
          </p:nvSpPr>
          <p:spPr>
            <a:xfrm>
              <a:off x="1094600" y="3051775"/>
              <a:ext cx="250000" cy="324225"/>
            </a:xfrm>
            <a:custGeom>
              <a:avLst/>
              <a:gdLst/>
              <a:ahLst/>
              <a:cxnLst/>
              <a:rect l="l" t="t" r="r" b="b"/>
              <a:pathLst>
                <a:path w="10000" h="12969" extrusionOk="0">
                  <a:moveTo>
                    <a:pt x="9580" y="0"/>
                  </a:moveTo>
                  <a:cubicBezTo>
                    <a:pt x="9469" y="0"/>
                    <a:pt x="9363" y="95"/>
                    <a:pt x="9383" y="252"/>
                  </a:cubicBezTo>
                  <a:cubicBezTo>
                    <a:pt x="9475" y="499"/>
                    <a:pt x="9506" y="746"/>
                    <a:pt x="9506" y="1024"/>
                  </a:cubicBezTo>
                  <a:cubicBezTo>
                    <a:pt x="9475" y="2104"/>
                    <a:pt x="8611" y="2968"/>
                    <a:pt x="7531" y="3030"/>
                  </a:cubicBezTo>
                  <a:cubicBezTo>
                    <a:pt x="7484" y="3033"/>
                    <a:pt x="7438" y="3035"/>
                    <a:pt x="7392" y="3035"/>
                  </a:cubicBezTo>
                  <a:cubicBezTo>
                    <a:pt x="6982" y="3035"/>
                    <a:pt x="6602" y="2912"/>
                    <a:pt x="6296" y="2690"/>
                  </a:cubicBezTo>
                  <a:cubicBezTo>
                    <a:pt x="6025" y="2504"/>
                    <a:pt x="5707" y="2410"/>
                    <a:pt x="5388" y="2410"/>
                  </a:cubicBezTo>
                  <a:cubicBezTo>
                    <a:pt x="5127" y="2410"/>
                    <a:pt x="4866" y="2473"/>
                    <a:pt x="4630" y="2598"/>
                  </a:cubicBezTo>
                  <a:lnTo>
                    <a:pt x="710" y="4573"/>
                  </a:lnTo>
                  <a:cubicBezTo>
                    <a:pt x="278" y="4789"/>
                    <a:pt x="1" y="5221"/>
                    <a:pt x="1" y="5715"/>
                  </a:cubicBezTo>
                  <a:cubicBezTo>
                    <a:pt x="1" y="6209"/>
                    <a:pt x="278" y="6672"/>
                    <a:pt x="710" y="6888"/>
                  </a:cubicBezTo>
                  <a:lnTo>
                    <a:pt x="4630" y="8832"/>
                  </a:lnTo>
                  <a:cubicBezTo>
                    <a:pt x="4866" y="8957"/>
                    <a:pt x="5127" y="9019"/>
                    <a:pt x="5388" y="9019"/>
                  </a:cubicBezTo>
                  <a:cubicBezTo>
                    <a:pt x="5707" y="9019"/>
                    <a:pt x="6025" y="8926"/>
                    <a:pt x="6296" y="8739"/>
                  </a:cubicBezTo>
                  <a:cubicBezTo>
                    <a:pt x="6654" y="8503"/>
                    <a:pt x="7045" y="8396"/>
                    <a:pt x="7426" y="8396"/>
                  </a:cubicBezTo>
                  <a:cubicBezTo>
                    <a:pt x="8490" y="8396"/>
                    <a:pt x="9483" y="9232"/>
                    <a:pt x="9506" y="10437"/>
                  </a:cubicBezTo>
                  <a:cubicBezTo>
                    <a:pt x="9527" y="11691"/>
                    <a:pt x="8495" y="12549"/>
                    <a:pt x="7406" y="12549"/>
                  </a:cubicBezTo>
                  <a:cubicBezTo>
                    <a:pt x="6914" y="12549"/>
                    <a:pt x="6411" y="12374"/>
                    <a:pt x="5988" y="11980"/>
                  </a:cubicBezTo>
                  <a:cubicBezTo>
                    <a:pt x="5617" y="11610"/>
                    <a:pt x="5401" y="11116"/>
                    <a:pt x="5371" y="10591"/>
                  </a:cubicBezTo>
                  <a:cubicBezTo>
                    <a:pt x="5340" y="10005"/>
                    <a:pt x="4969" y="9480"/>
                    <a:pt x="4476" y="9233"/>
                  </a:cubicBezTo>
                  <a:lnTo>
                    <a:pt x="4043" y="9017"/>
                  </a:lnTo>
                  <a:cubicBezTo>
                    <a:pt x="4009" y="9000"/>
                    <a:pt x="3976" y="8992"/>
                    <a:pt x="3945" y="8992"/>
                  </a:cubicBezTo>
                  <a:cubicBezTo>
                    <a:pt x="3753" y="8992"/>
                    <a:pt x="3646" y="9285"/>
                    <a:pt x="3858" y="9418"/>
                  </a:cubicBezTo>
                  <a:lnTo>
                    <a:pt x="4290" y="9604"/>
                  </a:lnTo>
                  <a:cubicBezTo>
                    <a:pt x="4661" y="9789"/>
                    <a:pt x="4908" y="10190"/>
                    <a:pt x="4938" y="10622"/>
                  </a:cubicBezTo>
                  <a:cubicBezTo>
                    <a:pt x="5000" y="11918"/>
                    <a:pt x="6111" y="12967"/>
                    <a:pt x="7438" y="12967"/>
                  </a:cubicBezTo>
                  <a:cubicBezTo>
                    <a:pt x="7457" y="12968"/>
                    <a:pt x="7476" y="12968"/>
                    <a:pt x="7495" y="12968"/>
                  </a:cubicBezTo>
                  <a:cubicBezTo>
                    <a:pt x="8828" y="12968"/>
                    <a:pt x="9939" y="11899"/>
                    <a:pt x="9969" y="10529"/>
                  </a:cubicBezTo>
                  <a:cubicBezTo>
                    <a:pt x="10000" y="9141"/>
                    <a:pt x="8920" y="7999"/>
                    <a:pt x="7531" y="7968"/>
                  </a:cubicBezTo>
                  <a:cubicBezTo>
                    <a:pt x="7487" y="7965"/>
                    <a:pt x="7443" y="7964"/>
                    <a:pt x="7399" y="7964"/>
                  </a:cubicBezTo>
                  <a:cubicBezTo>
                    <a:pt x="6919" y="7964"/>
                    <a:pt x="6445" y="8117"/>
                    <a:pt x="6049" y="8400"/>
                  </a:cubicBezTo>
                  <a:cubicBezTo>
                    <a:pt x="5843" y="8520"/>
                    <a:pt x="5608" y="8583"/>
                    <a:pt x="5371" y="8583"/>
                  </a:cubicBezTo>
                  <a:cubicBezTo>
                    <a:pt x="5182" y="8583"/>
                    <a:pt x="4993" y="8544"/>
                    <a:pt x="4815" y="8462"/>
                  </a:cubicBezTo>
                  <a:lnTo>
                    <a:pt x="896" y="6486"/>
                  </a:lnTo>
                  <a:cubicBezTo>
                    <a:pt x="587" y="6332"/>
                    <a:pt x="433" y="6054"/>
                    <a:pt x="433" y="5715"/>
                  </a:cubicBezTo>
                  <a:cubicBezTo>
                    <a:pt x="402" y="5375"/>
                    <a:pt x="587" y="5098"/>
                    <a:pt x="896" y="4943"/>
                  </a:cubicBezTo>
                  <a:lnTo>
                    <a:pt x="4815" y="2968"/>
                  </a:lnTo>
                  <a:cubicBezTo>
                    <a:pt x="4993" y="2886"/>
                    <a:pt x="5182" y="2847"/>
                    <a:pt x="5371" y="2847"/>
                  </a:cubicBezTo>
                  <a:cubicBezTo>
                    <a:pt x="5608" y="2847"/>
                    <a:pt x="5843" y="2910"/>
                    <a:pt x="6049" y="3030"/>
                  </a:cubicBezTo>
                  <a:cubicBezTo>
                    <a:pt x="6490" y="3329"/>
                    <a:pt x="6969" y="3465"/>
                    <a:pt x="7435" y="3465"/>
                  </a:cubicBezTo>
                  <a:cubicBezTo>
                    <a:pt x="8697" y="3465"/>
                    <a:pt x="9862" y="2467"/>
                    <a:pt x="9907" y="1024"/>
                  </a:cubicBezTo>
                  <a:cubicBezTo>
                    <a:pt x="9907" y="715"/>
                    <a:pt x="9876" y="376"/>
                    <a:pt x="9753" y="98"/>
                  </a:cubicBezTo>
                  <a:cubicBezTo>
                    <a:pt x="9708" y="31"/>
                    <a:pt x="9643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8" name="Google Shape;12548;p23"/>
            <p:cNvSpPr/>
            <p:nvPr/>
          </p:nvSpPr>
          <p:spPr>
            <a:xfrm>
              <a:off x="959575" y="3014275"/>
              <a:ext cx="365400" cy="260450"/>
            </a:xfrm>
            <a:custGeom>
              <a:avLst/>
              <a:gdLst/>
              <a:ahLst/>
              <a:cxnLst/>
              <a:rect l="l" t="t" r="r" b="b"/>
              <a:pathLst>
                <a:path w="14616" h="10418" extrusionOk="0">
                  <a:moveTo>
                    <a:pt x="12828" y="0"/>
                  </a:moveTo>
                  <a:cubicBezTo>
                    <a:pt x="11585" y="0"/>
                    <a:pt x="10403" y="942"/>
                    <a:pt x="10339" y="2370"/>
                  </a:cubicBezTo>
                  <a:cubicBezTo>
                    <a:pt x="10309" y="2771"/>
                    <a:pt x="10062" y="3172"/>
                    <a:pt x="9660" y="3357"/>
                  </a:cubicBezTo>
                  <a:lnTo>
                    <a:pt x="5926" y="5209"/>
                  </a:lnTo>
                  <a:cubicBezTo>
                    <a:pt x="5759" y="5306"/>
                    <a:pt x="5574" y="5353"/>
                    <a:pt x="5387" y="5353"/>
                  </a:cubicBezTo>
                  <a:cubicBezTo>
                    <a:pt x="5158" y="5353"/>
                    <a:pt x="4926" y="5283"/>
                    <a:pt x="4723" y="5147"/>
                  </a:cubicBezTo>
                  <a:cubicBezTo>
                    <a:pt x="4301" y="4870"/>
                    <a:pt x="3817" y="4734"/>
                    <a:pt x="3336" y="4734"/>
                  </a:cubicBezTo>
                  <a:cubicBezTo>
                    <a:pt x="2691" y="4734"/>
                    <a:pt x="2052" y="4979"/>
                    <a:pt x="1575" y="5456"/>
                  </a:cubicBezTo>
                  <a:cubicBezTo>
                    <a:pt x="1" y="7030"/>
                    <a:pt x="1112" y="9746"/>
                    <a:pt x="3334" y="9746"/>
                  </a:cubicBezTo>
                  <a:cubicBezTo>
                    <a:pt x="3828" y="9715"/>
                    <a:pt x="4291" y="9591"/>
                    <a:pt x="4692" y="9314"/>
                  </a:cubicBezTo>
                  <a:cubicBezTo>
                    <a:pt x="4903" y="9172"/>
                    <a:pt x="5145" y="9102"/>
                    <a:pt x="5383" y="9102"/>
                  </a:cubicBezTo>
                  <a:cubicBezTo>
                    <a:pt x="5561" y="9102"/>
                    <a:pt x="5737" y="9142"/>
                    <a:pt x="5895" y="9221"/>
                  </a:cubicBezTo>
                  <a:lnTo>
                    <a:pt x="8210" y="10394"/>
                  </a:lnTo>
                  <a:cubicBezTo>
                    <a:pt x="8246" y="10410"/>
                    <a:pt x="8281" y="10417"/>
                    <a:pt x="8313" y="10417"/>
                  </a:cubicBezTo>
                  <a:cubicBezTo>
                    <a:pt x="8528" y="10417"/>
                    <a:pt x="8637" y="10100"/>
                    <a:pt x="8395" y="9993"/>
                  </a:cubicBezTo>
                  <a:lnTo>
                    <a:pt x="8395" y="9993"/>
                  </a:lnTo>
                  <a:lnTo>
                    <a:pt x="8426" y="10023"/>
                  </a:lnTo>
                  <a:lnTo>
                    <a:pt x="6111" y="8851"/>
                  </a:lnTo>
                  <a:cubicBezTo>
                    <a:pt x="5884" y="8743"/>
                    <a:pt x="5639" y="8689"/>
                    <a:pt x="5394" y="8689"/>
                  </a:cubicBezTo>
                  <a:cubicBezTo>
                    <a:pt x="5074" y="8689"/>
                    <a:pt x="4755" y="8782"/>
                    <a:pt x="4476" y="8974"/>
                  </a:cubicBezTo>
                  <a:cubicBezTo>
                    <a:pt x="4136" y="9190"/>
                    <a:pt x="3735" y="9283"/>
                    <a:pt x="3334" y="9314"/>
                  </a:cubicBezTo>
                  <a:cubicBezTo>
                    <a:pt x="2161" y="9283"/>
                    <a:pt x="1235" y="8326"/>
                    <a:pt x="1266" y="7184"/>
                  </a:cubicBezTo>
                  <a:cubicBezTo>
                    <a:pt x="1266" y="6629"/>
                    <a:pt x="1482" y="6135"/>
                    <a:pt x="1883" y="5764"/>
                  </a:cubicBezTo>
                  <a:cubicBezTo>
                    <a:pt x="2254" y="5394"/>
                    <a:pt x="2778" y="5178"/>
                    <a:pt x="3303" y="5178"/>
                  </a:cubicBezTo>
                  <a:cubicBezTo>
                    <a:pt x="3343" y="5175"/>
                    <a:pt x="3384" y="5173"/>
                    <a:pt x="3425" y="5173"/>
                  </a:cubicBezTo>
                  <a:cubicBezTo>
                    <a:pt x="3791" y="5173"/>
                    <a:pt x="4171" y="5296"/>
                    <a:pt x="4476" y="5518"/>
                  </a:cubicBezTo>
                  <a:cubicBezTo>
                    <a:pt x="4750" y="5689"/>
                    <a:pt x="5062" y="5775"/>
                    <a:pt x="5376" y="5775"/>
                  </a:cubicBezTo>
                  <a:cubicBezTo>
                    <a:pt x="5627" y="5775"/>
                    <a:pt x="5878" y="5720"/>
                    <a:pt x="6111" y="5610"/>
                  </a:cubicBezTo>
                  <a:lnTo>
                    <a:pt x="9846" y="3728"/>
                  </a:lnTo>
                  <a:cubicBezTo>
                    <a:pt x="10370" y="3481"/>
                    <a:pt x="10710" y="2956"/>
                    <a:pt x="10741" y="2370"/>
                  </a:cubicBezTo>
                  <a:cubicBezTo>
                    <a:pt x="10802" y="1289"/>
                    <a:pt x="11667" y="456"/>
                    <a:pt x="12747" y="425"/>
                  </a:cubicBezTo>
                  <a:cubicBezTo>
                    <a:pt x="12785" y="423"/>
                    <a:pt x="12822" y="422"/>
                    <a:pt x="12860" y="422"/>
                  </a:cubicBezTo>
                  <a:cubicBezTo>
                    <a:pt x="13342" y="422"/>
                    <a:pt x="13794" y="604"/>
                    <a:pt x="14166" y="919"/>
                  </a:cubicBezTo>
                  <a:cubicBezTo>
                    <a:pt x="14211" y="957"/>
                    <a:pt x="14257" y="973"/>
                    <a:pt x="14302" y="973"/>
                  </a:cubicBezTo>
                  <a:cubicBezTo>
                    <a:pt x="14475" y="973"/>
                    <a:pt x="14616" y="733"/>
                    <a:pt x="14444" y="611"/>
                  </a:cubicBezTo>
                  <a:cubicBezTo>
                    <a:pt x="13957" y="190"/>
                    <a:pt x="13386" y="0"/>
                    <a:pt x="128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49" name="Google Shape;12549;p23"/>
            <p:cNvSpPr/>
            <p:nvPr/>
          </p:nvSpPr>
          <p:spPr>
            <a:xfrm>
              <a:off x="1229625" y="3038775"/>
              <a:ext cx="87975" cy="75250"/>
            </a:xfrm>
            <a:custGeom>
              <a:avLst/>
              <a:gdLst/>
              <a:ahLst/>
              <a:cxnLst/>
              <a:rect l="l" t="t" r="r" b="b"/>
              <a:pathLst>
                <a:path w="3519" h="3010" extrusionOk="0">
                  <a:moveTo>
                    <a:pt x="2003" y="405"/>
                  </a:moveTo>
                  <a:cubicBezTo>
                    <a:pt x="2557" y="405"/>
                    <a:pt x="3087" y="839"/>
                    <a:pt x="3087" y="1482"/>
                  </a:cubicBezTo>
                  <a:cubicBezTo>
                    <a:pt x="3087" y="2099"/>
                    <a:pt x="2624" y="2562"/>
                    <a:pt x="2006" y="2562"/>
                  </a:cubicBezTo>
                  <a:cubicBezTo>
                    <a:pt x="1994" y="2563"/>
                    <a:pt x="1982" y="2563"/>
                    <a:pt x="1970" y="2563"/>
                  </a:cubicBezTo>
                  <a:cubicBezTo>
                    <a:pt x="1037" y="2563"/>
                    <a:pt x="565" y="1412"/>
                    <a:pt x="1235" y="742"/>
                  </a:cubicBezTo>
                  <a:cubicBezTo>
                    <a:pt x="1458" y="509"/>
                    <a:pt x="1733" y="405"/>
                    <a:pt x="2003" y="405"/>
                  </a:cubicBezTo>
                  <a:close/>
                  <a:moveTo>
                    <a:pt x="2006" y="1"/>
                  </a:moveTo>
                  <a:cubicBezTo>
                    <a:pt x="679" y="1"/>
                    <a:pt x="0" y="1606"/>
                    <a:pt x="957" y="2562"/>
                  </a:cubicBezTo>
                  <a:cubicBezTo>
                    <a:pt x="1266" y="2871"/>
                    <a:pt x="1643" y="3010"/>
                    <a:pt x="2011" y="3010"/>
                  </a:cubicBezTo>
                  <a:cubicBezTo>
                    <a:pt x="2783" y="3010"/>
                    <a:pt x="3519" y="2402"/>
                    <a:pt x="3519" y="1482"/>
                  </a:cubicBezTo>
                  <a:cubicBezTo>
                    <a:pt x="3519" y="649"/>
                    <a:pt x="284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0" name="Google Shape;12550;p23"/>
            <p:cNvSpPr/>
            <p:nvPr/>
          </p:nvSpPr>
          <p:spPr>
            <a:xfrm>
              <a:off x="1005100" y="3156500"/>
              <a:ext cx="85650" cy="75650"/>
            </a:xfrm>
            <a:custGeom>
              <a:avLst/>
              <a:gdLst/>
              <a:ahLst/>
              <a:cxnLst/>
              <a:rect l="l" t="t" r="r" b="b"/>
              <a:pathLst>
                <a:path w="3426" h="3026" extrusionOk="0">
                  <a:moveTo>
                    <a:pt x="1509" y="0"/>
                  </a:moveTo>
                  <a:cubicBezTo>
                    <a:pt x="1235" y="0"/>
                    <a:pt x="951" y="80"/>
                    <a:pt x="680" y="261"/>
                  </a:cubicBezTo>
                  <a:cubicBezTo>
                    <a:pt x="587" y="353"/>
                    <a:pt x="556" y="477"/>
                    <a:pt x="618" y="569"/>
                  </a:cubicBezTo>
                  <a:cubicBezTo>
                    <a:pt x="678" y="629"/>
                    <a:pt x="750" y="663"/>
                    <a:pt x="819" y="663"/>
                  </a:cubicBezTo>
                  <a:cubicBezTo>
                    <a:pt x="857" y="663"/>
                    <a:pt x="894" y="653"/>
                    <a:pt x="926" y="631"/>
                  </a:cubicBezTo>
                  <a:cubicBezTo>
                    <a:pt x="1080" y="529"/>
                    <a:pt x="1233" y="469"/>
                    <a:pt x="1404" y="469"/>
                  </a:cubicBezTo>
                  <a:cubicBezTo>
                    <a:pt x="1440" y="469"/>
                    <a:pt x="1476" y="471"/>
                    <a:pt x="1513" y="477"/>
                  </a:cubicBezTo>
                  <a:cubicBezTo>
                    <a:pt x="1525" y="476"/>
                    <a:pt x="1537" y="476"/>
                    <a:pt x="1550" y="476"/>
                  </a:cubicBezTo>
                  <a:cubicBezTo>
                    <a:pt x="2482" y="476"/>
                    <a:pt x="2955" y="1627"/>
                    <a:pt x="2284" y="2297"/>
                  </a:cubicBezTo>
                  <a:cubicBezTo>
                    <a:pt x="2062" y="2530"/>
                    <a:pt x="1786" y="2634"/>
                    <a:pt x="1516" y="2634"/>
                  </a:cubicBezTo>
                  <a:cubicBezTo>
                    <a:pt x="962" y="2634"/>
                    <a:pt x="433" y="2200"/>
                    <a:pt x="433" y="1557"/>
                  </a:cubicBezTo>
                  <a:cubicBezTo>
                    <a:pt x="433" y="1495"/>
                    <a:pt x="433" y="1433"/>
                    <a:pt x="433" y="1372"/>
                  </a:cubicBezTo>
                  <a:cubicBezTo>
                    <a:pt x="433" y="1279"/>
                    <a:pt x="371" y="1156"/>
                    <a:pt x="247" y="1156"/>
                  </a:cubicBezTo>
                  <a:lnTo>
                    <a:pt x="247" y="1125"/>
                  </a:lnTo>
                  <a:cubicBezTo>
                    <a:pt x="155" y="1125"/>
                    <a:pt x="31" y="1186"/>
                    <a:pt x="31" y="1310"/>
                  </a:cubicBezTo>
                  <a:cubicBezTo>
                    <a:pt x="1" y="1372"/>
                    <a:pt x="1" y="1464"/>
                    <a:pt x="31" y="1526"/>
                  </a:cubicBezTo>
                  <a:cubicBezTo>
                    <a:pt x="31" y="2470"/>
                    <a:pt x="776" y="3026"/>
                    <a:pt x="1531" y="3026"/>
                  </a:cubicBezTo>
                  <a:cubicBezTo>
                    <a:pt x="2035" y="3026"/>
                    <a:pt x="2544" y="2779"/>
                    <a:pt x="2840" y="2236"/>
                  </a:cubicBezTo>
                  <a:cubicBezTo>
                    <a:pt x="3426" y="1137"/>
                    <a:pt x="2544" y="0"/>
                    <a:pt x="15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1" name="Google Shape;12551;p23"/>
            <p:cNvSpPr/>
            <p:nvPr/>
          </p:nvSpPr>
          <p:spPr>
            <a:xfrm>
              <a:off x="1242225" y="3276000"/>
              <a:ext cx="88500" cy="75275"/>
            </a:xfrm>
            <a:custGeom>
              <a:avLst/>
              <a:gdLst/>
              <a:ahLst/>
              <a:cxnLst/>
              <a:rect l="l" t="t" r="r" b="b"/>
              <a:pathLst>
                <a:path w="3540" h="3011" extrusionOk="0">
                  <a:moveTo>
                    <a:pt x="1502" y="418"/>
                  </a:moveTo>
                  <a:cubicBezTo>
                    <a:pt x="2490" y="418"/>
                    <a:pt x="2953" y="1591"/>
                    <a:pt x="2274" y="2270"/>
                  </a:cubicBezTo>
                  <a:cubicBezTo>
                    <a:pt x="2053" y="2492"/>
                    <a:pt x="1779" y="2592"/>
                    <a:pt x="1510" y="2592"/>
                  </a:cubicBezTo>
                  <a:cubicBezTo>
                    <a:pt x="955" y="2592"/>
                    <a:pt x="422" y="2164"/>
                    <a:pt x="422" y="1499"/>
                  </a:cubicBezTo>
                  <a:cubicBezTo>
                    <a:pt x="422" y="912"/>
                    <a:pt x="916" y="418"/>
                    <a:pt x="1502" y="418"/>
                  </a:cubicBezTo>
                  <a:close/>
                  <a:moveTo>
                    <a:pt x="1518" y="1"/>
                  </a:moveTo>
                  <a:cubicBezTo>
                    <a:pt x="740" y="1"/>
                    <a:pt x="0" y="602"/>
                    <a:pt x="21" y="1499"/>
                  </a:cubicBezTo>
                  <a:cubicBezTo>
                    <a:pt x="21" y="2332"/>
                    <a:pt x="669" y="3011"/>
                    <a:pt x="1502" y="3011"/>
                  </a:cubicBezTo>
                  <a:cubicBezTo>
                    <a:pt x="2860" y="3011"/>
                    <a:pt x="3539" y="1375"/>
                    <a:pt x="2583" y="449"/>
                  </a:cubicBezTo>
                  <a:cubicBezTo>
                    <a:pt x="2272" y="139"/>
                    <a:pt x="1891" y="1"/>
                    <a:pt x="15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52" name="Google Shape;12552;p23"/>
          <p:cNvGrpSpPr/>
          <p:nvPr/>
        </p:nvGrpSpPr>
        <p:grpSpPr>
          <a:xfrm>
            <a:off x="6699492" y="4053495"/>
            <a:ext cx="509949" cy="509492"/>
            <a:chOff x="7730675" y="2463925"/>
            <a:chExt cx="362650" cy="362325"/>
          </a:xfrm>
        </p:grpSpPr>
        <p:sp>
          <p:nvSpPr>
            <p:cNvPr id="12553" name="Google Shape;12553;p23"/>
            <p:cNvSpPr/>
            <p:nvPr/>
          </p:nvSpPr>
          <p:spPr>
            <a:xfrm>
              <a:off x="7730675" y="2463925"/>
              <a:ext cx="361875" cy="362075"/>
            </a:xfrm>
            <a:custGeom>
              <a:avLst/>
              <a:gdLst/>
              <a:ahLst/>
              <a:cxnLst/>
              <a:rect l="l" t="t" r="r" b="b"/>
              <a:pathLst>
                <a:path w="14475" h="14483" extrusionOk="0">
                  <a:moveTo>
                    <a:pt x="10463" y="7533"/>
                  </a:moveTo>
                  <a:lnTo>
                    <a:pt x="10463" y="8922"/>
                  </a:lnTo>
                  <a:lnTo>
                    <a:pt x="9722" y="8922"/>
                  </a:lnTo>
                  <a:cubicBezTo>
                    <a:pt x="9352" y="8922"/>
                    <a:pt x="9043" y="8613"/>
                    <a:pt x="9043" y="8243"/>
                  </a:cubicBezTo>
                  <a:lnTo>
                    <a:pt x="9074" y="8243"/>
                  </a:lnTo>
                  <a:cubicBezTo>
                    <a:pt x="9043" y="7842"/>
                    <a:pt x="9352" y="7533"/>
                    <a:pt x="9753" y="7533"/>
                  </a:cubicBezTo>
                  <a:close/>
                  <a:moveTo>
                    <a:pt x="3851" y="2718"/>
                  </a:moveTo>
                  <a:cubicBezTo>
                    <a:pt x="4659" y="2718"/>
                    <a:pt x="5309" y="3385"/>
                    <a:pt x="5309" y="4200"/>
                  </a:cubicBezTo>
                  <a:cubicBezTo>
                    <a:pt x="5309" y="5558"/>
                    <a:pt x="6358" y="6669"/>
                    <a:pt x="7716" y="6731"/>
                  </a:cubicBezTo>
                  <a:cubicBezTo>
                    <a:pt x="7747" y="8089"/>
                    <a:pt x="6636" y="9230"/>
                    <a:pt x="5247" y="9261"/>
                  </a:cubicBezTo>
                  <a:lnTo>
                    <a:pt x="4753" y="9261"/>
                  </a:lnTo>
                  <a:cubicBezTo>
                    <a:pt x="3395" y="9261"/>
                    <a:pt x="2284" y="8150"/>
                    <a:pt x="2284" y="6792"/>
                  </a:cubicBezTo>
                  <a:lnTo>
                    <a:pt x="2284" y="4262"/>
                  </a:lnTo>
                  <a:cubicBezTo>
                    <a:pt x="2284" y="3398"/>
                    <a:pt x="2963" y="2719"/>
                    <a:pt x="3796" y="2719"/>
                  </a:cubicBezTo>
                  <a:cubicBezTo>
                    <a:pt x="3815" y="2718"/>
                    <a:pt x="3833" y="2718"/>
                    <a:pt x="3851" y="2718"/>
                  </a:cubicBezTo>
                  <a:close/>
                  <a:moveTo>
                    <a:pt x="13117" y="6329"/>
                  </a:moveTo>
                  <a:lnTo>
                    <a:pt x="13117" y="10064"/>
                  </a:lnTo>
                  <a:lnTo>
                    <a:pt x="10895" y="8953"/>
                  </a:lnTo>
                  <a:lnTo>
                    <a:pt x="10895" y="7410"/>
                  </a:lnTo>
                  <a:lnTo>
                    <a:pt x="13117" y="6329"/>
                  </a:lnTo>
                  <a:close/>
                  <a:moveTo>
                    <a:pt x="10463" y="9323"/>
                  </a:moveTo>
                  <a:lnTo>
                    <a:pt x="10463" y="10249"/>
                  </a:lnTo>
                  <a:cubicBezTo>
                    <a:pt x="10339" y="10218"/>
                    <a:pt x="10216" y="10187"/>
                    <a:pt x="10123" y="10187"/>
                  </a:cubicBezTo>
                  <a:lnTo>
                    <a:pt x="10123" y="10218"/>
                  </a:lnTo>
                  <a:lnTo>
                    <a:pt x="9938" y="10218"/>
                  </a:lnTo>
                  <a:lnTo>
                    <a:pt x="9938" y="9323"/>
                  </a:lnTo>
                  <a:close/>
                  <a:moveTo>
                    <a:pt x="5833" y="9632"/>
                  </a:moveTo>
                  <a:lnTo>
                    <a:pt x="5833" y="10990"/>
                  </a:lnTo>
                  <a:cubicBezTo>
                    <a:pt x="5833" y="11453"/>
                    <a:pt x="5463" y="11823"/>
                    <a:pt x="5000" y="11823"/>
                  </a:cubicBezTo>
                  <a:cubicBezTo>
                    <a:pt x="4568" y="11823"/>
                    <a:pt x="4198" y="11453"/>
                    <a:pt x="4167" y="10990"/>
                  </a:cubicBezTo>
                  <a:lnTo>
                    <a:pt x="4167" y="9632"/>
                  </a:lnTo>
                  <a:cubicBezTo>
                    <a:pt x="4383" y="9663"/>
                    <a:pt x="4568" y="9693"/>
                    <a:pt x="4753" y="9693"/>
                  </a:cubicBezTo>
                  <a:cubicBezTo>
                    <a:pt x="5124" y="9693"/>
                    <a:pt x="5463" y="9693"/>
                    <a:pt x="5833" y="9632"/>
                  </a:cubicBezTo>
                  <a:close/>
                  <a:moveTo>
                    <a:pt x="10108" y="10612"/>
                  </a:moveTo>
                  <a:cubicBezTo>
                    <a:pt x="10470" y="10612"/>
                    <a:pt x="10833" y="10851"/>
                    <a:pt x="10833" y="11329"/>
                  </a:cubicBezTo>
                  <a:lnTo>
                    <a:pt x="10833" y="12656"/>
                  </a:lnTo>
                  <a:lnTo>
                    <a:pt x="9382" y="12656"/>
                  </a:lnTo>
                  <a:lnTo>
                    <a:pt x="9382" y="11329"/>
                  </a:lnTo>
                  <a:cubicBezTo>
                    <a:pt x="9382" y="10851"/>
                    <a:pt x="9745" y="10612"/>
                    <a:pt x="10108" y="10612"/>
                  </a:cubicBezTo>
                  <a:close/>
                  <a:moveTo>
                    <a:pt x="7284" y="10681"/>
                  </a:moveTo>
                  <a:cubicBezTo>
                    <a:pt x="7932" y="10681"/>
                    <a:pt x="8549" y="10959"/>
                    <a:pt x="8981" y="11453"/>
                  </a:cubicBezTo>
                  <a:lnTo>
                    <a:pt x="8981" y="14076"/>
                  </a:lnTo>
                  <a:lnTo>
                    <a:pt x="494" y="14076"/>
                  </a:lnTo>
                  <a:lnTo>
                    <a:pt x="494" y="12903"/>
                  </a:lnTo>
                  <a:cubicBezTo>
                    <a:pt x="494" y="11669"/>
                    <a:pt x="1482" y="10681"/>
                    <a:pt x="2747" y="10681"/>
                  </a:cubicBezTo>
                  <a:lnTo>
                    <a:pt x="3766" y="10681"/>
                  </a:lnTo>
                  <a:lnTo>
                    <a:pt x="3766" y="10990"/>
                  </a:lnTo>
                  <a:cubicBezTo>
                    <a:pt x="3812" y="11777"/>
                    <a:pt x="4414" y="12170"/>
                    <a:pt x="5016" y="12170"/>
                  </a:cubicBezTo>
                  <a:cubicBezTo>
                    <a:pt x="5617" y="12170"/>
                    <a:pt x="6219" y="11777"/>
                    <a:pt x="6265" y="10990"/>
                  </a:cubicBezTo>
                  <a:lnTo>
                    <a:pt x="6265" y="10681"/>
                  </a:lnTo>
                  <a:close/>
                  <a:moveTo>
                    <a:pt x="10833" y="13088"/>
                  </a:moveTo>
                  <a:lnTo>
                    <a:pt x="10833" y="14076"/>
                  </a:lnTo>
                  <a:lnTo>
                    <a:pt x="9382" y="14076"/>
                  </a:lnTo>
                  <a:lnTo>
                    <a:pt x="9382" y="13088"/>
                  </a:lnTo>
                  <a:close/>
                  <a:moveTo>
                    <a:pt x="5769" y="0"/>
                  </a:moveTo>
                  <a:cubicBezTo>
                    <a:pt x="4976" y="0"/>
                    <a:pt x="4165" y="276"/>
                    <a:pt x="3550" y="774"/>
                  </a:cubicBezTo>
                  <a:cubicBezTo>
                    <a:pt x="3217" y="608"/>
                    <a:pt x="2861" y="492"/>
                    <a:pt x="2501" y="492"/>
                  </a:cubicBezTo>
                  <a:cubicBezTo>
                    <a:pt x="2460" y="492"/>
                    <a:pt x="2418" y="493"/>
                    <a:pt x="2377" y="497"/>
                  </a:cubicBezTo>
                  <a:cubicBezTo>
                    <a:pt x="1050" y="497"/>
                    <a:pt x="0" y="1546"/>
                    <a:pt x="0" y="2873"/>
                  </a:cubicBezTo>
                  <a:lnTo>
                    <a:pt x="0" y="3583"/>
                  </a:lnTo>
                  <a:cubicBezTo>
                    <a:pt x="0" y="3722"/>
                    <a:pt x="108" y="3791"/>
                    <a:pt x="216" y="3791"/>
                  </a:cubicBezTo>
                  <a:cubicBezTo>
                    <a:pt x="325" y="3791"/>
                    <a:pt x="433" y="3722"/>
                    <a:pt x="433" y="3583"/>
                  </a:cubicBezTo>
                  <a:lnTo>
                    <a:pt x="433" y="2873"/>
                  </a:lnTo>
                  <a:cubicBezTo>
                    <a:pt x="410" y="1723"/>
                    <a:pt x="1364" y="898"/>
                    <a:pt x="2388" y="898"/>
                  </a:cubicBezTo>
                  <a:cubicBezTo>
                    <a:pt x="2738" y="898"/>
                    <a:pt x="3096" y="994"/>
                    <a:pt x="3426" y="1206"/>
                  </a:cubicBezTo>
                  <a:cubicBezTo>
                    <a:pt x="3468" y="1234"/>
                    <a:pt x="3516" y="1249"/>
                    <a:pt x="3561" y="1249"/>
                  </a:cubicBezTo>
                  <a:cubicBezTo>
                    <a:pt x="3617" y="1249"/>
                    <a:pt x="3670" y="1227"/>
                    <a:pt x="3704" y="1176"/>
                  </a:cubicBezTo>
                  <a:cubicBezTo>
                    <a:pt x="4264" y="699"/>
                    <a:pt x="4952" y="426"/>
                    <a:pt x="5674" y="426"/>
                  </a:cubicBezTo>
                  <a:cubicBezTo>
                    <a:pt x="5748" y="426"/>
                    <a:pt x="5821" y="429"/>
                    <a:pt x="5895" y="435"/>
                  </a:cubicBezTo>
                  <a:cubicBezTo>
                    <a:pt x="7901" y="435"/>
                    <a:pt x="9506" y="2071"/>
                    <a:pt x="9506" y="4077"/>
                  </a:cubicBezTo>
                  <a:lnTo>
                    <a:pt x="9506" y="7132"/>
                  </a:lnTo>
                  <a:cubicBezTo>
                    <a:pt x="8981" y="7224"/>
                    <a:pt x="8611" y="7687"/>
                    <a:pt x="8642" y="8243"/>
                  </a:cubicBezTo>
                  <a:cubicBezTo>
                    <a:pt x="8611" y="8768"/>
                    <a:pt x="8981" y="9200"/>
                    <a:pt x="9506" y="9323"/>
                  </a:cubicBezTo>
                  <a:lnTo>
                    <a:pt x="9506" y="10372"/>
                  </a:lnTo>
                  <a:cubicBezTo>
                    <a:pt x="9290" y="10496"/>
                    <a:pt x="9136" y="10712"/>
                    <a:pt x="9043" y="10928"/>
                  </a:cubicBezTo>
                  <a:cubicBezTo>
                    <a:pt x="8549" y="10496"/>
                    <a:pt x="7901" y="10249"/>
                    <a:pt x="7253" y="10249"/>
                  </a:cubicBezTo>
                  <a:lnTo>
                    <a:pt x="6235" y="10249"/>
                  </a:lnTo>
                  <a:lnTo>
                    <a:pt x="6235" y="9508"/>
                  </a:lnTo>
                  <a:cubicBezTo>
                    <a:pt x="7376" y="9076"/>
                    <a:pt x="8117" y="7996"/>
                    <a:pt x="8148" y="6792"/>
                  </a:cubicBezTo>
                  <a:cubicBezTo>
                    <a:pt x="8148" y="6453"/>
                    <a:pt x="8148" y="6299"/>
                    <a:pt x="7747" y="6299"/>
                  </a:cubicBezTo>
                  <a:cubicBezTo>
                    <a:pt x="7729" y="6299"/>
                    <a:pt x="7711" y="6299"/>
                    <a:pt x="7693" y="6299"/>
                  </a:cubicBezTo>
                  <a:cubicBezTo>
                    <a:pt x="6606" y="6299"/>
                    <a:pt x="5710" y="5386"/>
                    <a:pt x="5710" y="4293"/>
                  </a:cubicBezTo>
                  <a:cubicBezTo>
                    <a:pt x="5726" y="2996"/>
                    <a:pt x="4745" y="2340"/>
                    <a:pt x="3769" y="2340"/>
                  </a:cubicBezTo>
                  <a:cubicBezTo>
                    <a:pt x="2816" y="2340"/>
                    <a:pt x="1867" y="2966"/>
                    <a:pt x="1852" y="4231"/>
                  </a:cubicBezTo>
                  <a:lnTo>
                    <a:pt x="1852" y="6792"/>
                  </a:lnTo>
                  <a:cubicBezTo>
                    <a:pt x="1852" y="7996"/>
                    <a:pt x="2624" y="9045"/>
                    <a:pt x="3735" y="9477"/>
                  </a:cubicBezTo>
                  <a:lnTo>
                    <a:pt x="3735" y="10249"/>
                  </a:lnTo>
                  <a:lnTo>
                    <a:pt x="2747" y="10249"/>
                  </a:lnTo>
                  <a:cubicBezTo>
                    <a:pt x="1790" y="10249"/>
                    <a:pt x="895" y="10743"/>
                    <a:pt x="433" y="11576"/>
                  </a:cubicBezTo>
                  <a:lnTo>
                    <a:pt x="433" y="4632"/>
                  </a:lnTo>
                  <a:cubicBezTo>
                    <a:pt x="417" y="4493"/>
                    <a:pt x="309" y="4424"/>
                    <a:pt x="205" y="4424"/>
                  </a:cubicBezTo>
                  <a:cubicBezTo>
                    <a:pt x="101" y="4424"/>
                    <a:pt x="0" y="4493"/>
                    <a:pt x="0" y="4632"/>
                  </a:cubicBezTo>
                  <a:lnTo>
                    <a:pt x="0" y="14292"/>
                  </a:lnTo>
                  <a:cubicBezTo>
                    <a:pt x="0" y="14399"/>
                    <a:pt x="94" y="14483"/>
                    <a:pt x="199" y="14483"/>
                  </a:cubicBezTo>
                  <a:cubicBezTo>
                    <a:pt x="215" y="14483"/>
                    <a:pt x="231" y="14481"/>
                    <a:pt x="247" y="14477"/>
                  </a:cubicBezTo>
                  <a:lnTo>
                    <a:pt x="11018" y="14477"/>
                  </a:lnTo>
                  <a:cubicBezTo>
                    <a:pt x="11142" y="14477"/>
                    <a:pt x="11234" y="14384"/>
                    <a:pt x="11234" y="14292"/>
                  </a:cubicBezTo>
                  <a:lnTo>
                    <a:pt x="11234" y="11360"/>
                  </a:lnTo>
                  <a:cubicBezTo>
                    <a:pt x="11234" y="11020"/>
                    <a:pt x="11111" y="10712"/>
                    <a:pt x="10864" y="10496"/>
                  </a:cubicBezTo>
                  <a:lnTo>
                    <a:pt x="10864" y="9447"/>
                  </a:lnTo>
                  <a:lnTo>
                    <a:pt x="14166" y="11082"/>
                  </a:lnTo>
                  <a:cubicBezTo>
                    <a:pt x="14192" y="11095"/>
                    <a:pt x="14220" y="11102"/>
                    <a:pt x="14248" y="11102"/>
                  </a:cubicBezTo>
                  <a:cubicBezTo>
                    <a:pt x="14348" y="11102"/>
                    <a:pt x="14444" y="11018"/>
                    <a:pt x="14444" y="10897"/>
                  </a:cubicBezTo>
                  <a:lnTo>
                    <a:pt x="14444" y="10125"/>
                  </a:lnTo>
                  <a:cubicBezTo>
                    <a:pt x="14444" y="9987"/>
                    <a:pt x="14344" y="9917"/>
                    <a:pt x="14243" y="9917"/>
                  </a:cubicBezTo>
                  <a:cubicBezTo>
                    <a:pt x="14143" y="9917"/>
                    <a:pt x="14043" y="9987"/>
                    <a:pt x="14043" y="10125"/>
                  </a:cubicBezTo>
                  <a:lnTo>
                    <a:pt x="14043" y="10558"/>
                  </a:lnTo>
                  <a:lnTo>
                    <a:pt x="13549" y="10280"/>
                  </a:lnTo>
                  <a:lnTo>
                    <a:pt x="13549" y="6144"/>
                  </a:lnTo>
                  <a:lnTo>
                    <a:pt x="14073" y="5867"/>
                  </a:lnTo>
                  <a:lnTo>
                    <a:pt x="14073" y="9045"/>
                  </a:lnTo>
                  <a:cubicBezTo>
                    <a:pt x="14073" y="9169"/>
                    <a:pt x="14166" y="9261"/>
                    <a:pt x="14259" y="9261"/>
                  </a:cubicBezTo>
                  <a:lnTo>
                    <a:pt x="14290" y="9261"/>
                  </a:lnTo>
                  <a:cubicBezTo>
                    <a:pt x="14382" y="9261"/>
                    <a:pt x="14475" y="9169"/>
                    <a:pt x="14475" y="9045"/>
                  </a:cubicBezTo>
                  <a:lnTo>
                    <a:pt x="14475" y="5527"/>
                  </a:lnTo>
                  <a:cubicBezTo>
                    <a:pt x="14475" y="5406"/>
                    <a:pt x="14379" y="5323"/>
                    <a:pt x="14278" y="5323"/>
                  </a:cubicBezTo>
                  <a:cubicBezTo>
                    <a:pt x="14251" y="5323"/>
                    <a:pt x="14223" y="5329"/>
                    <a:pt x="14197" y="5342"/>
                  </a:cubicBezTo>
                  <a:lnTo>
                    <a:pt x="10617" y="7101"/>
                  </a:lnTo>
                  <a:lnTo>
                    <a:pt x="9938" y="7101"/>
                  </a:lnTo>
                  <a:lnTo>
                    <a:pt x="9938" y="4077"/>
                  </a:lnTo>
                  <a:cubicBezTo>
                    <a:pt x="9969" y="1824"/>
                    <a:pt x="8148" y="3"/>
                    <a:pt x="5895" y="3"/>
                  </a:cubicBezTo>
                  <a:cubicBezTo>
                    <a:pt x="5853" y="1"/>
                    <a:pt x="5811" y="0"/>
                    <a:pt x="57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4" name="Google Shape;12554;p23"/>
            <p:cNvSpPr/>
            <p:nvPr/>
          </p:nvSpPr>
          <p:spPr>
            <a:xfrm>
              <a:off x="8028500" y="2464175"/>
              <a:ext cx="64825" cy="62725"/>
            </a:xfrm>
            <a:custGeom>
              <a:avLst/>
              <a:gdLst/>
              <a:ahLst/>
              <a:cxnLst/>
              <a:rect l="l" t="t" r="r" b="b"/>
              <a:pathLst>
                <a:path w="2593" h="2509" extrusionOk="0">
                  <a:moveTo>
                    <a:pt x="1327" y="703"/>
                  </a:moveTo>
                  <a:lnTo>
                    <a:pt x="1451" y="980"/>
                  </a:lnTo>
                  <a:cubicBezTo>
                    <a:pt x="1482" y="1042"/>
                    <a:pt x="1543" y="1104"/>
                    <a:pt x="1605" y="1104"/>
                  </a:cubicBezTo>
                  <a:lnTo>
                    <a:pt x="1914" y="1166"/>
                  </a:lnTo>
                  <a:lnTo>
                    <a:pt x="1698" y="1382"/>
                  </a:lnTo>
                  <a:cubicBezTo>
                    <a:pt x="1636" y="1443"/>
                    <a:pt x="1636" y="1505"/>
                    <a:pt x="1636" y="1567"/>
                  </a:cubicBezTo>
                  <a:lnTo>
                    <a:pt x="1698" y="1875"/>
                  </a:lnTo>
                  <a:lnTo>
                    <a:pt x="1420" y="1752"/>
                  </a:lnTo>
                  <a:cubicBezTo>
                    <a:pt x="1389" y="1737"/>
                    <a:pt x="1358" y="1729"/>
                    <a:pt x="1327" y="1729"/>
                  </a:cubicBezTo>
                  <a:cubicBezTo>
                    <a:pt x="1296" y="1729"/>
                    <a:pt x="1265" y="1737"/>
                    <a:pt x="1235" y="1752"/>
                  </a:cubicBezTo>
                  <a:lnTo>
                    <a:pt x="957" y="1875"/>
                  </a:lnTo>
                  <a:lnTo>
                    <a:pt x="1019" y="1567"/>
                  </a:lnTo>
                  <a:cubicBezTo>
                    <a:pt x="1019" y="1505"/>
                    <a:pt x="1019" y="1443"/>
                    <a:pt x="957" y="1382"/>
                  </a:cubicBezTo>
                  <a:lnTo>
                    <a:pt x="741" y="1166"/>
                  </a:lnTo>
                  <a:lnTo>
                    <a:pt x="1049" y="1104"/>
                  </a:lnTo>
                  <a:cubicBezTo>
                    <a:pt x="1111" y="1104"/>
                    <a:pt x="1173" y="1042"/>
                    <a:pt x="1204" y="980"/>
                  </a:cubicBezTo>
                  <a:lnTo>
                    <a:pt x="1327" y="703"/>
                  </a:lnTo>
                  <a:close/>
                  <a:moveTo>
                    <a:pt x="1327" y="1"/>
                  </a:moveTo>
                  <a:cubicBezTo>
                    <a:pt x="1250" y="1"/>
                    <a:pt x="1173" y="39"/>
                    <a:pt x="1142" y="116"/>
                  </a:cubicBezTo>
                  <a:lnTo>
                    <a:pt x="864" y="703"/>
                  </a:lnTo>
                  <a:lnTo>
                    <a:pt x="247" y="795"/>
                  </a:lnTo>
                  <a:cubicBezTo>
                    <a:pt x="93" y="826"/>
                    <a:pt x="0" y="1011"/>
                    <a:pt x="124" y="1166"/>
                  </a:cubicBezTo>
                  <a:lnTo>
                    <a:pt x="587" y="1598"/>
                  </a:lnTo>
                  <a:lnTo>
                    <a:pt x="463" y="2246"/>
                  </a:lnTo>
                  <a:cubicBezTo>
                    <a:pt x="463" y="2338"/>
                    <a:pt x="494" y="2400"/>
                    <a:pt x="556" y="2462"/>
                  </a:cubicBezTo>
                  <a:cubicBezTo>
                    <a:pt x="587" y="2493"/>
                    <a:pt x="617" y="2493"/>
                    <a:pt x="679" y="2493"/>
                  </a:cubicBezTo>
                  <a:cubicBezTo>
                    <a:pt x="710" y="2493"/>
                    <a:pt x="741" y="2493"/>
                    <a:pt x="772" y="2462"/>
                  </a:cubicBezTo>
                  <a:lnTo>
                    <a:pt x="1327" y="2184"/>
                  </a:lnTo>
                  <a:lnTo>
                    <a:pt x="1852" y="2462"/>
                  </a:lnTo>
                  <a:cubicBezTo>
                    <a:pt x="1883" y="2493"/>
                    <a:pt x="1921" y="2508"/>
                    <a:pt x="1960" y="2508"/>
                  </a:cubicBezTo>
                  <a:cubicBezTo>
                    <a:pt x="1998" y="2508"/>
                    <a:pt x="2037" y="2493"/>
                    <a:pt x="2068" y="2462"/>
                  </a:cubicBezTo>
                  <a:cubicBezTo>
                    <a:pt x="2130" y="2431"/>
                    <a:pt x="2191" y="2338"/>
                    <a:pt x="2160" y="2277"/>
                  </a:cubicBezTo>
                  <a:lnTo>
                    <a:pt x="2068" y="1628"/>
                  </a:lnTo>
                  <a:lnTo>
                    <a:pt x="2531" y="1166"/>
                  </a:lnTo>
                  <a:cubicBezTo>
                    <a:pt x="2562" y="1104"/>
                    <a:pt x="2593" y="1011"/>
                    <a:pt x="2562" y="950"/>
                  </a:cubicBezTo>
                  <a:cubicBezTo>
                    <a:pt x="2531" y="857"/>
                    <a:pt x="2469" y="795"/>
                    <a:pt x="2407" y="795"/>
                  </a:cubicBezTo>
                  <a:lnTo>
                    <a:pt x="1790" y="703"/>
                  </a:lnTo>
                  <a:lnTo>
                    <a:pt x="1512" y="116"/>
                  </a:lnTo>
                  <a:cubicBezTo>
                    <a:pt x="1482" y="39"/>
                    <a:pt x="1404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5" name="Google Shape;12555;p23"/>
            <p:cNvSpPr/>
            <p:nvPr/>
          </p:nvSpPr>
          <p:spPr>
            <a:xfrm>
              <a:off x="7995325" y="2537275"/>
              <a:ext cx="62500" cy="62550"/>
            </a:xfrm>
            <a:custGeom>
              <a:avLst/>
              <a:gdLst/>
              <a:ahLst/>
              <a:cxnLst/>
              <a:rect l="l" t="t" r="r" b="b"/>
              <a:pathLst>
                <a:path w="2500" h="2502" extrusionOk="0">
                  <a:moveTo>
                    <a:pt x="1265" y="711"/>
                  </a:moveTo>
                  <a:lnTo>
                    <a:pt x="1389" y="988"/>
                  </a:lnTo>
                  <a:cubicBezTo>
                    <a:pt x="1420" y="1050"/>
                    <a:pt x="1481" y="1081"/>
                    <a:pt x="1543" y="1112"/>
                  </a:cubicBezTo>
                  <a:lnTo>
                    <a:pt x="1852" y="1143"/>
                  </a:lnTo>
                  <a:lnTo>
                    <a:pt x="1605" y="1389"/>
                  </a:lnTo>
                  <a:cubicBezTo>
                    <a:pt x="1574" y="1420"/>
                    <a:pt x="1543" y="1482"/>
                    <a:pt x="1574" y="1575"/>
                  </a:cubicBezTo>
                  <a:lnTo>
                    <a:pt x="1605" y="1883"/>
                  </a:lnTo>
                  <a:lnTo>
                    <a:pt x="1358" y="1729"/>
                  </a:lnTo>
                  <a:cubicBezTo>
                    <a:pt x="1327" y="1714"/>
                    <a:pt x="1289" y="1706"/>
                    <a:pt x="1250" y="1706"/>
                  </a:cubicBezTo>
                  <a:cubicBezTo>
                    <a:pt x="1211" y="1706"/>
                    <a:pt x="1173" y="1714"/>
                    <a:pt x="1142" y="1729"/>
                  </a:cubicBezTo>
                  <a:lnTo>
                    <a:pt x="895" y="1883"/>
                  </a:lnTo>
                  <a:lnTo>
                    <a:pt x="957" y="1575"/>
                  </a:lnTo>
                  <a:cubicBezTo>
                    <a:pt x="957" y="1482"/>
                    <a:pt x="926" y="1420"/>
                    <a:pt x="895" y="1389"/>
                  </a:cubicBezTo>
                  <a:lnTo>
                    <a:pt x="648" y="1143"/>
                  </a:lnTo>
                  <a:lnTo>
                    <a:pt x="957" y="1112"/>
                  </a:lnTo>
                  <a:cubicBezTo>
                    <a:pt x="1049" y="1081"/>
                    <a:pt x="1080" y="1050"/>
                    <a:pt x="1111" y="988"/>
                  </a:cubicBezTo>
                  <a:lnTo>
                    <a:pt x="1265" y="711"/>
                  </a:lnTo>
                  <a:close/>
                  <a:moveTo>
                    <a:pt x="1265" y="1"/>
                  </a:moveTo>
                  <a:cubicBezTo>
                    <a:pt x="1173" y="1"/>
                    <a:pt x="1080" y="62"/>
                    <a:pt x="1049" y="124"/>
                  </a:cubicBezTo>
                  <a:lnTo>
                    <a:pt x="772" y="711"/>
                  </a:lnTo>
                  <a:lnTo>
                    <a:pt x="185" y="803"/>
                  </a:lnTo>
                  <a:cubicBezTo>
                    <a:pt x="93" y="803"/>
                    <a:pt x="31" y="865"/>
                    <a:pt x="0" y="927"/>
                  </a:cubicBezTo>
                  <a:cubicBezTo>
                    <a:pt x="0" y="1019"/>
                    <a:pt x="0" y="1112"/>
                    <a:pt x="62" y="1143"/>
                  </a:cubicBezTo>
                  <a:lnTo>
                    <a:pt x="525" y="1605"/>
                  </a:lnTo>
                  <a:lnTo>
                    <a:pt x="401" y="2254"/>
                  </a:lnTo>
                  <a:cubicBezTo>
                    <a:pt x="401" y="2315"/>
                    <a:pt x="432" y="2408"/>
                    <a:pt x="494" y="2439"/>
                  </a:cubicBezTo>
                  <a:cubicBezTo>
                    <a:pt x="525" y="2470"/>
                    <a:pt x="563" y="2485"/>
                    <a:pt x="602" y="2485"/>
                  </a:cubicBezTo>
                  <a:cubicBezTo>
                    <a:pt x="640" y="2485"/>
                    <a:pt x="679" y="2470"/>
                    <a:pt x="710" y="2439"/>
                  </a:cubicBezTo>
                  <a:lnTo>
                    <a:pt x="1265" y="2161"/>
                  </a:lnTo>
                  <a:lnTo>
                    <a:pt x="1790" y="2470"/>
                  </a:lnTo>
                  <a:cubicBezTo>
                    <a:pt x="1826" y="2491"/>
                    <a:pt x="1864" y="2501"/>
                    <a:pt x="1900" y="2501"/>
                  </a:cubicBezTo>
                  <a:cubicBezTo>
                    <a:pt x="2019" y="2501"/>
                    <a:pt x="2122" y="2395"/>
                    <a:pt x="2099" y="2254"/>
                  </a:cubicBezTo>
                  <a:lnTo>
                    <a:pt x="2006" y="1605"/>
                  </a:lnTo>
                  <a:lnTo>
                    <a:pt x="2438" y="1143"/>
                  </a:lnTo>
                  <a:cubicBezTo>
                    <a:pt x="2500" y="1081"/>
                    <a:pt x="2500" y="1019"/>
                    <a:pt x="2500" y="927"/>
                  </a:cubicBezTo>
                  <a:cubicBezTo>
                    <a:pt x="2469" y="865"/>
                    <a:pt x="2407" y="803"/>
                    <a:pt x="2315" y="803"/>
                  </a:cubicBezTo>
                  <a:lnTo>
                    <a:pt x="1728" y="711"/>
                  </a:lnTo>
                  <a:lnTo>
                    <a:pt x="1451" y="124"/>
                  </a:lnTo>
                  <a:cubicBezTo>
                    <a:pt x="1420" y="62"/>
                    <a:pt x="1327" y="1"/>
                    <a:pt x="12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56" name="Google Shape;12556;p23"/>
            <p:cNvSpPr/>
            <p:nvPr/>
          </p:nvSpPr>
          <p:spPr>
            <a:xfrm>
              <a:off x="8022325" y="2763525"/>
              <a:ext cx="62525" cy="62725"/>
            </a:xfrm>
            <a:custGeom>
              <a:avLst/>
              <a:gdLst/>
              <a:ahLst/>
              <a:cxnLst/>
              <a:rect l="l" t="t" r="r" b="b"/>
              <a:pathLst>
                <a:path w="2501" h="2509" extrusionOk="0">
                  <a:moveTo>
                    <a:pt x="1266" y="734"/>
                  </a:moveTo>
                  <a:lnTo>
                    <a:pt x="1389" y="981"/>
                  </a:lnTo>
                  <a:cubicBezTo>
                    <a:pt x="1420" y="1042"/>
                    <a:pt x="1482" y="1104"/>
                    <a:pt x="1543" y="1104"/>
                  </a:cubicBezTo>
                  <a:lnTo>
                    <a:pt x="1852" y="1166"/>
                  </a:lnTo>
                  <a:lnTo>
                    <a:pt x="1605" y="1382"/>
                  </a:lnTo>
                  <a:cubicBezTo>
                    <a:pt x="1574" y="1444"/>
                    <a:pt x="1543" y="1505"/>
                    <a:pt x="1574" y="1567"/>
                  </a:cubicBezTo>
                  <a:lnTo>
                    <a:pt x="1605" y="1907"/>
                  </a:lnTo>
                  <a:lnTo>
                    <a:pt x="1358" y="1752"/>
                  </a:lnTo>
                  <a:cubicBezTo>
                    <a:pt x="1327" y="1737"/>
                    <a:pt x="1289" y="1729"/>
                    <a:pt x="1250" y="1729"/>
                  </a:cubicBezTo>
                  <a:cubicBezTo>
                    <a:pt x="1212" y="1729"/>
                    <a:pt x="1173" y="1737"/>
                    <a:pt x="1142" y="1752"/>
                  </a:cubicBezTo>
                  <a:lnTo>
                    <a:pt x="895" y="1907"/>
                  </a:lnTo>
                  <a:lnTo>
                    <a:pt x="957" y="1567"/>
                  </a:lnTo>
                  <a:cubicBezTo>
                    <a:pt x="957" y="1505"/>
                    <a:pt x="926" y="1444"/>
                    <a:pt x="895" y="1382"/>
                  </a:cubicBezTo>
                  <a:lnTo>
                    <a:pt x="648" y="1166"/>
                  </a:lnTo>
                  <a:lnTo>
                    <a:pt x="957" y="1104"/>
                  </a:lnTo>
                  <a:cubicBezTo>
                    <a:pt x="1050" y="1104"/>
                    <a:pt x="1111" y="1042"/>
                    <a:pt x="1142" y="981"/>
                  </a:cubicBezTo>
                  <a:lnTo>
                    <a:pt x="1266" y="734"/>
                  </a:lnTo>
                  <a:close/>
                  <a:moveTo>
                    <a:pt x="1250" y="1"/>
                  </a:moveTo>
                  <a:cubicBezTo>
                    <a:pt x="1173" y="1"/>
                    <a:pt x="1096" y="39"/>
                    <a:pt x="1050" y="117"/>
                  </a:cubicBezTo>
                  <a:lnTo>
                    <a:pt x="803" y="703"/>
                  </a:lnTo>
                  <a:lnTo>
                    <a:pt x="185" y="796"/>
                  </a:lnTo>
                  <a:cubicBezTo>
                    <a:pt x="93" y="826"/>
                    <a:pt x="31" y="857"/>
                    <a:pt x="31" y="950"/>
                  </a:cubicBezTo>
                  <a:cubicBezTo>
                    <a:pt x="0" y="1012"/>
                    <a:pt x="0" y="1104"/>
                    <a:pt x="62" y="1166"/>
                  </a:cubicBezTo>
                  <a:lnTo>
                    <a:pt x="494" y="1629"/>
                  </a:lnTo>
                  <a:lnTo>
                    <a:pt x="401" y="2246"/>
                  </a:lnTo>
                  <a:cubicBezTo>
                    <a:pt x="401" y="2339"/>
                    <a:pt x="432" y="2431"/>
                    <a:pt x="494" y="2462"/>
                  </a:cubicBezTo>
                  <a:cubicBezTo>
                    <a:pt x="525" y="2493"/>
                    <a:pt x="563" y="2508"/>
                    <a:pt x="602" y="2508"/>
                  </a:cubicBezTo>
                  <a:cubicBezTo>
                    <a:pt x="641" y="2508"/>
                    <a:pt x="679" y="2493"/>
                    <a:pt x="710" y="2462"/>
                  </a:cubicBezTo>
                  <a:lnTo>
                    <a:pt x="1266" y="2184"/>
                  </a:lnTo>
                  <a:lnTo>
                    <a:pt x="1790" y="2462"/>
                  </a:lnTo>
                  <a:cubicBezTo>
                    <a:pt x="1821" y="2493"/>
                    <a:pt x="1860" y="2508"/>
                    <a:pt x="1898" y="2508"/>
                  </a:cubicBezTo>
                  <a:cubicBezTo>
                    <a:pt x="1937" y="2508"/>
                    <a:pt x="1975" y="2493"/>
                    <a:pt x="2006" y="2462"/>
                  </a:cubicBezTo>
                  <a:cubicBezTo>
                    <a:pt x="2068" y="2431"/>
                    <a:pt x="2130" y="2339"/>
                    <a:pt x="2099" y="2246"/>
                  </a:cubicBezTo>
                  <a:lnTo>
                    <a:pt x="2006" y="1629"/>
                  </a:lnTo>
                  <a:lnTo>
                    <a:pt x="2438" y="1166"/>
                  </a:lnTo>
                  <a:cubicBezTo>
                    <a:pt x="2500" y="1104"/>
                    <a:pt x="2500" y="1012"/>
                    <a:pt x="2500" y="950"/>
                  </a:cubicBezTo>
                  <a:cubicBezTo>
                    <a:pt x="2469" y="857"/>
                    <a:pt x="2407" y="826"/>
                    <a:pt x="2315" y="796"/>
                  </a:cubicBezTo>
                  <a:lnTo>
                    <a:pt x="1729" y="703"/>
                  </a:lnTo>
                  <a:lnTo>
                    <a:pt x="1451" y="117"/>
                  </a:lnTo>
                  <a:cubicBezTo>
                    <a:pt x="1404" y="39"/>
                    <a:pt x="1327" y="1"/>
                    <a:pt x="12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557" name="Google Shape;12557;p23"/>
          <p:cNvSpPr/>
          <p:nvPr/>
        </p:nvSpPr>
        <p:spPr>
          <a:xfrm>
            <a:off x="7700423" y="4054339"/>
            <a:ext cx="532729" cy="507804"/>
          </a:xfrm>
          <a:custGeom>
            <a:avLst/>
            <a:gdLst/>
            <a:ahLst/>
            <a:cxnLst/>
            <a:rect l="l" t="t" r="r" b="b"/>
            <a:pathLst>
              <a:path w="15154" h="14445" extrusionOk="0">
                <a:moveTo>
                  <a:pt x="11666" y="1429"/>
                </a:moveTo>
                <a:cubicBezTo>
                  <a:pt x="12090" y="1429"/>
                  <a:pt x="12515" y="1591"/>
                  <a:pt x="12839" y="1915"/>
                </a:cubicBezTo>
                <a:cubicBezTo>
                  <a:pt x="13487" y="2563"/>
                  <a:pt x="13487" y="3643"/>
                  <a:pt x="12839" y="4291"/>
                </a:cubicBezTo>
                <a:lnTo>
                  <a:pt x="11111" y="5989"/>
                </a:lnTo>
                <a:cubicBezTo>
                  <a:pt x="10806" y="6315"/>
                  <a:pt x="10379" y="6473"/>
                  <a:pt x="9949" y="6473"/>
                </a:cubicBezTo>
                <a:cubicBezTo>
                  <a:pt x="9768" y="6473"/>
                  <a:pt x="9586" y="6445"/>
                  <a:pt x="9413" y="6390"/>
                </a:cubicBezTo>
                <a:lnTo>
                  <a:pt x="9629" y="6174"/>
                </a:lnTo>
                <a:cubicBezTo>
                  <a:pt x="10153" y="5650"/>
                  <a:pt x="9629" y="4905"/>
                  <a:pt x="9065" y="4905"/>
                </a:cubicBezTo>
                <a:cubicBezTo>
                  <a:pt x="8898" y="4905"/>
                  <a:pt x="8728" y="4970"/>
                  <a:pt x="8580" y="5125"/>
                </a:cubicBezTo>
                <a:lnTo>
                  <a:pt x="8364" y="5341"/>
                </a:lnTo>
                <a:cubicBezTo>
                  <a:pt x="8148" y="4724"/>
                  <a:pt x="8302" y="4075"/>
                  <a:pt x="8734" y="3643"/>
                </a:cubicBezTo>
                <a:lnTo>
                  <a:pt x="8765" y="3643"/>
                </a:lnTo>
                <a:lnTo>
                  <a:pt x="10493" y="1915"/>
                </a:lnTo>
                <a:cubicBezTo>
                  <a:pt x="10817" y="1591"/>
                  <a:pt x="11242" y="1429"/>
                  <a:pt x="11666" y="1429"/>
                </a:cubicBezTo>
                <a:close/>
                <a:moveTo>
                  <a:pt x="9076" y="5344"/>
                </a:moveTo>
                <a:cubicBezTo>
                  <a:pt x="9325" y="5344"/>
                  <a:pt x="9536" y="5657"/>
                  <a:pt x="9321" y="5896"/>
                </a:cubicBezTo>
                <a:lnTo>
                  <a:pt x="8888" y="6328"/>
                </a:lnTo>
                <a:lnTo>
                  <a:pt x="6234" y="8982"/>
                </a:lnTo>
                <a:cubicBezTo>
                  <a:pt x="6174" y="9043"/>
                  <a:pt x="6105" y="9068"/>
                  <a:pt x="6037" y="9068"/>
                </a:cubicBezTo>
                <a:cubicBezTo>
                  <a:pt x="5791" y="9068"/>
                  <a:pt x="5554" y="8737"/>
                  <a:pt x="5771" y="8520"/>
                </a:cubicBezTo>
                <a:lnTo>
                  <a:pt x="8858" y="5433"/>
                </a:lnTo>
                <a:cubicBezTo>
                  <a:pt x="8927" y="5371"/>
                  <a:pt x="9003" y="5344"/>
                  <a:pt x="9076" y="5344"/>
                </a:cubicBezTo>
                <a:close/>
                <a:moveTo>
                  <a:pt x="5174" y="6884"/>
                </a:moveTo>
                <a:cubicBezTo>
                  <a:pt x="5623" y="6884"/>
                  <a:pt x="6073" y="6995"/>
                  <a:pt x="6481" y="7223"/>
                </a:cubicBezTo>
                <a:lnTo>
                  <a:pt x="6018" y="7686"/>
                </a:lnTo>
                <a:cubicBezTo>
                  <a:pt x="5740" y="7558"/>
                  <a:pt x="5447" y="7496"/>
                  <a:pt x="5157" y="7496"/>
                </a:cubicBezTo>
                <a:cubicBezTo>
                  <a:pt x="4611" y="7496"/>
                  <a:pt x="4076" y="7715"/>
                  <a:pt x="3673" y="8118"/>
                </a:cubicBezTo>
                <a:lnTo>
                  <a:pt x="1945" y="9847"/>
                </a:lnTo>
                <a:cubicBezTo>
                  <a:pt x="540" y="11347"/>
                  <a:pt x="1891" y="13380"/>
                  <a:pt x="3488" y="13380"/>
                </a:cubicBezTo>
                <a:cubicBezTo>
                  <a:pt x="3961" y="13380"/>
                  <a:pt x="4456" y="13201"/>
                  <a:pt x="4907" y="12778"/>
                </a:cubicBezTo>
                <a:cubicBezTo>
                  <a:pt x="5049" y="12636"/>
                  <a:pt x="4919" y="12440"/>
                  <a:pt x="4767" y="12440"/>
                </a:cubicBezTo>
                <a:cubicBezTo>
                  <a:pt x="4721" y="12440"/>
                  <a:pt x="4673" y="12458"/>
                  <a:pt x="4630" y="12501"/>
                </a:cubicBezTo>
                <a:cubicBezTo>
                  <a:pt x="4306" y="12825"/>
                  <a:pt x="3873" y="12987"/>
                  <a:pt x="3441" y="12987"/>
                </a:cubicBezTo>
                <a:cubicBezTo>
                  <a:pt x="3009" y="12987"/>
                  <a:pt x="2577" y="12825"/>
                  <a:pt x="2253" y="12501"/>
                </a:cubicBezTo>
                <a:cubicBezTo>
                  <a:pt x="1605" y="11853"/>
                  <a:pt x="1605" y="10772"/>
                  <a:pt x="2253" y="10124"/>
                </a:cubicBezTo>
                <a:lnTo>
                  <a:pt x="3981" y="8427"/>
                </a:lnTo>
                <a:cubicBezTo>
                  <a:pt x="4284" y="8102"/>
                  <a:pt x="4708" y="7930"/>
                  <a:pt x="5137" y="7930"/>
                </a:cubicBezTo>
                <a:cubicBezTo>
                  <a:pt x="5320" y="7930"/>
                  <a:pt x="5503" y="7961"/>
                  <a:pt x="5679" y="8026"/>
                </a:cubicBezTo>
                <a:lnTo>
                  <a:pt x="5494" y="8242"/>
                </a:lnTo>
                <a:cubicBezTo>
                  <a:pt x="4970" y="8766"/>
                  <a:pt x="5475" y="9511"/>
                  <a:pt x="6046" y="9511"/>
                </a:cubicBezTo>
                <a:cubicBezTo>
                  <a:pt x="6214" y="9511"/>
                  <a:pt x="6388" y="9446"/>
                  <a:pt x="6543" y="9291"/>
                </a:cubicBezTo>
                <a:lnTo>
                  <a:pt x="6728" y="9075"/>
                </a:lnTo>
                <a:lnTo>
                  <a:pt x="6728" y="9075"/>
                </a:lnTo>
                <a:cubicBezTo>
                  <a:pt x="6944" y="9692"/>
                  <a:pt x="6790" y="10340"/>
                  <a:pt x="6327" y="10772"/>
                </a:cubicBezTo>
                <a:lnTo>
                  <a:pt x="5370" y="11760"/>
                </a:lnTo>
                <a:cubicBezTo>
                  <a:pt x="5201" y="11905"/>
                  <a:pt x="5354" y="12126"/>
                  <a:pt x="5517" y="12126"/>
                </a:cubicBezTo>
                <a:cubicBezTo>
                  <a:pt x="5562" y="12126"/>
                  <a:pt x="5608" y="12109"/>
                  <a:pt x="5648" y="12069"/>
                </a:cubicBezTo>
                <a:lnTo>
                  <a:pt x="6636" y="11081"/>
                </a:lnTo>
                <a:cubicBezTo>
                  <a:pt x="7253" y="10464"/>
                  <a:pt x="7407" y="9538"/>
                  <a:pt x="7068" y="8766"/>
                </a:cubicBezTo>
                <a:lnTo>
                  <a:pt x="7531" y="8304"/>
                </a:lnTo>
                <a:lnTo>
                  <a:pt x="7531" y="8304"/>
                </a:lnTo>
                <a:cubicBezTo>
                  <a:pt x="8117" y="9353"/>
                  <a:pt x="7932" y="10680"/>
                  <a:pt x="7068" y="11513"/>
                </a:cubicBezTo>
                <a:lnTo>
                  <a:pt x="5370" y="13211"/>
                </a:lnTo>
                <a:cubicBezTo>
                  <a:pt x="4830" y="13751"/>
                  <a:pt x="4136" y="14021"/>
                  <a:pt x="3441" y="14021"/>
                </a:cubicBezTo>
                <a:cubicBezTo>
                  <a:pt x="2747" y="14021"/>
                  <a:pt x="2053" y="13751"/>
                  <a:pt x="1513" y="13211"/>
                </a:cubicBezTo>
                <a:cubicBezTo>
                  <a:pt x="463" y="12161"/>
                  <a:pt x="463" y="10464"/>
                  <a:pt x="1513" y="9384"/>
                </a:cubicBezTo>
                <a:lnTo>
                  <a:pt x="3241" y="7686"/>
                </a:lnTo>
                <a:cubicBezTo>
                  <a:pt x="3769" y="7158"/>
                  <a:pt x="4469" y="6884"/>
                  <a:pt x="5174" y="6884"/>
                </a:cubicBezTo>
                <a:close/>
                <a:moveTo>
                  <a:pt x="12008" y="0"/>
                </a:moveTo>
                <a:cubicBezTo>
                  <a:pt x="11755" y="0"/>
                  <a:pt x="11706" y="404"/>
                  <a:pt x="11975" y="434"/>
                </a:cubicBezTo>
                <a:cubicBezTo>
                  <a:pt x="14228" y="711"/>
                  <a:pt x="15153" y="3427"/>
                  <a:pt x="13580" y="5032"/>
                </a:cubicBezTo>
                <a:lnTo>
                  <a:pt x="11851" y="6730"/>
                </a:lnTo>
                <a:cubicBezTo>
                  <a:pt x="11323" y="7257"/>
                  <a:pt x="10634" y="7532"/>
                  <a:pt x="9931" y="7532"/>
                </a:cubicBezTo>
                <a:cubicBezTo>
                  <a:pt x="9484" y="7532"/>
                  <a:pt x="9031" y="7421"/>
                  <a:pt x="8611" y="7192"/>
                </a:cubicBezTo>
                <a:lnTo>
                  <a:pt x="9074" y="6730"/>
                </a:lnTo>
                <a:cubicBezTo>
                  <a:pt x="9351" y="6853"/>
                  <a:pt x="9629" y="6915"/>
                  <a:pt x="9938" y="6915"/>
                </a:cubicBezTo>
                <a:cubicBezTo>
                  <a:pt x="10493" y="6915"/>
                  <a:pt x="11018" y="6699"/>
                  <a:pt x="11419" y="6297"/>
                </a:cubicBezTo>
                <a:lnTo>
                  <a:pt x="13147" y="4600"/>
                </a:lnTo>
                <a:cubicBezTo>
                  <a:pt x="14553" y="3076"/>
                  <a:pt x="13201" y="1037"/>
                  <a:pt x="11602" y="1037"/>
                </a:cubicBezTo>
                <a:cubicBezTo>
                  <a:pt x="11130" y="1037"/>
                  <a:pt x="10635" y="1215"/>
                  <a:pt x="10185" y="1637"/>
                </a:cubicBezTo>
                <a:lnTo>
                  <a:pt x="8456" y="3366"/>
                </a:lnTo>
                <a:cubicBezTo>
                  <a:pt x="7839" y="3952"/>
                  <a:pt x="7685" y="4847"/>
                  <a:pt x="7994" y="5649"/>
                </a:cubicBezTo>
                <a:lnTo>
                  <a:pt x="8024" y="5680"/>
                </a:lnTo>
                <a:lnTo>
                  <a:pt x="7561" y="6143"/>
                </a:lnTo>
                <a:cubicBezTo>
                  <a:pt x="6975" y="5094"/>
                  <a:pt x="7160" y="3767"/>
                  <a:pt x="8024" y="2934"/>
                </a:cubicBezTo>
                <a:lnTo>
                  <a:pt x="9753" y="1205"/>
                </a:lnTo>
                <a:cubicBezTo>
                  <a:pt x="10061" y="897"/>
                  <a:pt x="10432" y="650"/>
                  <a:pt x="10864" y="526"/>
                </a:cubicBezTo>
                <a:cubicBezTo>
                  <a:pt x="11092" y="441"/>
                  <a:pt x="11004" y="118"/>
                  <a:pt x="10794" y="118"/>
                </a:cubicBezTo>
                <a:cubicBezTo>
                  <a:pt x="10777" y="118"/>
                  <a:pt x="10759" y="120"/>
                  <a:pt x="10740" y="125"/>
                </a:cubicBezTo>
                <a:cubicBezTo>
                  <a:pt x="10246" y="249"/>
                  <a:pt x="9814" y="526"/>
                  <a:pt x="9444" y="897"/>
                </a:cubicBezTo>
                <a:lnTo>
                  <a:pt x="7716" y="2594"/>
                </a:lnTo>
                <a:cubicBezTo>
                  <a:pt x="6697" y="3613"/>
                  <a:pt x="6512" y="5217"/>
                  <a:pt x="7253" y="6452"/>
                </a:cubicBezTo>
                <a:lnTo>
                  <a:pt x="6790" y="6915"/>
                </a:lnTo>
                <a:cubicBezTo>
                  <a:pt x="6286" y="6612"/>
                  <a:pt x="5720" y="6464"/>
                  <a:pt x="5158" y="6464"/>
                </a:cubicBezTo>
                <a:cubicBezTo>
                  <a:pt x="4343" y="6464"/>
                  <a:pt x="3535" y="6775"/>
                  <a:pt x="2932" y="7378"/>
                </a:cubicBezTo>
                <a:lnTo>
                  <a:pt x="1235" y="9106"/>
                </a:lnTo>
                <a:cubicBezTo>
                  <a:pt x="0" y="10310"/>
                  <a:pt x="0" y="12316"/>
                  <a:pt x="1235" y="13519"/>
                </a:cubicBezTo>
                <a:cubicBezTo>
                  <a:pt x="1837" y="14136"/>
                  <a:pt x="2639" y="14445"/>
                  <a:pt x="3441" y="14445"/>
                </a:cubicBezTo>
                <a:cubicBezTo>
                  <a:pt x="4244" y="14445"/>
                  <a:pt x="5046" y="14136"/>
                  <a:pt x="5648" y="13519"/>
                </a:cubicBezTo>
                <a:lnTo>
                  <a:pt x="7407" y="11791"/>
                </a:lnTo>
                <a:cubicBezTo>
                  <a:pt x="8395" y="10772"/>
                  <a:pt x="8611" y="9198"/>
                  <a:pt x="7870" y="7964"/>
                </a:cubicBezTo>
                <a:lnTo>
                  <a:pt x="8333" y="7501"/>
                </a:lnTo>
                <a:cubicBezTo>
                  <a:pt x="8837" y="7804"/>
                  <a:pt x="9403" y="7952"/>
                  <a:pt x="9965" y="7952"/>
                </a:cubicBezTo>
                <a:cubicBezTo>
                  <a:pt x="10780" y="7952"/>
                  <a:pt x="11588" y="7641"/>
                  <a:pt x="12191" y="7038"/>
                </a:cubicBezTo>
                <a:lnTo>
                  <a:pt x="13919" y="5310"/>
                </a:lnTo>
                <a:cubicBezTo>
                  <a:pt x="15123" y="4106"/>
                  <a:pt x="15123" y="2100"/>
                  <a:pt x="13919" y="897"/>
                </a:cubicBezTo>
                <a:lnTo>
                  <a:pt x="13857" y="897"/>
                </a:lnTo>
                <a:cubicBezTo>
                  <a:pt x="13363" y="403"/>
                  <a:pt x="12746" y="94"/>
                  <a:pt x="12036" y="2"/>
                </a:cubicBezTo>
                <a:cubicBezTo>
                  <a:pt x="12027" y="1"/>
                  <a:pt x="12018" y="0"/>
                  <a:pt x="1200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558" name="Google Shape;12558;p23"/>
          <p:cNvGrpSpPr/>
          <p:nvPr/>
        </p:nvGrpSpPr>
        <p:grpSpPr>
          <a:xfrm>
            <a:off x="9843722" y="4052722"/>
            <a:ext cx="508894" cy="511038"/>
            <a:chOff x="5505525" y="2463200"/>
            <a:chExt cx="361900" cy="363425"/>
          </a:xfrm>
        </p:grpSpPr>
        <p:sp>
          <p:nvSpPr>
            <p:cNvPr id="12559" name="Google Shape;12559;p23"/>
            <p:cNvSpPr/>
            <p:nvPr/>
          </p:nvSpPr>
          <p:spPr>
            <a:xfrm>
              <a:off x="5505525" y="2545775"/>
              <a:ext cx="361900" cy="280850"/>
            </a:xfrm>
            <a:custGeom>
              <a:avLst/>
              <a:gdLst/>
              <a:ahLst/>
              <a:cxnLst/>
              <a:rect l="l" t="t" r="r" b="b"/>
              <a:pathLst>
                <a:path w="14476" h="11234" extrusionOk="0">
                  <a:moveTo>
                    <a:pt x="5834" y="6018"/>
                  </a:moveTo>
                  <a:cubicBezTo>
                    <a:pt x="6019" y="6018"/>
                    <a:pt x="6173" y="6142"/>
                    <a:pt x="6173" y="6327"/>
                  </a:cubicBezTo>
                  <a:cubicBezTo>
                    <a:pt x="6173" y="6537"/>
                    <a:pt x="6002" y="6661"/>
                    <a:pt x="5835" y="6661"/>
                  </a:cubicBezTo>
                  <a:cubicBezTo>
                    <a:pt x="5755" y="6661"/>
                    <a:pt x="5677" y="6633"/>
                    <a:pt x="5618" y="6574"/>
                  </a:cubicBezTo>
                  <a:cubicBezTo>
                    <a:pt x="5402" y="6358"/>
                    <a:pt x="5556" y="6018"/>
                    <a:pt x="5834" y="6018"/>
                  </a:cubicBezTo>
                  <a:close/>
                  <a:moveTo>
                    <a:pt x="8519" y="6018"/>
                  </a:moveTo>
                  <a:cubicBezTo>
                    <a:pt x="8796" y="6018"/>
                    <a:pt x="8951" y="6358"/>
                    <a:pt x="8735" y="6574"/>
                  </a:cubicBezTo>
                  <a:cubicBezTo>
                    <a:pt x="8665" y="6633"/>
                    <a:pt x="8584" y="6661"/>
                    <a:pt x="8504" y="6661"/>
                  </a:cubicBezTo>
                  <a:cubicBezTo>
                    <a:pt x="8336" y="6661"/>
                    <a:pt x="8179" y="6537"/>
                    <a:pt x="8179" y="6327"/>
                  </a:cubicBezTo>
                  <a:cubicBezTo>
                    <a:pt x="8179" y="6142"/>
                    <a:pt x="8334" y="6018"/>
                    <a:pt x="8519" y="6018"/>
                  </a:cubicBezTo>
                  <a:close/>
                  <a:moveTo>
                    <a:pt x="4322" y="2562"/>
                  </a:moveTo>
                  <a:lnTo>
                    <a:pt x="4414" y="3086"/>
                  </a:lnTo>
                  <a:lnTo>
                    <a:pt x="1606" y="3086"/>
                  </a:lnTo>
                  <a:cubicBezTo>
                    <a:pt x="1592" y="3083"/>
                    <a:pt x="1580" y="3082"/>
                    <a:pt x="1567" y="3082"/>
                  </a:cubicBezTo>
                  <a:cubicBezTo>
                    <a:pt x="1463" y="3082"/>
                    <a:pt x="1390" y="3189"/>
                    <a:pt x="1390" y="3272"/>
                  </a:cubicBezTo>
                  <a:lnTo>
                    <a:pt x="1390" y="7561"/>
                  </a:lnTo>
                  <a:cubicBezTo>
                    <a:pt x="1390" y="7700"/>
                    <a:pt x="1498" y="7770"/>
                    <a:pt x="1606" y="7770"/>
                  </a:cubicBezTo>
                  <a:cubicBezTo>
                    <a:pt x="1714" y="7770"/>
                    <a:pt x="1822" y="7700"/>
                    <a:pt x="1822" y="7561"/>
                  </a:cubicBezTo>
                  <a:lnTo>
                    <a:pt x="1822" y="3488"/>
                  </a:lnTo>
                  <a:lnTo>
                    <a:pt x="4538" y="3488"/>
                  </a:lnTo>
                  <a:lnTo>
                    <a:pt x="4723" y="4383"/>
                  </a:lnTo>
                  <a:cubicBezTo>
                    <a:pt x="4784" y="4629"/>
                    <a:pt x="5000" y="4815"/>
                    <a:pt x="5278" y="4845"/>
                  </a:cubicBezTo>
                  <a:lnTo>
                    <a:pt x="9229" y="4845"/>
                  </a:lnTo>
                  <a:lnTo>
                    <a:pt x="9198" y="5000"/>
                  </a:lnTo>
                  <a:cubicBezTo>
                    <a:pt x="9136" y="5339"/>
                    <a:pt x="8858" y="5586"/>
                    <a:pt x="8488" y="5617"/>
                  </a:cubicBezTo>
                  <a:lnTo>
                    <a:pt x="5247" y="5617"/>
                  </a:lnTo>
                  <a:cubicBezTo>
                    <a:pt x="5031" y="5617"/>
                    <a:pt x="4970" y="5926"/>
                    <a:pt x="5186" y="6018"/>
                  </a:cubicBezTo>
                  <a:cubicBezTo>
                    <a:pt x="5124" y="6111"/>
                    <a:pt x="5093" y="6234"/>
                    <a:pt x="5093" y="6358"/>
                  </a:cubicBezTo>
                  <a:cubicBezTo>
                    <a:pt x="5093" y="6714"/>
                    <a:pt x="5382" y="6865"/>
                    <a:pt x="5704" y="6865"/>
                  </a:cubicBezTo>
                  <a:cubicBezTo>
                    <a:pt x="6191" y="6865"/>
                    <a:pt x="6754" y="6520"/>
                    <a:pt x="6513" y="6018"/>
                  </a:cubicBezTo>
                  <a:lnTo>
                    <a:pt x="7840" y="6018"/>
                  </a:lnTo>
                  <a:cubicBezTo>
                    <a:pt x="7581" y="6536"/>
                    <a:pt x="7939" y="7108"/>
                    <a:pt x="8489" y="7108"/>
                  </a:cubicBezTo>
                  <a:cubicBezTo>
                    <a:pt x="8529" y="7108"/>
                    <a:pt x="8570" y="7105"/>
                    <a:pt x="8611" y="7098"/>
                  </a:cubicBezTo>
                  <a:cubicBezTo>
                    <a:pt x="9198" y="7037"/>
                    <a:pt x="9475" y="6327"/>
                    <a:pt x="9074" y="5864"/>
                  </a:cubicBezTo>
                  <a:cubicBezTo>
                    <a:pt x="9352" y="5710"/>
                    <a:pt x="9568" y="5401"/>
                    <a:pt x="9630" y="5092"/>
                  </a:cubicBezTo>
                  <a:lnTo>
                    <a:pt x="9938" y="3488"/>
                  </a:lnTo>
                  <a:lnTo>
                    <a:pt x="12654" y="3488"/>
                  </a:lnTo>
                  <a:lnTo>
                    <a:pt x="12654" y="9444"/>
                  </a:lnTo>
                  <a:lnTo>
                    <a:pt x="1822" y="9413"/>
                  </a:lnTo>
                  <a:lnTo>
                    <a:pt x="1822" y="8611"/>
                  </a:lnTo>
                  <a:cubicBezTo>
                    <a:pt x="1822" y="8472"/>
                    <a:pt x="1714" y="8402"/>
                    <a:pt x="1606" y="8402"/>
                  </a:cubicBezTo>
                  <a:cubicBezTo>
                    <a:pt x="1498" y="8402"/>
                    <a:pt x="1390" y="8472"/>
                    <a:pt x="1390" y="8611"/>
                  </a:cubicBezTo>
                  <a:lnTo>
                    <a:pt x="1390" y="9444"/>
                  </a:lnTo>
                  <a:lnTo>
                    <a:pt x="988" y="9444"/>
                  </a:lnTo>
                  <a:lnTo>
                    <a:pt x="988" y="3302"/>
                  </a:lnTo>
                  <a:cubicBezTo>
                    <a:pt x="988" y="2901"/>
                    <a:pt x="1297" y="2562"/>
                    <a:pt x="1698" y="2562"/>
                  </a:cubicBezTo>
                  <a:close/>
                  <a:moveTo>
                    <a:pt x="12809" y="2531"/>
                  </a:moveTo>
                  <a:cubicBezTo>
                    <a:pt x="13210" y="2531"/>
                    <a:pt x="13518" y="2870"/>
                    <a:pt x="13518" y="3302"/>
                  </a:cubicBezTo>
                  <a:lnTo>
                    <a:pt x="13518" y="9475"/>
                  </a:lnTo>
                  <a:lnTo>
                    <a:pt x="13086" y="9413"/>
                  </a:lnTo>
                  <a:lnTo>
                    <a:pt x="13086" y="3241"/>
                  </a:lnTo>
                  <a:cubicBezTo>
                    <a:pt x="13086" y="3117"/>
                    <a:pt x="12994" y="3025"/>
                    <a:pt x="12870" y="3025"/>
                  </a:cubicBezTo>
                  <a:lnTo>
                    <a:pt x="10000" y="3025"/>
                  </a:lnTo>
                  <a:lnTo>
                    <a:pt x="10093" y="2531"/>
                  </a:lnTo>
                  <a:close/>
                  <a:moveTo>
                    <a:pt x="7963" y="9845"/>
                  </a:moveTo>
                  <a:cubicBezTo>
                    <a:pt x="7963" y="9999"/>
                    <a:pt x="7840" y="10123"/>
                    <a:pt x="7685" y="10123"/>
                  </a:cubicBezTo>
                  <a:lnTo>
                    <a:pt x="6790" y="10123"/>
                  </a:lnTo>
                  <a:cubicBezTo>
                    <a:pt x="6636" y="10123"/>
                    <a:pt x="6544" y="9999"/>
                    <a:pt x="6544" y="9845"/>
                  </a:cubicBezTo>
                  <a:close/>
                  <a:moveTo>
                    <a:pt x="10741" y="0"/>
                  </a:moveTo>
                  <a:cubicBezTo>
                    <a:pt x="10401" y="31"/>
                    <a:pt x="10093" y="278"/>
                    <a:pt x="10000" y="617"/>
                  </a:cubicBezTo>
                  <a:lnTo>
                    <a:pt x="9877" y="1389"/>
                  </a:lnTo>
                  <a:lnTo>
                    <a:pt x="7932" y="1389"/>
                  </a:lnTo>
                  <a:cubicBezTo>
                    <a:pt x="7655" y="1389"/>
                    <a:pt x="7655" y="1821"/>
                    <a:pt x="7932" y="1821"/>
                  </a:cubicBezTo>
                  <a:lnTo>
                    <a:pt x="9784" y="1821"/>
                  </a:lnTo>
                  <a:lnTo>
                    <a:pt x="9290" y="4413"/>
                  </a:lnTo>
                  <a:lnTo>
                    <a:pt x="5278" y="4413"/>
                  </a:lnTo>
                  <a:cubicBezTo>
                    <a:pt x="5186" y="4413"/>
                    <a:pt x="5124" y="4352"/>
                    <a:pt x="5124" y="4290"/>
                  </a:cubicBezTo>
                  <a:lnTo>
                    <a:pt x="4661" y="2006"/>
                  </a:lnTo>
                  <a:cubicBezTo>
                    <a:pt x="4630" y="1914"/>
                    <a:pt x="4692" y="1821"/>
                    <a:pt x="4815" y="1821"/>
                  </a:cubicBezTo>
                  <a:lnTo>
                    <a:pt x="6605" y="1821"/>
                  </a:lnTo>
                  <a:cubicBezTo>
                    <a:pt x="6914" y="1821"/>
                    <a:pt x="6914" y="1389"/>
                    <a:pt x="6605" y="1389"/>
                  </a:cubicBezTo>
                  <a:lnTo>
                    <a:pt x="4815" y="1389"/>
                  </a:lnTo>
                  <a:cubicBezTo>
                    <a:pt x="4445" y="1389"/>
                    <a:pt x="4167" y="1728"/>
                    <a:pt x="4229" y="2099"/>
                  </a:cubicBezTo>
                  <a:lnTo>
                    <a:pt x="4229" y="2130"/>
                  </a:lnTo>
                  <a:lnTo>
                    <a:pt x="1698" y="2130"/>
                  </a:lnTo>
                  <a:cubicBezTo>
                    <a:pt x="1050" y="2130"/>
                    <a:pt x="556" y="2654"/>
                    <a:pt x="556" y="3302"/>
                  </a:cubicBezTo>
                  <a:lnTo>
                    <a:pt x="556" y="9475"/>
                  </a:lnTo>
                  <a:lnTo>
                    <a:pt x="217" y="9475"/>
                  </a:lnTo>
                  <a:cubicBezTo>
                    <a:pt x="93" y="9475"/>
                    <a:pt x="1" y="9567"/>
                    <a:pt x="1" y="9660"/>
                  </a:cubicBezTo>
                  <a:lnTo>
                    <a:pt x="1" y="10185"/>
                  </a:lnTo>
                  <a:cubicBezTo>
                    <a:pt x="1" y="10771"/>
                    <a:pt x="464" y="11234"/>
                    <a:pt x="1050" y="11234"/>
                  </a:cubicBezTo>
                  <a:lnTo>
                    <a:pt x="11543" y="11234"/>
                  </a:lnTo>
                  <a:cubicBezTo>
                    <a:pt x="11852" y="11234"/>
                    <a:pt x="11852" y="10833"/>
                    <a:pt x="11543" y="10833"/>
                  </a:cubicBezTo>
                  <a:lnTo>
                    <a:pt x="1050" y="10833"/>
                  </a:lnTo>
                  <a:cubicBezTo>
                    <a:pt x="711" y="10802"/>
                    <a:pt x="433" y="10524"/>
                    <a:pt x="433" y="10185"/>
                  </a:cubicBezTo>
                  <a:lnTo>
                    <a:pt x="433" y="9845"/>
                  </a:lnTo>
                  <a:lnTo>
                    <a:pt x="6111" y="9845"/>
                  </a:lnTo>
                  <a:cubicBezTo>
                    <a:pt x="6111" y="10215"/>
                    <a:pt x="6420" y="10524"/>
                    <a:pt x="6790" y="10524"/>
                  </a:cubicBezTo>
                  <a:lnTo>
                    <a:pt x="7685" y="10524"/>
                  </a:lnTo>
                  <a:cubicBezTo>
                    <a:pt x="7703" y="10525"/>
                    <a:pt x="7720" y="10526"/>
                    <a:pt x="7736" y="10526"/>
                  </a:cubicBezTo>
                  <a:cubicBezTo>
                    <a:pt x="8084" y="10526"/>
                    <a:pt x="8364" y="10228"/>
                    <a:pt x="8364" y="9845"/>
                  </a:cubicBezTo>
                  <a:lnTo>
                    <a:pt x="14074" y="9845"/>
                  </a:lnTo>
                  <a:lnTo>
                    <a:pt x="14074" y="10154"/>
                  </a:lnTo>
                  <a:cubicBezTo>
                    <a:pt x="14074" y="10493"/>
                    <a:pt x="13765" y="10802"/>
                    <a:pt x="13426" y="10802"/>
                  </a:cubicBezTo>
                  <a:lnTo>
                    <a:pt x="12685" y="10802"/>
                  </a:lnTo>
                  <a:cubicBezTo>
                    <a:pt x="12407" y="10802"/>
                    <a:pt x="12407" y="11203"/>
                    <a:pt x="12685" y="11203"/>
                  </a:cubicBezTo>
                  <a:lnTo>
                    <a:pt x="13426" y="11203"/>
                  </a:lnTo>
                  <a:cubicBezTo>
                    <a:pt x="14012" y="11203"/>
                    <a:pt x="14475" y="10740"/>
                    <a:pt x="14475" y="10154"/>
                  </a:cubicBezTo>
                  <a:lnTo>
                    <a:pt x="14475" y="9660"/>
                  </a:lnTo>
                  <a:cubicBezTo>
                    <a:pt x="14475" y="9536"/>
                    <a:pt x="14382" y="9444"/>
                    <a:pt x="14259" y="9444"/>
                  </a:cubicBezTo>
                  <a:lnTo>
                    <a:pt x="13920" y="9444"/>
                  </a:lnTo>
                  <a:lnTo>
                    <a:pt x="13920" y="3302"/>
                  </a:lnTo>
                  <a:cubicBezTo>
                    <a:pt x="13920" y="2654"/>
                    <a:pt x="13426" y="2130"/>
                    <a:pt x="12778" y="2130"/>
                  </a:cubicBezTo>
                  <a:lnTo>
                    <a:pt x="10154" y="2130"/>
                  </a:lnTo>
                  <a:cubicBezTo>
                    <a:pt x="10247" y="1667"/>
                    <a:pt x="10340" y="1173"/>
                    <a:pt x="10432" y="710"/>
                  </a:cubicBezTo>
                  <a:cubicBezTo>
                    <a:pt x="10463" y="556"/>
                    <a:pt x="10586" y="432"/>
                    <a:pt x="10741" y="432"/>
                  </a:cubicBezTo>
                  <a:lnTo>
                    <a:pt x="11049" y="432"/>
                  </a:lnTo>
                  <a:cubicBezTo>
                    <a:pt x="11327" y="432"/>
                    <a:pt x="11327" y="0"/>
                    <a:pt x="11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0" name="Google Shape;12560;p23"/>
            <p:cNvSpPr/>
            <p:nvPr/>
          </p:nvSpPr>
          <p:spPr>
            <a:xfrm>
              <a:off x="5642100" y="2463200"/>
              <a:ext cx="89525" cy="109025"/>
            </a:xfrm>
            <a:custGeom>
              <a:avLst/>
              <a:gdLst/>
              <a:ahLst/>
              <a:cxnLst/>
              <a:rect l="l" t="t" r="r" b="b"/>
              <a:pathLst>
                <a:path w="3581" h="4361" extrusionOk="0">
                  <a:moveTo>
                    <a:pt x="1790" y="472"/>
                  </a:moveTo>
                  <a:cubicBezTo>
                    <a:pt x="1898" y="472"/>
                    <a:pt x="2006" y="541"/>
                    <a:pt x="2006" y="680"/>
                  </a:cubicBezTo>
                  <a:lnTo>
                    <a:pt x="2006" y="2717"/>
                  </a:lnTo>
                  <a:cubicBezTo>
                    <a:pt x="2006" y="2844"/>
                    <a:pt x="2108" y="2927"/>
                    <a:pt x="2212" y="2927"/>
                  </a:cubicBezTo>
                  <a:cubicBezTo>
                    <a:pt x="2259" y="2927"/>
                    <a:pt x="2307" y="2910"/>
                    <a:pt x="2346" y="2871"/>
                  </a:cubicBezTo>
                  <a:lnTo>
                    <a:pt x="2747" y="2470"/>
                  </a:lnTo>
                  <a:cubicBezTo>
                    <a:pt x="2793" y="2409"/>
                    <a:pt x="2848" y="2384"/>
                    <a:pt x="2902" y="2384"/>
                  </a:cubicBezTo>
                  <a:cubicBezTo>
                    <a:pt x="3066" y="2384"/>
                    <a:pt x="3218" y="2616"/>
                    <a:pt x="3056" y="2779"/>
                  </a:cubicBezTo>
                  <a:cubicBezTo>
                    <a:pt x="2840" y="2964"/>
                    <a:pt x="1945" y="3890"/>
                    <a:pt x="1945" y="3890"/>
                  </a:cubicBezTo>
                  <a:cubicBezTo>
                    <a:pt x="1898" y="3920"/>
                    <a:pt x="1844" y="3936"/>
                    <a:pt x="1790" y="3936"/>
                  </a:cubicBezTo>
                  <a:cubicBezTo>
                    <a:pt x="1736" y="3936"/>
                    <a:pt x="1682" y="3920"/>
                    <a:pt x="1636" y="3890"/>
                  </a:cubicBezTo>
                  <a:lnTo>
                    <a:pt x="525" y="2779"/>
                  </a:lnTo>
                  <a:cubicBezTo>
                    <a:pt x="380" y="2634"/>
                    <a:pt x="538" y="2413"/>
                    <a:pt x="702" y="2413"/>
                  </a:cubicBezTo>
                  <a:cubicBezTo>
                    <a:pt x="748" y="2413"/>
                    <a:pt x="793" y="2430"/>
                    <a:pt x="834" y="2470"/>
                  </a:cubicBezTo>
                  <a:lnTo>
                    <a:pt x="1204" y="2871"/>
                  </a:lnTo>
                  <a:cubicBezTo>
                    <a:pt x="1243" y="2910"/>
                    <a:pt x="1294" y="2927"/>
                    <a:pt x="1345" y="2927"/>
                  </a:cubicBezTo>
                  <a:cubicBezTo>
                    <a:pt x="1458" y="2927"/>
                    <a:pt x="1574" y="2844"/>
                    <a:pt x="1574" y="2717"/>
                  </a:cubicBezTo>
                  <a:lnTo>
                    <a:pt x="1574" y="680"/>
                  </a:lnTo>
                  <a:cubicBezTo>
                    <a:pt x="1574" y="541"/>
                    <a:pt x="1682" y="472"/>
                    <a:pt x="1790" y="472"/>
                  </a:cubicBezTo>
                  <a:close/>
                  <a:moveTo>
                    <a:pt x="1775" y="1"/>
                  </a:moveTo>
                  <a:cubicBezTo>
                    <a:pt x="1459" y="1"/>
                    <a:pt x="1142" y="217"/>
                    <a:pt x="1142" y="649"/>
                  </a:cubicBezTo>
                  <a:lnTo>
                    <a:pt x="1142" y="2192"/>
                  </a:lnTo>
                  <a:lnTo>
                    <a:pt x="1111" y="2161"/>
                  </a:lnTo>
                  <a:cubicBezTo>
                    <a:pt x="983" y="2033"/>
                    <a:pt x="811" y="1968"/>
                    <a:pt x="633" y="1968"/>
                  </a:cubicBezTo>
                  <a:cubicBezTo>
                    <a:pt x="597" y="1968"/>
                    <a:pt x="561" y="1971"/>
                    <a:pt x="525" y="1976"/>
                  </a:cubicBezTo>
                  <a:cubicBezTo>
                    <a:pt x="309" y="2038"/>
                    <a:pt x="124" y="2223"/>
                    <a:pt x="62" y="2470"/>
                  </a:cubicBezTo>
                  <a:cubicBezTo>
                    <a:pt x="0" y="2686"/>
                    <a:pt x="62" y="2902"/>
                    <a:pt x="216" y="3056"/>
                  </a:cubicBezTo>
                  <a:lnTo>
                    <a:pt x="1327" y="4198"/>
                  </a:lnTo>
                  <a:cubicBezTo>
                    <a:pt x="1451" y="4306"/>
                    <a:pt x="1613" y="4360"/>
                    <a:pt x="1775" y="4360"/>
                  </a:cubicBezTo>
                  <a:cubicBezTo>
                    <a:pt x="1937" y="4360"/>
                    <a:pt x="2099" y="4306"/>
                    <a:pt x="2222" y="4198"/>
                  </a:cubicBezTo>
                  <a:lnTo>
                    <a:pt x="3333" y="3087"/>
                  </a:lnTo>
                  <a:cubicBezTo>
                    <a:pt x="3580" y="2809"/>
                    <a:pt x="3580" y="2439"/>
                    <a:pt x="3333" y="2192"/>
                  </a:cubicBezTo>
                  <a:cubicBezTo>
                    <a:pt x="3210" y="2069"/>
                    <a:pt x="3056" y="2007"/>
                    <a:pt x="2871" y="2007"/>
                  </a:cubicBezTo>
                  <a:cubicBezTo>
                    <a:pt x="2716" y="2007"/>
                    <a:pt x="2562" y="2069"/>
                    <a:pt x="2438" y="2192"/>
                  </a:cubicBezTo>
                  <a:lnTo>
                    <a:pt x="2408" y="2192"/>
                  </a:lnTo>
                  <a:lnTo>
                    <a:pt x="2408" y="649"/>
                  </a:lnTo>
                  <a:cubicBezTo>
                    <a:pt x="2408" y="217"/>
                    <a:pt x="2091" y="1"/>
                    <a:pt x="17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61" name="Google Shape;12561;p23"/>
            <p:cNvSpPr/>
            <p:nvPr/>
          </p:nvSpPr>
          <p:spPr>
            <a:xfrm>
              <a:off x="5573425" y="2744825"/>
              <a:ext cx="226100" cy="10050"/>
            </a:xfrm>
            <a:custGeom>
              <a:avLst/>
              <a:gdLst/>
              <a:ahLst/>
              <a:cxnLst/>
              <a:rect l="l" t="t" r="r" b="b"/>
              <a:pathLst>
                <a:path w="9044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8765" y="402"/>
                  </a:lnTo>
                  <a:cubicBezTo>
                    <a:pt x="9043" y="402"/>
                    <a:pt x="9043" y="1"/>
                    <a:pt x="87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62" name="Google Shape;12562;p23"/>
          <p:cNvGrpSpPr/>
          <p:nvPr/>
        </p:nvGrpSpPr>
        <p:grpSpPr>
          <a:xfrm>
            <a:off x="10901929" y="4053265"/>
            <a:ext cx="421008" cy="509949"/>
            <a:chOff x="6260100" y="4141325"/>
            <a:chExt cx="299400" cy="362650"/>
          </a:xfrm>
        </p:grpSpPr>
        <p:sp>
          <p:nvSpPr>
            <p:cNvPr id="12563" name="Google Shape;12563;p23"/>
            <p:cNvSpPr/>
            <p:nvPr/>
          </p:nvSpPr>
          <p:spPr>
            <a:xfrm>
              <a:off x="6260100" y="4141325"/>
              <a:ext cx="299400" cy="362650"/>
            </a:xfrm>
            <a:custGeom>
              <a:avLst/>
              <a:gdLst/>
              <a:ahLst/>
              <a:cxnLst/>
              <a:rect l="l" t="t" r="r" b="b"/>
              <a:pathLst>
                <a:path w="11976" h="14506" extrusionOk="0">
                  <a:moveTo>
                    <a:pt x="8796" y="10956"/>
                  </a:moveTo>
                  <a:lnTo>
                    <a:pt x="8796" y="11419"/>
                  </a:lnTo>
                  <a:lnTo>
                    <a:pt x="4908" y="11419"/>
                  </a:lnTo>
                  <a:lnTo>
                    <a:pt x="4908" y="10956"/>
                  </a:lnTo>
                  <a:close/>
                  <a:moveTo>
                    <a:pt x="8796" y="11851"/>
                  </a:moveTo>
                  <a:lnTo>
                    <a:pt x="8796" y="12222"/>
                  </a:lnTo>
                  <a:lnTo>
                    <a:pt x="4908" y="12222"/>
                  </a:lnTo>
                  <a:lnTo>
                    <a:pt x="4908" y="11851"/>
                  </a:lnTo>
                  <a:close/>
                  <a:moveTo>
                    <a:pt x="8796" y="12654"/>
                  </a:moveTo>
                  <a:lnTo>
                    <a:pt x="8796" y="12931"/>
                  </a:lnTo>
                  <a:cubicBezTo>
                    <a:pt x="8796" y="13055"/>
                    <a:pt x="8673" y="13148"/>
                    <a:pt x="8580" y="13148"/>
                  </a:cubicBezTo>
                  <a:lnTo>
                    <a:pt x="6451" y="13148"/>
                  </a:lnTo>
                  <a:cubicBezTo>
                    <a:pt x="6204" y="13178"/>
                    <a:pt x="6204" y="13549"/>
                    <a:pt x="6451" y="13580"/>
                  </a:cubicBezTo>
                  <a:lnTo>
                    <a:pt x="8333" y="13580"/>
                  </a:lnTo>
                  <a:cubicBezTo>
                    <a:pt x="8241" y="13857"/>
                    <a:pt x="7994" y="14043"/>
                    <a:pt x="7685" y="14043"/>
                  </a:cubicBezTo>
                  <a:lnTo>
                    <a:pt x="6019" y="14043"/>
                  </a:lnTo>
                  <a:cubicBezTo>
                    <a:pt x="5710" y="14043"/>
                    <a:pt x="5463" y="13857"/>
                    <a:pt x="5371" y="13580"/>
                  </a:cubicBezTo>
                  <a:cubicBezTo>
                    <a:pt x="5618" y="13549"/>
                    <a:pt x="5618" y="13178"/>
                    <a:pt x="5371" y="13148"/>
                  </a:cubicBezTo>
                  <a:lnTo>
                    <a:pt x="5093" y="13148"/>
                  </a:lnTo>
                  <a:cubicBezTo>
                    <a:pt x="4970" y="13148"/>
                    <a:pt x="4877" y="13055"/>
                    <a:pt x="4877" y="12931"/>
                  </a:cubicBezTo>
                  <a:lnTo>
                    <a:pt x="4877" y="12654"/>
                  </a:lnTo>
                  <a:close/>
                  <a:moveTo>
                    <a:pt x="6852" y="0"/>
                  </a:moveTo>
                  <a:cubicBezTo>
                    <a:pt x="2315" y="0"/>
                    <a:pt x="1" y="5401"/>
                    <a:pt x="3118" y="8673"/>
                  </a:cubicBezTo>
                  <a:cubicBezTo>
                    <a:pt x="3396" y="8950"/>
                    <a:pt x="3550" y="9352"/>
                    <a:pt x="3550" y="9753"/>
                  </a:cubicBezTo>
                  <a:lnTo>
                    <a:pt x="3550" y="9784"/>
                  </a:lnTo>
                  <a:cubicBezTo>
                    <a:pt x="3519" y="10339"/>
                    <a:pt x="3920" y="10802"/>
                    <a:pt x="4476" y="10925"/>
                  </a:cubicBezTo>
                  <a:lnTo>
                    <a:pt x="4476" y="11450"/>
                  </a:lnTo>
                  <a:cubicBezTo>
                    <a:pt x="4468" y="11449"/>
                    <a:pt x="4461" y="11449"/>
                    <a:pt x="4454" y="11449"/>
                  </a:cubicBezTo>
                  <a:cubicBezTo>
                    <a:pt x="4236" y="11449"/>
                    <a:pt x="4236" y="11884"/>
                    <a:pt x="4454" y="11884"/>
                  </a:cubicBezTo>
                  <a:cubicBezTo>
                    <a:pt x="4461" y="11884"/>
                    <a:pt x="4468" y="11883"/>
                    <a:pt x="4476" y="11882"/>
                  </a:cubicBezTo>
                  <a:lnTo>
                    <a:pt x="4476" y="12253"/>
                  </a:lnTo>
                  <a:cubicBezTo>
                    <a:pt x="4468" y="12252"/>
                    <a:pt x="4461" y="12251"/>
                    <a:pt x="4454" y="12251"/>
                  </a:cubicBezTo>
                  <a:cubicBezTo>
                    <a:pt x="4236" y="12251"/>
                    <a:pt x="4236" y="12686"/>
                    <a:pt x="4454" y="12686"/>
                  </a:cubicBezTo>
                  <a:cubicBezTo>
                    <a:pt x="4461" y="12686"/>
                    <a:pt x="4468" y="12686"/>
                    <a:pt x="4476" y="12685"/>
                  </a:cubicBezTo>
                  <a:lnTo>
                    <a:pt x="4476" y="12962"/>
                  </a:lnTo>
                  <a:cubicBezTo>
                    <a:pt x="4476" y="13240"/>
                    <a:pt x="4661" y="13487"/>
                    <a:pt x="4939" y="13580"/>
                  </a:cubicBezTo>
                  <a:cubicBezTo>
                    <a:pt x="5031" y="14104"/>
                    <a:pt x="5463" y="14505"/>
                    <a:pt x="6019" y="14505"/>
                  </a:cubicBezTo>
                  <a:lnTo>
                    <a:pt x="7685" y="14505"/>
                  </a:lnTo>
                  <a:cubicBezTo>
                    <a:pt x="8210" y="14505"/>
                    <a:pt x="8673" y="14104"/>
                    <a:pt x="8735" y="13580"/>
                  </a:cubicBezTo>
                  <a:cubicBezTo>
                    <a:pt x="9012" y="13487"/>
                    <a:pt x="9198" y="13240"/>
                    <a:pt x="9198" y="12962"/>
                  </a:cubicBezTo>
                  <a:lnTo>
                    <a:pt x="9198" y="12685"/>
                  </a:lnTo>
                  <a:lnTo>
                    <a:pt x="9228" y="12685"/>
                  </a:lnTo>
                  <a:cubicBezTo>
                    <a:pt x="9475" y="12654"/>
                    <a:pt x="9475" y="12283"/>
                    <a:pt x="9228" y="12253"/>
                  </a:cubicBezTo>
                  <a:lnTo>
                    <a:pt x="9198" y="12253"/>
                  </a:lnTo>
                  <a:lnTo>
                    <a:pt x="9198" y="11882"/>
                  </a:lnTo>
                  <a:lnTo>
                    <a:pt x="9228" y="11882"/>
                  </a:lnTo>
                  <a:cubicBezTo>
                    <a:pt x="9475" y="11820"/>
                    <a:pt x="9475" y="11481"/>
                    <a:pt x="9228" y="11450"/>
                  </a:cubicBezTo>
                  <a:lnTo>
                    <a:pt x="9198" y="11450"/>
                  </a:lnTo>
                  <a:lnTo>
                    <a:pt x="9198" y="10925"/>
                  </a:lnTo>
                  <a:cubicBezTo>
                    <a:pt x="9753" y="10833"/>
                    <a:pt x="10154" y="10339"/>
                    <a:pt x="10154" y="9784"/>
                  </a:cubicBezTo>
                  <a:lnTo>
                    <a:pt x="10154" y="9753"/>
                  </a:lnTo>
                  <a:cubicBezTo>
                    <a:pt x="10154" y="9352"/>
                    <a:pt x="10309" y="8950"/>
                    <a:pt x="10586" y="8673"/>
                  </a:cubicBezTo>
                  <a:cubicBezTo>
                    <a:pt x="11481" y="7716"/>
                    <a:pt x="11975" y="6450"/>
                    <a:pt x="11975" y="5123"/>
                  </a:cubicBezTo>
                  <a:cubicBezTo>
                    <a:pt x="11975" y="3920"/>
                    <a:pt x="11543" y="2747"/>
                    <a:pt x="10772" y="1821"/>
                  </a:cubicBezTo>
                  <a:cubicBezTo>
                    <a:pt x="10726" y="1775"/>
                    <a:pt x="10673" y="1756"/>
                    <a:pt x="10621" y="1756"/>
                  </a:cubicBezTo>
                  <a:cubicBezTo>
                    <a:pt x="10462" y="1756"/>
                    <a:pt x="10316" y="1936"/>
                    <a:pt x="10432" y="2099"/>
                  </a:cubicBezTo>
                  <a:cubicBezTo>
                    <a:pt x="11975" y="3920"/>
                    <a:pt x="11913" y="6636"/>
                    <a:pt x="10247" y="8364"/>
                  </a:cubicBezTo>
                  <a:cubicBezTo>
                    <a:pt x="9877" y="8734"/>
                    <a:pt x="9691" y="9228"/>
                    <a:pt x="9691" y="9753"/>
                  </a:cubicBezTo>
                  <a:cubicBezTo>
                    <a:pt x="9691" y="10154"/>
                    <a:pt x="9383" y="10493"/>
                    <a:pt x="8951" y="10493"/>
                  </a:cubicBezTo>
                  <a:lnTo>
                    <a:pt x="4723" y="10493"/>
                  </a:lnTo>
                  <a:cubicBezTo>
                    <a:pt x="4291" y="10493"/>
                    <a:pt x="3951" y="10154"/>
                    <a:pt x="3951" y="9753"/>
                  </a:cubicBezTo>
                  <a:cubicBezTo>
                    <a:pt x="3982" y="9228"/>
                    <a:pt x="3797" y="8734"/>
                    <a:pt x="3426" y="8364"/>
                  </a:cubicBezTo>
                  <a:cubicBezTo>
                    <a:pt x="1729" y="6574"/>
                    <a:pt x="1729" y="3766"/>
                    <a:pt x="3396" y="1945"/>
                  </a:cubicBezTo>
                  <a:cubicBezTo>
                    <a:pt x="4317" y="938"/>
                    <a:pt x="5586" y="422"/>
                    <a:pt x="6861" y="422"/>
                  </a:cubicBezTo>
                  <a:cubicBezTo>
                    <a:pt x="7893" y="422"/>
                    <a:pt x="8928" y="761"/>
                    <a:pt x="9784" y="1451"/>
                  </a:cubicBezTo>
                  <a:cubicBezTo>
                    <a:pt x="9825" y="1480"/>
                    <a:pt x="9867" y="1493"/>
                    <a:pt x="9907" y="1493"/>
                  </a:cubicBezTo>
                  <a:cubicBezTo>
                    <a:pt x="10078" y="1493"/>
                    <a:pt x="10212" y="1262"/>
                    <a:pt x="10062" y="1111"/>
                  </a:cubicBezTo>
                  <a:cubicBezTo>
                    <a:pt x="9167" y="402"/>
                    <a:pt x="8056" y="0"/>
                    <a:pt x="6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564" name="Google Shape;12564;p23"/>
            <p:cNvGrpSpPr/>
            <p:nvPr/>
          </p:nvGrpSpPr>
          <p:grpSpPr>
            <a:xfrm>
              <a:off x="6355250" y="4215575"/>
              <a:ext cx="152075" cy="146425"/>
              <a:chOff x="6355250" y="4215575"/>
              <a:chExt cx="152075" cy="146425"/>
            </a:xfrm>
          </p:grpSpPr>
          <p:sp>
            <p:nvSpPr>
              <p:cNvPr id="12565" name="Google Shape;12565;p23"/>
              <p:cNvSpPr/>
              <p:nvPr/>
            </p:nvSpPr>
            <p:spPr>
              <a:xfrm>
                <a:off x="6368900" y="4215575"/>
                <a:ext cx="12500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5000" h="4963" extrusionOk="0">
                    <a:moveTo>
                      <a:pt x="2531" y="703"/>
                    </a:moveTo>
                    <a:lnTo>
                      <a:pt x="3025" y="1783"/>
                    </a:lnTo>
                    <a:cubicBezTo>
                      <a:pt x="3056" y="1845"/>
                      <a:pt x="3117" y="1907"/>
                      <a:pt x="3179" y="1907"/>
                    </a:cubicBezTo>
                    <a:lnTo>
                      <a:pt x="4352" y="2092"/>
                    </a:lnTo>
                    <a:lnTo>
                      <a:pt x="3488" y="2956"/>
                    </a:lnTo>
                    <a:cubicBezTo>
                      <a:pt x="3457" y="2987"/>
                      <a:pt x="3426" y="3079"/>
                      <a:pt x="3426" y="3141"/>
                    </a:cubicBezTo>
                    <a:lnTo>
                      <a:pt x="3642" y="4345"/>
                    </a:lnTo>
                    <a:lnTo>
                      <a:pt x="2624" y="3789"/>
                    </a:lnTo>
                    <a:cubicBezTo>
                      <a:pt x="2593" y="3758"/>
                      <a:pt x="2554" y="3743"/>
                      <a:pt x="2516" y="3743"/>
                    </a:cubicBezTo>
                    <a:cubicBezTo>
                      <a:pt x="2477" y="3743"/>
                      <a:pt x="2438" y="3758"/>
                      <a:pt x="2407" y="3789"/>
                    </a:cubicBezTo>
                    <a:lnTo>
                      <a:pt x="1420" y="4345"/>
                    </a:lnTo>
                    <a:lnTo>
                      <a:pt x="1605" y="3141"/>
                    </a:lnTo>
                    <a:cubicBezTo>
                      <a:pt x="1605" y="3079"/>
                      <a:pt x="1574" y="2987"/>
                      <a:pt x="1543" y="2956"/>
                    </a:cubicBezTo>
                    <a:lnTo>
                      <a:pt x="710" y="2092"/>
                    </a:lnTo>
                    <a:lnTo>
                      <a:pt x="1852" y="1907"/>
                    </a:lnTo>
                    <a:cubicBezTo>
                      <a:pt x="1945" y="1876"/>
                      <a:pt x="1975" y="1845"/>
                      <a:pt x="2006" y="1783"/>
                    </a:cubicBezTo>
                    <a:lnTo>
                      <a:pt x="2531" y="703"/>
                    </a:lnTo>
                    <a:close/>
                    <a:moveTo>
                      <a:pt x="2516" y="1"/>
                    </a:moveTo>
                    <a:cubicBezTo>
                      <a:pt x="2438" y="1"/>
                      <a:pt x="2361" y="39"/>
                      <a:pt x="2315" y="117"/>
                    </a:cubicBezTo>
                    <a:lnTo>
                      <a:pt x="1667" y="1505"/>
                    </a:lnTo>
                    <a:lnTo>
                      <a:pt x="216" y="1721"/>
                    </a:lnTo>
                    <a:cubicBezTo>
                      <a:pt x="62" y="1752"/>
                      <a:pt x="0" y="1968"/>
                      <a:pt x="124" y="2092"/>
                    </a:cubicBezTo>
                    <a:lnTo>
                      <a:pt x="1173" y="3172"/>
                    </a:lnTo>
                    <a:lnTo>
                      <a:pt x="926" y="4715"/>
                    </a:lnTo>
                    <a:cubicBezTo>
                      <a:pt x="902" y="4857"/>
                      <a:pt x="1006" y="4962"/>
                      <a:pt x="1125" y="4962"/>
                    </a:cubicBezTo>
                    <a:cubicBezTo>
                      <a:pt x="1161" y="4962"/>
                      <a:pt x="1199" y="4953"/>
                      <a:pt x="1235" y="4931"/>
                    </a:cubicBezTo>
                    <a:lnTo>
                      <a:pt x="2531" y="4221"/>
                    </a:lnTo>
                    <a:lnTo>
                      <a:pt x="3827" y="4931"/>
                    </a:lnTo>
                    <a:cubicBezTo>
                      <a:pt x="3863" y="4953"/>
                      <a:pt x="3899" y="4962"/>
                      <a:pt x="3933" y="4962"/>
                    </a:cubicBezTo>
                    <a:cubicBezTo>
                      <a:pt x="4045" y="4962"/>
                      <a:pt x="4136" y="4857"/>
                      <a:pt x="4136" y="4715"/>
                    </a:cubicBezTo>
                    <a:lnTo>
                      <a:pt x="3889" y="3172"/>
                    </a:lnTo>
                    <a:lnTo>
                      <a:pt x="4938" y="2092"/>
                    </a:lnTo>
                    <a:cubicBezTo>
                      <a:pt x="5000" y="2030"/>
                      <a:pt x="5000" y="1937"/>
                      <a:pt x="4969" y="1876"/>
                    </a:cubicBezTo>
                    <a:cubicBezTo>
                      <a:pt x="4969" y="1783"/>
                      <a:pt x="4876" y="1752"/>
                      <a:pt x="4815" y="1721"/>
                    </a:cubicBezTo>
                    <a:lnTo>
                      <a:pt x="3364" y="1505"/>
                    </a:lnTo>
                    <a:lnTo>
                      <a:pt x="2716" y="117"/>
                    </a:lnTo>
                    <a:cubicBezTo>
                      <a:pt x="2670" y="39"/>
                      <a:pt x="2593" y="1"/>
                      <a:pt x="251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6" name="Google Shape;12566;p23"/>
              <p:cNvSpPr/>
              <p:nvPr/>
            </p:nvSpPr>
            <p:spPr>
              <a:xfrm>
                <a:off x="6426750" y="4338075"/>
                <a:ext cx="10825" cy="23925"/>
              </a:xfrm>
              <a:custGeom>
                <a:avLst/>
                <a:gdLst/>
                <a:ahLst/>
                <a:cxnLst/>
                <a:rect l="l" t="t" r="r" b="b"/>
                <a:pathLst>
                  <a:path w="433" h="957" extrusionOk="0">
                    <a:moveTo>
                      <a:pt x="205" y="0"/>
                    </a:moveTo>
                    <a:cubicBezTo>
                      <a:pt x="109" y="0"/>
                      <a:pt x="16" y="62"/>
                      <a:pt x="1" y="185"/>
                    </a:cubicBezTo>
                    <a:lnTo>
                      <a:pt x="1" y="772"/>
                    </a:lnTo>
                    <a:cubicBezTo>
                      <a:pt x="16" y="895"/>
                      <a:pt x="109" y="957"/>
                      <a:pt x="205" y="957"/>
                    </a:cubicBezTo>
                    <a:cubicBezTo>
                      <a:pt x="302" y="957"/>
                      <a:pt x="402" y="895"/>
                      <a:pt x="433" y="772"/>
                    </a:cubicBezTo>
                    <a:lnTo>
                      <a:pt x="433" y="185"/>
                    </a:lnTo>
                    <a:cubicBezTo>
                      <a:pt x="402" y="62"/>
                      <a:pt x="302" y="0"/>
                      <a:pt x="20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7" name="Google Shape;12567;p23"/>
              <p:cNvSpPr/>
              <p:nvPr/>
            </p:nvSpPr>
            <p:spPr>
              <a:xfrm>
                <a:off x="6355250" y="4297175"/>
                <a:ext cx="2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589" extrusionOk="0">
                    <a:moveTo>
                      <a:pt x="731" y="0"/>
                    </a:moveTo>
                    <a:lnTo>
                      <a:pt x="207" y="186"/>
                    </a:lnTo>
                    <a:cubicBezTo>
                      <a:pt x="0" y="274"/>
                      <a:pt x="104" y="589"/>
                      <a:pt x="330" y="589"/>
                    </a:cubicBezTo>
                    <a:cubicBezTo>
                      <a:pt x="340" y="589"/>
                      <a:pt x="350" y="588"/>
                      <a:pt x="361" y="587"/>
                    </a:cubicBezTo>
                    <a:lnTo>
                      <a:pt x="855" y="402"/>
                    </a:lnTo>
                    <a:cubicBezTo>
                      <a:pt x="1030" y="285"/>
                      <a:pt x="956" y="29"/>
                      <a:pt x="764" y="29"/>
                    </a:cubicBezTo>
                    <a:cubicBezTo>
                      <a:pt x="754" y="29"/>
                      <a:pt x="743" y="30"/>
                      <a:pt x="731" y="31"/>
                    </a:cubicBezTo>
                    <a:lnTo>
                      <a:pt x="731" y="0"/>
                    </a:ln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8" name="Google Shape;12568;p23"/>
              <p:cNvSpPr/>
              <p:nvPr/>
            </p:nvSpPr>
            <p:spPr>
              <a:xfrm>
                <a:off x="6481000" y="4297125"/>
                <a:ext cx="26325" cy="14900"/>
              </a:xfrm>
              <a:custGeom>
                <a:avLst/>
                <a:gdLst/>
                <a:ahLst/>
                <a:cxnLst/>
                <a:rect l="l" t="t" r="r" b="b"/>
                <a:pathLst>
                  <a:path w="1053" h="596" extrusionOk="0">
                    <a:moveTo>
                      <a:pt x="298" y="0"/>
                    </a:moveTo>
                    <a:cubicBezTo>
                      <a:pt x="103" y="0"/>
                      <a:pt x="1" y="257"/>
                      <a:pt x="176" y="404"/>
                    </a:cubicBezTo>
                    <a:lnTo>
                      <a:pt x="701" y="589"/>
                    </a:lnTo>
                    <a:cubicBezTo>
                      <a:pt x="720" y="594"/>
                      <a:pt x="738" y="596"/>
                      <a:pt x="755" y="596"/>
                    </a:cubicBezTo>
                    <a:cubicBezTo>
                      <a:pt x="965" y="596"/>
                      <a:pt x="1053" y="273"/>
                      <a:pt x="825" y="188"/>
                    </a:cubicBezTo>
                    <a:lnTo>
                      <a:pt x="331" y="2"/>
                    </a:lnTo>
                    <a:cubicBezTo>
                      <a:pt x="320" y="1"/>
                      <a:pt x="309" y="0"/>
                      <a:pt x="298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69" name="Google Shape;12569;p23"/>
              <p:cNvSpPr/>
              <p:nvPr/>
            </p:nvSpPr>
            <p:spPr>
              <a:xfrm>
                <a:off x="6461475" y="4217300"/>
                <a:ext cx="24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972" h="912" extrusionOk="0">
                    <a:moveTo>
                      <a:pt x="655" y="0"/>
                    </a:moveTo>
                    <a:cubicBezTo>
                      <a:pt x="599" y="0"/>
                      <a:pt x="542" y="23"/>
                      <a:pt x="494" y="78"/>
                    </a:cubicBezTo>
                    <a:lnTo>
                      <a:pt x="124" y="572"/>
                    </a:lnTo>
                    <a:cubicBezTo>
                      <a:pt x="1" y="696"/>
                      <a:pt x="93" y="912"/>
                      <a:pt x="278" y="912"/>
                    </a:cubicBezTo>
                    <a:cubicBezTo>
                      <a:pt x="340" y="912"/>
                      <a:pt x="402" y="881"/>
                      <a:pt x="433" y="819"/>
                    </a:cubicBezTo>
                    <a:lnTo>
                      <a:pt x="834" y="356"/>
                    </a:lnTo>
                    <a:cubicBezTo>
                      <a:pt x="972" y="195"/>
                      <a:pt x="819" y="0"/>
                      <a:pt x="655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570" name="Google Shape;12570;p23"/>
              <p:cNvSpPr/>
              <p:nvPr/>
            </p:nvSpPr>
            <p:spPr>
              <a:xfrm>
                <a:off x="6380875" y="4218825"/>
                <a:ext cx="22775" cy="21275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51" extrusionOk="0">
                    <a:moveTo>
                      <a:pt x="291" y="1"/>
                    </a:moveTo>
                    <a:cubicBezTo>
                      <a:pt x="136" y="1"/>
                      <a:pt x="1" y="196"/>
                      <a:pt x="139" y="357"/>
                    </a:cubicBezTo>
                    <a:lnTo>
                      <a:pt x="478" y="758"/>
                    </a:lnTo>
                    <a:cubicBezTo>
                      <a:pt x="509" y="789"/>
                      <a:pt x="571" y="820"/>
                      <a:pt x="632" y="820"/>
                    </a:cubicBezTo>
                    <a:lnTo>
                      <a:pt x="632" y="851"/>
                    </a:lnTo>
                    <a:cubicBezTo>
                      <a:pt x="817" y="851"/>
                      <a:pt x="910" y="635"/>
                      <a:pt x="787" y="511"/>
                    </a:cubicBezTo>
                    <a:lnTo>
                      <a:pt x="447" y="79"/>
                    </a:lnTo>
                    <a:cubicBezTo>
                      <a:pt x="400" y="24"/>
                      <a:pt x="344" y="1"/>
                      <a:pt x="291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</p:grpSp>
      <p:grpSp>
        <p:nvGrpSpPr>
          <p:cNvPr id="12571" name="Google Shape;12571;p23"/>
          <p:cNvGrpSpPr/>
          <p:nvPr/>
        </p:nvGrpSpPr>
        <p:grpSpPr>
          <a:xfrm>
            <a:off x="10857458" y="4812948"/>
            <a:ext cx="509949" cy="508859"/>
            <a:chOff x="4755600" y="2463975"/>
            <a:chExt cx="362650" cy="361875"/>
          </a:xfrm>
        </p:grpSpPr>
        <p:sp>
          <p:nvSpPr>
            <p:cNvPr id="12572" name="Google Shape;12572;p23"/>
            <p:cNvSpPr/>
            <p:nvPr/>
          </p:nvSpPr>
          <p:spPr>
            <a:xfrm>
              <a:off x="4755600" y="2463975"/>
              <a:ext cx="362650" cy="361875"/>
            </a:xfrm>
            <a:custGeom>
              <a:avLst/>
              <a:gdLst/>
              <a:ahLst/>
              <a:cxnLst/>
              <a:rect l="l" t="t" r="r" b="b"/>
              <a:pathLst>
                <a:path w="14506" h="14475" extrusionOk="0">
                  <a:moveTo>
                    <a:pt x="5061" y="4044"/>
                  </a:moveTo>
                  <a:cubicBezTo>
                    <a:pt x="5185" y="4044"/>
                    <a:pt x="5277" y="4136"/>
                    <a:pt x="5247" y="4260"/>
                  </a:cubicBezTo>
                  <a:lnTo>
                    <a:pt x="5247" y="8364"/>
                  </a:lnTo>
                  <a:cubicBezTo>
                    <a:pt x="5277" y="8488"/>
                    <a:pt x="5185" y="8580"/>
                    <a:pt x="5061" y="8580"/>
                  </a:cubicBezTo>
                  <a:lnTo>
                    <a:pt x="5000" y="8580"/>
                  </a:lnTo>
                  <a:lnTo>
                    <a:pt x="5000" y="7840"/>
                  </a:lnTo>
                  <a:cubicBezTo>
                    <a:pt x="5000" y="7716"/>
                    <a:pt x="4907" y="7624"/>
                    <a:pt x="4784" y="7624"/>
                  </a:cubicBezTo>
                  <a:lnTo>
                    <a:pt x="4321" y="7593"/>
                  </a:lnTo>
                  <a:lnTo>
                    <a:pt x="4321" y="4260"/>
                  </a:lnTo>
                  <a:cubicBezTo>
                    <a:pt x="4321" y="4136"/>
                    <a:pt x="4413" y="4044"/>
                    <a:pt x="4537" y="4044"/>
                  </a:cubicBezTo>
                  <a:close/>
                  <a:moveTo>
                    <a:pt x="14073" y="10000"/>
                  </a:moveTo>
                  <a:lnTo>
                    <a:pt x="14073" y="10710"/>
                  </a:lnTo>
                  <a:cubicBezTo>
                    <a:pt x="14073" y="11080"/>
                    <a:pt x="13765" y="11358"/>
                    <a:pt x="13394" y="11358"/>
                  </a:cubicBezTo>
                  <a:lnTo>
                    <a:pt x="5000" y="11358"/>
                  </a:lnTo>
                  <a:lnTo>
                    <a:pt x="5000" y="10000"/>
                  </a:lnTo>
                  <a:close/>
                  <a:moveTo>
                    <a:pt x="9135" y="11790"/>
                  </a:moveTo>
                  <a:lnTo>
                    <a:pt x="9135" y="13148"/>
                  </a:lnTo>
                  <a:lnTo>
                    <a:pt x="7376" y="13148"/>
                  </a:lnTo>
                  <a:lnTo>
                    <a:pt x="7376" y="11790"/>
                  </a:lnTo>
                  <a:close/>
                  <a:moveTo>
                    <a:pt x="10555" y="13580"/>
                  </a:moveTo>
                  <a:cubicBezTo>
                    <a:pt x="10678" y="13580"/>
                    <a:pt x="10802" y="13673"/>
                    <a:pt x="10802" y="13827"/>
                  </a:cubicBezTo>
                  <a:cubicBezTo>
                    <a:pt x="10802" y="13950"/>
                    <a:pt x="10678" y="14043"/>
                    <a:pt x="10555" y="14043"/>
                  </a:cubicBezTo>
                  <a:lnTo>
                    <a:pt x="5926" y="14043"/>
                  </a:lnTo>
                  <a:cubicBezTo>
                    <a:pt x="5648" y="14012"/>
                    <a:pt x="5648" y="13611"/>
                    <a:pt x="5926" y="13580"/>
                  </a:cubicBezTo>
                  <a:close/>
                  <a:moveTo>
                    <a:pt x="11500" y="1"/>
                  </a:moveTo>
                  <a:cubicBezTo>
                    <a:pt x="11442" y="1"/>
                    <a:pt x="11388" y="32"/>
                    <a:pt x="11357" y="93"/>
                  </a:cubicBezTo>
                  <a:lnTo>
                    <a:pt x="9968" y="1667"/>
                  </a:lnTo>
                  <a:cubicBezTo>
                    <a:pt x="9845" y="1822"/>
                    <a:pt x="9938" y="2038"/>
                    <a:pt x="10123" y="2038"/>
                  </a:cubicBezTo>
                  <a:lnTo>
                    <a:pt x="10647" y="2038"/>
                  </a:lnTo>
                  <a:lnTo>
                    <a:pt x="10647" y="2593"/>
                  </a:lnTo>
                  <a:lnTo>
                    <a:pt x="5339" y="2593"/>
                  </a:lnTo>
                  <a:cubicBezTo>
                    <a:pt x="5061" y="2593"/>
                    <a:pt x="5061" y="3025"/>
                    <a:pt x="5339" y="3025"/>
                  </a:cubicBezTo>
                  <a:lnTo>
                    <a:pt x="10647" y="3025"/>
                  </a:lnTo>
                  <a:lnTo>
                    <a:pt x="10647" y="8426"/>
                  </a:lnTo>
                  <a:cubicBezTo>
                    <a:pt x="10647" y="8735"/>
                    <a:pt x="10894" y="9012"/>
                    <a:pt x="11203" y="9012"/>
                  </a:cubicBezTo>
                  <a:lnTo>
                    <a:pt x="11851" y="9012"/>
                  </a:lnTo>
                  <a:cubicBezTo>
                    <a:pt x="12160" y="9012"/>
                    <a:pt x="12407" y="8735"/>
                    <a:pt x="12407" y="8426"/>
                  </a:cubicBezTo>
                  <a:lnTo>
                    <a:pt x="12407" y="7778"/>
                  </a:lnTo>
                  <a:cubicBezTo>
                    <a:pt x="12391" y="7655"/>
                    <a:pt x="12299" y="7593"/>
                    <a:pt x="12206" y="7593"/>
                  </a:cubicBezTo>
                  <a:cubicBezTo>
                    <a:pt x="12113" y="7593"/>
                    <a:pt x="12021" y="7655"/>
                    <a:pt x="12005" y="7778"/>
                  </a:cubicBezTo>
                  <a:lnTo>
                    <a:pt x="12005" y="8426"/>
                  </a:lnTo>
                  <a:cubicBezTo>
                    <a:pt x="12005" y="8519"/>
                    <a:pt x="11944" y="8580"/>
                    <a:pt x="11851" y="8580"/>
                  </a:cubicBezTo>
                  <a:lnTo>
                    <a:pt x="11203" y="8580"/>
                  </a:lnTo>
                  <a:cubicBezTo>
                    <a:pt x="11110" y="8580"/>
                    <a:pt x="11049" y="8519"/>
                    <a:pt x="11049" y="8426"/>
                  </a:cubicBezTo>
                  <a:lnTo>
                    <a:pt x="11049" y="1822"/>
                  </a:lnTo>
                  <a:cubicBezTo>
                    <a:pt x="11049" y="1698"/>
                    <a:pt x="10956" y="1606"/>
                    <a:pt x="10833" y="1606"/>
                  </a:cubicBezTo>
                  <a:lnTo>
                    <a:pt x="10617" y="1606"/>
                  </a:lnTo>
                  <a:lnTo>
                    <a:pt x="11512" y="556"/>
                  </a:lnTo>
                  <a:lnTo>
                    <a:pt x="12437" y="1606"/>
                  </a:lnTo>
                  <a:lnTo>
                    <a:pt x="12191" y="1606"/>
                  </a:lnTo>
                  <a:cubicBezTo>
                    <a:pt x="12067" y="1606"/>
                    <a:pt x="11975" y="1698"/>
                    <a:pt x="11975" y="1822"/>
                  </a:cubicBezTo>
                  <a:lnTo>
                    <a:pt x="11975" y="6698"/>
                  </a:lnTo>
                  <a:cubicBezTo>
                    <a:pt x="11990" y="6821"/>
                    <a:pt x="12083" y="6883"/>
                    <a:pt x="12175" y="6883"/>
                  </a:cubicBezTo>
                  <a:cubicBezTo>
                    <a:pt x="12268" y="6883"/>
                    <a:pt x="12360" y="6821"/>
                    <a:pt x="12376" y="6698"/>
                  </a:cubicBezTo>
                  <a:lnTo>
                    <a:pt x="12376" y="3025"/>
                  </a:lnTo>
                  <a:lnTo>
                    <a:pt x="13394" y="3025"/>
                  </a:lnTo>
                  <a:cubicBezTo>
                    <a:pt x="13765" y="3025"/>
                    <a:pt x="14042" y="3303"/>
                    <a:pt x="14042" y="3673"/>
                  </a:cubicBezTo>
                  <a:lnTo>
                    <a:pt x="14042" y="9568"/>
                  </a:lnTo>
                  <a:lnTo>
                    <a:pt x="5000" y="9568"/>
                  </a:lnTo>
                  <a:lnTo>
                    <a:pt x="5000" y="9012"/>
                  </a:lnTo>
                  <a:lnTo>
                    <a:pt x="5061" y="9012"/>
                  </a:lnTo>
                  <a:cubicBezTo>
                    <a:pt x="5401" y="9012"/>
                    <a:pt x="5679" y="8735"/>
                    <a:pt x="5679" y="8364"/>
                  </a:cubicBezTo>
                  <a:lnTo>
                    <a:pt x="5679" y="4260"/>
                  </a:lnTo>
                  <a:cubicBezTo>
                    <a:pt x="5679" y="3889"/>
                    <a:pt x="5401" y="3612"/>
                    <a:pt x="5061" y="3612"/>
                  </a:cubicBezTo>
                  <a:lnTo>
                    <a:pt x="4537" y="3612"/>
                  </a:lnTo>
                  <a:cubicBezTo>
                    <a:pt x="4166" y="3612"/>
                    <a:pt x="3889" y="3889"/>
                    <a:pt x="3889" y="4260"/>
                  </a:cubicBezTo>
                  <a:lnTo>
                    <a:pt x="3889" y="7624"/>
                  </a:lnTo>
                  <a:lnTo>
                    <a:pt x="2438" y="7624"/>
                  </a:lnTo>
                  <a:lnTo>
                    <a:pt x="2438" y="3673"/>
                  </a:lnTo>
                  <a:cubicBezTo>
                    <a:pt x="2438" y="3303"/>
                    <a:pt x="2716" y="3025"/>
                    <a:pt x="3086" y="3025"/>
                  </a:cubicBezTo>
                  <a:lnTo>
                    <a:pt x="4228" y="3025"/>
                  </a:lnTo>
                  <a:cubicBezTo>
                    <a:pt x="4506" y="3025"/>
                    <a:pt x="4506" y="2593"/>
                    <a:pt x="4228" y="2593"/>
                  </a:cubicBezTo>
                  <a:lnTo>
                    <a:pt x="3086" y="2593"/>
                  </a:lnTo>
                  <a:cubicBezTo>
                    <a:pt x="2469" y="2593"/>
                    <a:pt x="2006" y="3087"/>
                    <a:pt x="2006" y="3673"/>
                  </a:cubicBezTo>
                  <a:lnTo>
                    <a:pt x="2006" y="7624"/>
                  </a:lnTo>
                  <a:lnTo>
                    <a:pt x="216" y="7624"/>
                  </a:lnTo>
                  <a:cubicBezTo>
                    <a:pt x="93" y="7624"/>
                    <a:pt x="0" y="7716"/>
                    <a:pt x="0" y="784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895" y="14475"/>
                  </a:lnTo>
                  <a:cubicBezTo>
                    <a:pt x="1173" y="14475"/>
                    <a:pt x="1173" y="14074"/>
                    <a:pt x="895" y="14074"/>
                  </a:cubicBezTo>
                  <a:lnTo>
                    <a:pt x="432" y="14074"/>
                  </a:lnTo>
                  <a:lnTo>
                    <a:pt x="432" y="8056"/>
                  </a:lnTo>
                  <a:lnTo>
                    <a:pt x="4599" y="8056"/>
                  </a:lnTo>
                  <a:lnTo>
                    <a:pt x="4599" y="14074"/>
                  </a:lnTo>
                  <a:lnTo>
                    <a:pt x="1975" y="14074"/>
                  </a:lnTo>
                  <a:cubicBezTo>
                    <a:pt x="1698" y="14074"/>
                    <a:pt x="1698" y="14475"/>
                    <a:pt x="1975" y="14475"/>
                  </a:cubicBezTo>
                  <a:lnTo>
                    <a:pt x="4784" y="14475"/>
                  </a:lnTo>
                  <a:cubicBezTo>
                    <a:pt x="4907" y="14475"/>
                    <a:pt x="5000" y="14382"/>
                    <a:pt x="5000" y="14290"/>
                  </a:cubicBezTo>
                  <a:lnTo>
                    <a:pt x="5000" y="11790"/>
                  </a:lnTo>
                  <a:lnTo>
                    <a:pt x="6975" y="11790"/>
                  </a:lnTo>
                  <a:lnTo>
                    <a:pt x="6975" y="13179"/>
                  </a:lnTo>
                  <a:lnTo>
                    <a:pt x="5926" y="13179"/>
                  </a:lnTo>
                  <a:cubicBezTo>
                    <a:pt x="5123" y="13241"/>
                    <a:pt x="5123" y="14413"/>
                    <a:pt x="5926" y="14475"/>
                  </a:cubicBezTo>
                  <a:lnTo>
                    <a:pt x="10555" y="14475"/>
                  </a:lnTo>
                  <a:cubicBezTo>
                    <a:pt x="11388" y="14413"/>
                    <a:pt x="11388" y="13241"/>
                    <a:pt x="10555" y="13179"/>
                  </a:cubicBezTo>
                  <a:lnTo>
                    <a:pt x="9567" y="13179"/>
                  </a:lnTo>
                  <a:lnTo>
                    <a:pt x="9567" y="11790"/>
                  </a:lnTo>
                  <a:lnTo>
                    <a:pt x="13425" y="11790"/>
                  </a:lnTo>
                  <a:cubicBezTo>
                    <a:pt x="14011" y="11790"/>
                    <a:pt x="14505" y="11296"/>
                    <a:pt x="14505" y="10710"/>
                  </a:cubicBezTo>
                  <a:lnTo>
                    <a:pt x="14505" y="3673"/>
                  </a:lnTo>
                  <a:cubicBezTo>
                    <a:pt x="14505" y="3087"/>
                    <a:pt x="14011" y="2593"/>
                    <a:pt x="13425" y="2593"/>
                  </a:cubicBezTo>
                  <a:lnTo>
                    <a:pt x="12407" y="2593"/>
                  </a:lnTo>
                  <a:lnTo>
                    <a:pt x="12407" y="2038"/>
                  </a:lnTo>
                  <a:lnTo>
                    <a:pt x="12870" y="2038"/>
                  </a:lnTo>
                  <a:cubicBezTo>
                    <a:pt x="13055" y="2007"/>
                    <a:pt x="13147" y="1822"/>
                    <a:pt x="13055" y="1667"/>
                  </a:cubicBezTo>
                  <a:lnTo>
                    <a:pt x="11666" y="93"/>
                  </a:lnTo>
                  <a:cubicBezTo>
                    <a:pt x="11620" y="32"/>
                    <a:pt x="11558" y="1"/>
                    <a:pt x="11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3" name="Google Shape;12573;p23"/>
            <p:cNvSpPr/>
            <p:nvPr/>
          </p:nvSpPr>
          <p:spPr>
            <a:xfrm>
              <a:off x="4909125" y="2599000"/>
              <a:ext cx="45550" cy="90300"/>
            </a:xfrm>
            <a:custGeom>
              <a:avLst/>
              <a:gdLst/>
              <a:ahLst/>
              <a:cxnLst/>
              <a:rect l="l" t="t" r="r" b="b"/>
              <a:pathLst>
                <a:path w="1822" h="3612" extrusionOk="0">
                  <a:moveTo>
                    <a:pt x="1143" y="464"/>
                  </a:moveTo>
                  <a:cubicBezTo>
                    <a:pt x="1266" y="464"/>
                    <a:pt x="1359" y="556"/>
                    <a:pt x="1359" y="649"/>
                  </a:cubicBezTo>
                  <a:lnTo>
                    <a:pt x="1359" y="2963"/>
                  </a:lnTo>
                  <a:cubicBezTo>
                    <a:pt x="1359" y="3087"/>
                    <a:pt x="1266" y="3179"/>
                    <a:pt x="1143" y="3179"/>
                  </a:cubicBezTo>
                  <a:lnTo>
                    <a:pt x="649" y="3179"/>
                  </a:lnTo>
                  <a:cubicBezTo>
                    <a:pt x="525" y="3179"/>
                    <a:pt x="433" y="3087"/>
                    <a:pt x="433" y="2963"/>
                  </a:cubicBezTo>
                  <a:lnTo>
                    <a:pt x="433" y="649"/>
                  </a:lnTo>
                  <a:cubicBezTo>
                    <a:pt x="433" y="556"/>
                    <a:pt x="494" y="464"/>
                    <a:pt x="618" y="464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2933"/>
                  </a:lnTo>
                  <a:cubicBezTo>
                    <a:pt x="1" y="3303"/>
                    <a:pt x="278" y="3611"/>
                    <a:pt x="649" y="3611"/>
                  </a:cubicBezTo>
                  <a:lnTo>
                    <a:pt x="1143" y="3611"/>
                  </a:lnTo>
                  <a:cubicBezTo>
                    <a:pt x="1513" y="3611"/>
                    <a:pt x="1791" y="3334"/>
                    <a:pt x="1791" y="2963"/>
                  </a:cubicBezTo>
                  <a:lnTo>
                    <a:pt x="1791" y="649"/>
                  </a:lnTo>
                  <a:cubicBezTo>
                    <a:pt x="1821" y="309"/>
                    <a:pt x="1513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4" name="Google Shape;12574;p23"/>
            <p:cNvSpPr/>
            <p:nvPr/>
          </p:nvSpPr>
          <p:spPr>
            <a:xfrm>
              <a:off x="4964675" y="2565825"/>
              <a:ext cx="44775" cy="123475"/>
            </a:xfrm>
            <a:custGeom>
              <a:avLst/>
              <a:gdLst/>
              <a:ahLst/>
              <a:cxnLst/>
              <a:rect l="l" t="t" r="r" b="b"/>
              <a:pathLst>
                <a:path w="1791" h="4939" extrusionOk="0">
                  <a:moveTo>
                    <a:pt x="1173" y="402"/>
                  </a:moveTo>
                  <a:cubicBezTo>
                    <a:pt x="1297" y="402"/>
                    <a:pt x="1359" y="494"/>
                    <a:pt x="1359" y="618"/>
                  </a:cubicBezTo>
                  <a:lnTo>
                    <a:pt x="1359" y="4290"/>
                  </a:lnTo>
                  <a:cubicBezTo>
                    <a:pt x="1389" y="4414"/>
                    <a:pt x="1297" y="4506"/>
                    <a:pt x="1173" y="4506"/>
                  </a:cubicBezTo>
                  <a:lnTo>
                    <a:pt x="649" y="4506"/>
                  </a:lnTo>
                  <a:cubicBezTo>
                    <a:pt x="525" y="4506"/>
                    <a:pt x="433" y="4414"/>
                    <a:pt x="433" y="4290"/>
                  </a:cubicBezTo>
                  <a:lnTo>
                    <a:pt x="433" y="618"/>
                  </a:lnTo>
                  <a:cubicBezTo>
                    <a:pt x="433" y="494"/>
                    <a:pt x="525" y="402"/>
                    <a:pt x="649" y="402"/>
                  </a:cubicBezTo>
                  <a:close/>
                  <a:moveTo>
                    <a:pt x="649" y="1"/>
                  </a:moveTo>
                  <a:cubicBezTo>
                    <a:pt x="278" y="1"/>
                    <a:pt x="1" y="278"/>
                    <a:pt x="1" y="618"/>
                  </a:cubicBezTo>
                  <a:lnTo>
                    <a:pt x="1" y="4290"/>
                  </a:lnTo>
                  <a:cubicBezTo>
                    <a:pt x="1" y="4661"/>
                    <a:pt x="278" y="4938"/>
                    <a:pt x="649" y="4938"/>
                  </a:cubicBezTo>
                  <a:lnTo>
                    <a:pt x="1173" y="4938"/>
                  </a:lnTo>
                  <a:cubicBezTo>
                    <a:pt x="1513" y="4938"/>
                    <a:pt x="1791" y="4661"/>
                    <a:pt x="1791" y="4290"/>
                  </a:cubicBezTo>
                  <a:lnTo>
                    <a:pt x="1791" y="618"/>
                  </a:lnTo>
                  <a:cubicBezTo>
                    <a:pt x="1791" y="278"/>
                    <a:pt x="1513" y="1"/>
                    <a:pt x="1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5" name="Google Shape;12575;p23"/>
            <p:cNvSpPr/>
            <p:nvPr/>
          </p:nvSpPr>
          <p:spPr>
            <a:xfrm>
              <a:off x="4777975" y="2679250"/>
              <a:ext cx="90275" cy="79400"/>
            </a:xfrm>
            <a:custGeom>
              <a:avLst/>
              <a:gdLst/>
              <a:ahLst/>
              <a:cxnLst/>
              <a:rect l="l" t="t" r="r" b="b"/>
              <a:pathLst>
                <a:path w="3611" h="3176" extrusionOk="0">
                  <a:moveTo>
                    <a:pt x="1605" y="401"/>
                  </a:moveTo>
                  <a:cubicBezTo>
                    <a:pt x="2191" y="401"/>
                    <a:pt x="2685" y="803"/>
                    <a:pt x="2778" y="1389"/>
                  </a:cubicBezTo>
                  <a:lnTo>
                    <a:pt x="2407" y="1389"/>
                  </a:lnTo>
                  <a:cubicBezTo>
                    <a:pt x="2315" y="1019"/>
                    <a:pt x="1975" y="772"/>
                    <a:pt x="1605" y="772"/>
                  </a:cubicBezTo>
                  <a:cubicBezTo>
                    <a:pt x="1512" y="772"/>
                    <a:pt x="1451" y="772"/>
                    <a:pt x="1358" y="803"/>
                  </a:cubicBezTo>
                  <a:lnTo>
                    <a:pt x="1173" y="494"/>
                  </a:lnTo>
                  <a:cubicBezTo>
                    <a:pt x="1296" y="432"/>
                    <a:pt x="1451" y="401"/>
                    <a:pt x="1605" y="401"/>
                  </a:cubicBezTo>
                  <a:close/>
                  <a:moveTo>
                    <a:pt x="1605" y="1173"/>
                  </a:moveTo>
                  <a:cubicBezTo>
                    <a:pt x="2036" y="1224"/>
                    <a:pt x="1717" y="1899"/>
                    <a:pt x="1436" y="1899"/>
                  </a:cubicBezTo>
                  <a:cubicBezTo>
                    <a:pt x="1374" y="1899"/>
                    <a:pt x="1315" y="1867"/>
                    <a:pt x="1265" y="1790"/>
                  </a:cubicBezTo>
                  <a:cubicBezTo>
                    <a:pt x="1204" y="1729"/>
                    <a:pt x="1204" y="1667"/>
                    <a:pt x="1204" y="1574"/>
                  </a:cubicBezTo>
                  <a:cubicBezTo>
                    <a:pt x="1204" y="1451"/>
                    <a:pt x="1265" y="1327"/>
                    <a:pt x="1389" y="1235"/>
                  </a:cubicBezTo>
                  <a:cubicBezTo>
                    <a:pt x="1451" y="1204"/>
                    <a:pt x="1512" y="1173"/>
                    <a:pt x="1605" y="1173"/>
                  </a:cubicBezTo>
                  <a:close/>
                  <a:moveTo>
                    <a:pt x="803" y="710"/>
                  </a:moveTo>
                  <a:lnTo>
                    <a:pt x="988" y="1019"/>
                  </a:lnTo>
                  <a:cubicBezTo>
                    <a:pt x="864" y="1173"/>
                    <a:pt x="772" y="1389"/>
                    <a:pt x="772" y="1574"/>
                  </a:cubicBezTo>
                  <a:cubicBezTo>
                    <a:pt x="772" y="1636"/>
                    <a:pt x="772" y="1729"/>
                    <a:pt x="803" y="1790"/>
                  </a:cubicBezTo>
                  <a:lnTo>
                    <a:pt x="494" y="1945"/>
                  </a:lnTo>
                  <a:cubicBezTo>
                    <a:pt x="432" y="1821"/>
                    <a:pt x="432" y="1698"/>
                    <a:pt x="432" y="1574"/>
                  </a:cubicBezTo>
                  <a:cubicBezTo>
                    <a:pt x="432" y="1235"/>
                    <a:pt x="556" y="926"/>
                    <a:pt x="803" y="710"/>
                  </a:cubicBezTo>
                  <a:close/>
                  <a:moveTo>
                    <a:pt x="2778" y="1821"/>
                  </a:moveTo>
                  <a:cubicBezTo>
                    <a:pt x="2654" y="2377"/>
                    <a:pt x="2160" y="2778"/>
                    <a:pt x="1605" y="2778"/>
                  </a:cubicBezTo>
                  <a:lnTo>
                    <a:pt x="1605" y="2747"/>
                  </a:lnTo>
                  <a:cubicBezTo>
                    <a:pt x="1235" y="2747"/>
                    <a:pt x="926" y="2593"/>
                    <a:pt x="679" y="2315"/>
                  </a:cubicBezTo>
                  <a:lnTo>
                    <a:pt x="1019" y="2161"/>
                  </a:lnTo>
                  <a:cubicBezTo>
                    <a:pt x="1173" y="2315"/>
                    <a:pt x="1389" y="2407"/>
                    <a:pt x="1605" y="2407"/>
                  </a:cubicBezTo>
                  <a:cubicBezTo>
                    <a:pt x="1975" y="2407"/>
                    <a:pt x="2315" y="2161"/>
                    <a:pt x="2407" y="1821"/>
                  </a:cubicBezTo>
                  <a:close/>
                  <a:moveTo>
                    <a:pt x="1605" y="0"/>
                  </a:moveTo>
                  <a:cubicBezTo>
                    <a:pt x="1296" y="0"/>
                    <a:pt x="1019" y="62"/>
                    <a:pt x="772" y="247"/>
                  </a:cubicBezTo>
                  <a:cubicBezTo>
                    <a:pt x="278" y="525"/>
                    <a:pt x="0" y="1050"/>
                    <a:pt x="0" y="1574"/>
                  </a:cubicBezTo>
                  <a:cubicBezTo>
                    <a:pt x="0" y="1852"/>
                    <a:pt x="93" y="2130"/>
                    <a:pt x="216" y="2346"/>
                  </a:cubicBezTo>
                  <a:cubicBezTo>
                    <a:pt x="516" y="2898"/>
                    <a:pt x="1065" y="3176"/>
                    <a:pt x="1617" y="3176"/>
                  </a:cubicBezTo>
                  <a:cubicBezTo>
                    <a:pt x="2146" y="3176"/>
                    <a:pt x="2677" y="2921"/>
                    <a:pt x="2994" y="2407"/>
                  </a:cubicBezTo>
                  <a:cubicBezTo>
                    <a:pt x="3611" y="1327"/>
                    <a:pt x="283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6" name="Google Shape;12576;p23"/>
            <p:cNvSpPr/>
            <p:nvPr/>
          </p:nvSpPr>
          <p:spPr>
            <a:xfrm>
              <a:off x="4782600" y="2770275"/>
              <a:ext cx="70225" cy="10850"/>
            </a:xfrm>
            <a:custGeom>
              <a:avLst/>
              <a:gdLst/>
              <a:ahLst/>
              <a:cxnLst/>
              <a:rect l="l" t="t" r="r" b="b"/>
              <a:pathLst>
                <a:path w="2809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2531" y="433"/>
                  </a:lnTo>
                  <a:cubicBezTo>
                    <a:pt x="2809" y="433"/>
                    <a:pt x="2809" y="1"/>
                    <a:pt x="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77" name="Google Shape;12577;p23"/>
            <p:cNvSpPr/>
            <p:nvPr/>
          </p:nvSpPr>
          <p:spPr>
            <a:xfrm>
              <a:off x="4782600" y="2791125"/>
              <a:ext cx="68675" cy="10825"/>
            </a:xfrm>
            <a:custGeom>
              <a:avLst/>
              <a:gdLst/>
              <a:ahLst/>
              <a:cxnLst/>
              <a:rect l="l" t="t" r="r" b="b"/>
              <a:pathLst>
                <a:path w="274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2531" y="432"/>
                  </a:lnTo>
                  <a:cubicBezTo>
                    <a:pt x="2654" y="432"/>
                    <a:pt x="2747" y="340"/>
                    <a:pt x="2747" y="216"/>
                  </a:cubicBezTo>
                  <a:cubicBezTo>
                    <a:pt x="2747" y="93"/>
                    <a:pt x="2654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78" name="Google Shape;12578;p23"/>
          <p:cNvGrpSpPr/>
          <p:nvPr/>
        </p:nvGrpSpPr>
        <p:grpSpPr>
          <a:xfrm>
            <a:off x="8803642" y="4859802"/>
            <a:ext cx="511038" cy="434015"/>
            <a:chOff x="3252625" y="2490975"/>
            <a:chExt cx="363425" cy="308650"/>
          </a:xfrm>
        </p:grpSpPr>
        <p:sp>
          <p:nvSpPr>
            <p:cNvPr id="12579" name="Google Shape;12579;p23"/>
            <p:cNvSpPr/>
            <p:nvPr/>
          </p:nvSpPr>
          <p:spPr>
            <a:xfrm>
              <a:off x="3252625" y="2490975"/>
              <a:ext cx="363425" cy="308650"/>
            </a:xfrm>
            <a:custGeom>
              <a:avLst/>
              <a:gdLst/>
              <a:ahLst/>
              <a:cxnLst/>
              <a:rect l="l" t="t" r="r" b="b"/>
              <a:pathLst>
                <a:path w="14537" h="12346" extrusionOk="0">
                  <a:moveTo>
                    <a:pt x="13055" y="4075"/>
                  </a:moveTo>
                  <a:lnTo>
                    <a:pt x="14011" y="5093"/>
                  </a:lnTo>
                  <a:lnTo>
                    <a:pt x="13055" y="6142"/>
                  </a:lnTo>
                  <a:lnTo>
                    <a:pt x="13055" y="5896"/>
                  </a:lnTo>
                  <a:cubicBezTo>
                    <a:pt x="13055" y="5772"/>
                    <a:pt x="12962" y="5680"/>
                    <a:pt x="12839" y="5680"/>
                  </a:cubicBezTo>
                  <a:lnTo>
                    <a:pt x="9876" y="5680"/>
                  </a:lnTo>
                  <a:cubicBezTo>
                    <a:pt x="9629" y="5217"/>
                    <a:pt x="9259" y="4815"/>
                    <a:pt x="8796" y="4538"/>
                  </a:cubicBezTo>
                  <a:lnTo>
                    <a:pt x="12839" y="4538"/>
                  </a:lnTo>
                  <a:cubicBezTo>
                    <a:pt x="12962" y="4538"/>
                    <a:pt x="13055" y="4445"/>
                    <a:pt x="13055" y="4322"/>
                  </a:cubicBezTo>
                  <a:lnTo>
                    <a:pt x="13055" y="4075"/>
                  </a:lnTo>
                  <a:close/>
                  <a:moveTo>
                    <a:pt x="7280" y="5755"/>
                  </a:moveTo>
                  <a:cubicBezTo>
                    <a:pt x="7478" y="5755"/>
                    <a:pt x="7678" y="5827"/>
                    <a:pt x="7839" y="5988"/>
                  </a:cubicBezTo>
                  <a:cubicBezTo>
                    <a:pt x="8333" y="6513"/>
                    <a:pt x="7963" y="7377"/>
                    <a:pt x="7253" y="7377"/>
                  </a:cubicBezTo>
                  <a:cubicBezTo>
                    <a:pt x="6821" y="7377"/>
                    <a:pt x="6450" y="7007"/>
                    <a:pt x="6450" y="6544"/>
                  </a:cubicBezTo>
                  <a:cubicBezTo>
                    <a:pt x="6471" y="6065"/>
                    <a:pt x="6871" y="5755"/>
                    <a:pt x="7280" y="5755"/>
                  </a:cubicBezTo>
                  <a:close/>
                  <a:moveTo>
                    <a:pt x="11666" y="2840"/>
                  </a:moveTo>
                  <a:lnTo>
                    <a:pt x="11666" y="4136"/>
                  </a:lnTo>
                  <a:lnTo>
                    <a:pt x="7160" y="4136"/>
                  </a:lnTo>
                  <a:cubicBezTo>
                    <a:pt x="5092" y="4229"/>
                    <a:pt x="3734" y="6328"/>
                    <a:pt x="4475" y="8241"/>
                  </a:cubicBezTo>
                  <a:lnTo>
                    <a:pt x="2870" y="8241"/>
                  </a:lnTo>
                  <a:lnTo>
                    <a:pt x="2870" y="2840"/>
                  </a:lnTo>
                  <a:close/>
                  <a:moveTo>
                    <a:pt x="7253" y="4507"/>
                  </a:moveTo>
                  <a:cubicBezTo>
                    <a:pt x="8703" y="4507"/>
                    <a:pt x="9876" y="5710"/>
                    <a:pt x="9845" y="7192"/>
                  </a:cubicBezTo>
                  <a:cubicBezTo>
                    <a:pt x="9845" y="7809"/>
                    <a:pt x="9629" y="8395"/>
                    <a:pt x="9228" y="8889"/>
                  </a:cubicBezTo>
                  <a:cubicBezTo>
                    <a:pt x="9135" y="8519"/>
                    <a:pt x="8919" y="8179"/>
                    <a:pt x="8642" y="7932"/>
                  </a:cubicBezTo>
                  <a:cubicBezTo>
                    <a:pt x="8456" y="7747"/>
                    <a:pt x="8240" y="7624"/>
                    <a:pt x="8024" y="7531"/>
                  </a:cubicBezTo>
                  <a:cubicBezTo>
                    <a:pt x="8919" y="6791"/>
                    <a:pt x="8425" y="5340"/>
                    <a:pt x="7253" y="5340"/>
                  </a:cubicBezTo>
                  <a:cubicBezTo>
                    <a:pt x="6080" y="5340"/>
                    <a:pt x="5555" y="6791"/>
                    <a:pt x="6481" y="7531"/>
                  </a:cubicBezTo>
                  <a:cubicBezTo>
                    <a:pt x="5895" y="7778"/>
                    <a:pt x="5432" y="8272"/>
                    <a:pt x="5278" y="8889"/>
                  </a:cubicBezTo>
                  <a:cubicBezTo>
                    <a:pt x="4876" y="8426"/>
                    <a:pt x="4660" y="7809"/>
                    <a:pt x="4660" y="7192"/>
                  </a:cubicBezTo>
                  <a:cubicBezTo>
                    <a:pt x="4599" y="5710"/>
                    <a:pt x="5771" y="4507"/>
                    <a:pt x="7253" y="4507"/>
                  </a:cubicBezTo>
                  <a:close/>
                  <a:moveTo>
                    <a:pt x="7346" y="7806"/>
                  </a:moveTo>
                  <a:cubicBezTo>
                    <a:pt x="7739" y="7806"/>
                    <a:pt x="8078" y="7984"/>
                    <a:pt x="8364" y="8241"/>
                  </a:cubicBezTo>
                  <a:cubicBezTo>
                    <a:pt x="8642" y="8488"/>
                    <a:pt x="8827" y="8858"/>
                    <a:pt x="8888" y="9229"/>
                  </a:cubicBezTo>
                  <a:cubicBezTo>
                    <a:pt x="8425" y="9599"/>
                    <a:pt x="7839" y="9815"/>
                    <a:pt x="7253" y="9815"/>
                  </a:cubicBezTo>
                  <a:cubicBezTo>
                    <a:pt x="6666" y="9815"/>
                    <a:pt x="6111" y="9599"/>
                    <a:pt x="5648" y="9229"/>
                  </a:cubicBezTo>
                  <a:cubicBezTo>
                    <a:pt x="5741" y="8395"/>
                    <a:pt x="6450" y="7809"/>
                    <a:pt x="7253" y="7809"/>
                  </a:cubicBezTo>
                  <a:cubicBezTo>
                    <a:pt x="7284" y="7807"/>
                    <a:pt x="7315" y="7806"/>
                    <a:pt x="7346" y="7806"/>
                  </a:cubicBezTo>
                  <a:close/>
                  <a:moveTo>
                    <a:pt x="11697" y="6112"/>
                  </a:moveTo>
                  <a:lnTo>
                    <a:pt x="11666" y="10772"/>
                  </a:lnTo>
                  <a:cubicBezTo>
                    <a:pt x="11666" y="11389"/>
                    <a:pt x="11172" y="11914"/>
                    <a:pt x="10524" y="11914"/>
                  </a:cubicBezTo>
                  <a:lnTo>
                    <a:pt x="4012" y="11914"/>
                  </a:lnTo>
                  <a:cubicBezTo>
                    <a:pt x="3364" y="11914"/>
                    <a:pt x="2870" y="11389"/>
                    <a:pt x="2870" y="10772"/>
                  </a:cubicBezTo>
                  <a:lnTo>
                    <a:pt x="2870" y="10247"/>
                  </a:lnTo>
                  <a:lnTo>
                    <a:pt x="3734" y="10247"/>
                  </a:lnTo>
                  <a:cubicBezTo>
                    <a:pt x="4012" y="10216"/>
                    <a:pt x="4012" y="9815"/>
                    <a:pt x="3734" y="9815"/>
                  </a:cubicBezTo>
                  <a:lnTo>
                    <a:pt x="1698" y="9815"/>
                  </a:lnTo>
                  <a:cubicBezTo>
                    <a:pt x="1574" y="9815"/>
                    <a:pt x="1482" y="9908"/>
                    <a:pt x="1482" y="10031"/>
                  </a:cubicBezTo>
                  <a:lnTo>
                    <a:pt x="1482" y="10278"/>
                  </a:lnTo>
                  <a:lnTo>
                    <a:pt x="556" y="9229"/>
                  </a:lnTo>
                  <a:lnTo>
                    <a:pt x="1482" y="8210"/>
                  </a:lnTo>
                  <a:lnTo>
                    <a:pt x="1482" y="8457"/>
                  </a:lnTo>
                  <a:cubicBezTo>
                    <a:pt x="1482" y="8581"/>
                    <a:pt x="1574" y="8673"/>
                    <a:pt x="1698" y="8673"/>
                  </a:cubicBezTo>
                  <a:lnTo>
                    <a:pt x="4660" y="8673"/>
                  </a:lnTo>
                  <a:cubicBezTo>
                    <a:pt x="4907" y="9136"/>
                    <a:pt x="5308" y="9537"/>
                    <a:pt x="5771" y="9815"/>
                  </a:cubicBezTo>
                  <a:lnTo>
                    <a:pt x="4784" y="9815"/>
                  </a:lnTo>
                  <a:cubicBezTo>
                    <a:pt x="4506" y="9815"/>
                    <a:pt x="4506" y="10247"/>
                    <a:pt x="4784" y="10247"/>
                  </a:cubicBezTo>
                  <a:lnTo>
                    <a:pt x="7376" y="10247"/>
                  </a:lnTo>
                  <a:cubicBezTo>
                    <a:pt x="9012" y="10155"/>
                    <a:pt x="10308" y="8827"/>
                    <a:pt x="10277" y="7192"/>
                  </a:cubicBezTo>
                  <a:cubicBezTo>
                    <a:pt x="10277" y="6821"/>
                    <a:pt x="10215" y="6451"/>
                    <a:pt x="10092" y="6112"/>
                  </a:cubicBezTo>
                  <a:close/>
                  <a:moveTo>
                    <a:pt x="4012" y="1"/>
                  </a:moveTo>
                  <a:cubicBezTo>
                    <a:pt x="3148" y="1"/>
                    <a:pt x="2438" y="711"/>
                    <a:pt x="2438" y="1575"/>
                  </a:cubicBezTo>
                  <a:lnTo>
                    <a:pt x="2438" y="8241"/>
                  </a:lnTo>
                  <a:lnTo>
                    <a:pt x="1883" y="8241"/>
                  </a:lnTo>
                  <a:lnTo>
                    <a:pt x="1883" y="7686"/>
                  </a:lnTo>
                  <a:cubicBezTo>
                    <a:pt x="1903" y="7543"/>
                    <a:pt x="1790" y="7455"/>
                    <a:pt x="1675" y="7455"/>
                  </a:cubicBezTo>
                  <a:cubicBezTo>
                    <a:pt x="1615" y="7455"/>
                    <a:pt x="1555" y="7479"/>
                    <a:pt x="1512" y="7531"/>
                  </a:cubicBezTo>
                  <a:lnTo>
                    <a:pt x="62" y="9105"/>
                  </a:lnTo>
                  <a:cubicBezTo>
                    <a:pt x="0" y="9167"/>
                    <a:pt x="0" y="9290"/>
                    <a:pt x="62" y="9383"/>
                  </a:cubicBezTo>
                  <a:lnTo>
                    <a:pt x="1512" y="10957"/>
                  </a:lnTo>
                  <a:cubicBezTo>
                    <a:pt x="1555" y="11010"/>
                    <a:pt x="1615" y="11034"/>
                    <a:pt x="1675" y="11034"/>
                  </a:cubicBezTo>
                  <a:cubicBezTo>
                    <a:pt x="1790" y="11034"/>
                    <a:pt x="1903" y="10945"/>
                    <a:pt x="1883" y="10803"/>
                  </a:cubicBezTo>
                  <a:lnTo>
                    <a:pt x="1883" y="10247"/>
                  </a:lnTo>
                  <a:lnTo>
                    <a:pt x="2438" y="10247"/>
                  </a:lnTo>
                  <a:lnTo>
                    <a:pt x="2438" y="10772"/>
                  </a:lnTo>
                  <a:cubicBezTo>
                    <a:pt x="2438" y="11636"/>
                    <a:pt x="3148" y="12346"/>
                    <a:pt x="4012" y="12346"/>
                  </a:cubicBezTo>
                  <a:lnTo>
                    <a:pt x="10524" y="12346"/>
                  </a:lnTo>
                  <a:cubicBezTo>
                    <a:pt x="11388" y="12346"/>
                    <a:pt x="12098" y="11636"/>
                    <a:pt x="12098" y="10772"/>
                  </a:cubicBezTo>
                  <a:lnTo>
                    <a:pt x="12098" y="6112"/>
                  </a:lnTo>
                  <a:lnTo>
                    <a:pt x="12654" y="6112"/>
                  </a:lnTo>
                  <a:lnTo>
                    <a:pt x="12654" y="6698"/>
                  </a:lnTo>
                  <a:cubicBezTo>
                    <a:pt x="12654" y="6818"/>
                    <a:pt x="12745" y="6899"/>
                    <a:pt x="12851" y="6899"/>
                  </a:cubicBezTo>
                  <a:cubicBezTo>
                    <a:pt x="12908" y="6899"/>
                    <a:pt x="12970" y="6876"/>
                    <a:pt x="13024" y="6821"/>
                  </a:cubicBezTo>
                  <a:lnTo>
                    <a:pt x="14444" y="5247"/>
                  </a:lnTo>
                  <a:cubicBezTo>
                    <a:pt x="14536" y="5186"/>
                    <a:pt x="14536" y="5062"/>
                    <a:pt x="14444" y="4970"/>
                  </a:cubicBezTo>
                  <a:lnTo>
                    <a:pt x="13024" y="3396"/>
                  </a:lnTo>
                  <a:cubicBezTo>
                    <a:pt x="12975" y="3357"/>
                    <a:pt x="12921" y="3340"/>
                    <a:pt x="12869" y="3340"/>
                  </a:cubicBezTo>
                  <a:cubicBezTo>
                    <a:pt x="12755" y="3340"/>
                    <a:pt x="12654" y="3423"/>
                    <a:pt x="12654" y="3550"/>
                  </a:cubicBezTo>
                  <a:lnTo>
                    <a:pt x="12654" y="4136"/>
                  </a:lnTo>
                  <a:lnTo>
                    <a:pt x="12129" y="4136"/>
                  </a:lnTo>
                  <a:lnTo>
                    <a:pt x="12129" y="1575"/>
                  </a:lnTo>
                  <a:cubicBezTo>
                    <a:pt x="12129" y="711"/>
                    <a:pt x="11419" y="1"/>
                    <a:pt x="10524" y="1"/>
                  </a:cubicBezTo>
                  <a:lnTo>
                    <a:pt x="9999" y="1"/>
                  </a:lnTo>
                  <a:cubicBezTo>
                    <a:pt x="9722" y="1"/>
                    <a:pt x="9722" y="402"/>
                    <a:pt x="9999" y="402"/>
                  </a:cubicBezTo>
                  <a:lnTo>
                    <a:pt x="10524" y="402"/>
                  </a:lnTo>
                  <a:cubicBezTo>
                    <a:pt x="11172" y="402"/>
                    <a:pt x="11697" y="927"/>
                    <a:pt x="11697" y="1575"/>
                  </a:cubicBezTo>
                  <a:lnTo>
                    <a:pt x="11697" y="2408"/>
                  </a:lnTo>
                  <a:lnTo>
                    <a:pt x="2870" y="2408"/>
                  </a:lnTo>
                  <a:lnTo>
                    <a:pt x="2870" y="1575"/>
                  </a:lnTo>
                  <a:cubicBezTo>
                    <a:pt x="2870" y="927"/>
                    <a:pt x="3364" y="402"/>
                    <a:pt x="4012" y="402"/>
                  </a:cubicBezTo>
                  <a:lnTo>
                    <a:pt x="8858" y="402"/>
                  </a:lnTo>
                  <a:cubicBezTo>
                    <a:pt x="9135" y="402"/>
                    <a:pt x="9135" y="1"/>
                    <a:pt x="8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0" name="Google Shape;12580;p23"/>
            <p:cNvSpPr/>
            <p:nvPr/>
          </p:nvSpPr>
          <p:spPr>
            <a:xfrm>
              <a:off x="3350600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02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193" y="813"/>
                    <a:pt x="394" y="813"/>
                  </a:cubicBezTo>
                  <a:cubicBezTo>
                    <a:pt x="494" y="813"/>
                    <a:pt x="597" y="772"/>
                    <a:pt x="680" y="679"/>
                  </a:cubicBezTo>
                  <a:cubicBezTo>
                    <a:pt x="957" y="432"/>
                    <a:pt x="772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1" name="Google Shape;12581;p23"/>
            <p:cNvSpPr/>
            <p:nvPr/>
          </p:nvSpPr>
          <p:spPr>
            <a:xfrm>
              <a:off x="3386875" y="2518000"/>
              <a:ext cx="23925" cy="20325"/>
            </a:xfrm>
            <a:custGeom>
              <a:avLst/>
              <a:gdLst/>
              <a:ahLst/>
              <a:cxnLst/>
              <a:rect l="l" t="t" r="r" b="b"/>
              <a:pathLst>
                <a:path w="957" h="813" extrusionOk="0">
                  <a:moveTo>
                    <a:pt x="401" y="0"/>
                  </a:moveTo>
                  <a:cubicBezTo>
                    <a:pt x="185" y="0"/>
                    <a:pt x="0" y="185"/>
                    <a:pt x="0" y="401"/>
                  </a:cubicBezTo>
                  <a:cubicBezTo>
                    <a:pt x="0" y="648"/>
                    <a:pt x="192" y="813"/>
                    <a:pt x="403" y="813"/>
                  </a:cubicBezTo>
                  <a:cubicBezTo>
                    <a:pt x="508" y="813"/>
                    <a:pt x="617" y="772"/>
                    <a:pt x="710" y="679"/>
                  </a:cubicBezTo>
                  <a:cubicBezTo>
                    <a:pt x="957" y="432"/>
                    <a:pt x="772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2" name="Google Shape;12582;p23"/>
            <p:cNvSpPr/>
            <p:nvPr/>
          </p:nvSpPr>
          <p:spPr>
            <a:xfrm>
              <a:off x="3423125" y="2518000"/>
              <a:ext cx="23950" cy="20325"/>
            </a:xfrm>
            <a:custGeom>
              <a:avLst/>
              <a:gdLst/>
              <a:ahLst/>
              <a:cxnLst/>
              <a:rect l="l" t="t" r="r" b="b"/>
              <a:pathLst>
                <a:path w="958" h="813" extrusionOk="0">
                  <a:moveTo>
                    <a:pt x="433" y="0"/>
                  </a:moveTo>
                  <a:cubicBezTo>
                    <a:pt x="186" y="0"/>
                    <a:pt x="1" y="185"/>
                    <a:pt x="1" y="401"/>
                  </a:cubicBezTo>
                  <a:cubicBezTo>
                    <a:pt x="1" y="648"/>
                    <a:pt x="206" y="813"/>
                    <a:pt x="417" y="813"/>
                  </a:cubicBezTo>
                  <a:cubicBezTo>
                    <a:pt x="522" y="813"/>
                    <a:pt x="628" y="772"/>
                    <a:pt x="710" y="679"/>
                  </a:cubicBezTo>
                  <a:cubicBezTo>
                    <a:pt x="957" y="432"/>
                    <a:pt x="772" y="0"/>
                    <a:pt x="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3" name="Google Shape;12583;p23"/>
          <p:cNvGrpSpPr/>
          <p:nvPr/>
        </p:nvGrpSpPr>
        <p:grpSpPr>
          <a:xfrm>
            <a:off x="7711813" y="4816323"/>
            <a:ext cx="509949" cy="502109"/>
            <a:chOff x="2498825" y="2466475"/>
            <a:chExt cx="362650" cy="357075"/>
          </a:xfrm>
        </p:grpSpPr>
        <p:sp>
          <p:nvSpPr>
            <p:cNvPr id="12584" name="Google Shape;12584;p23"/>
            <p:cNvSpPr/>
            <p:nvPr/>
          </p:nvSpPr>
          <p:spPr>
            <a:xfrm>
              <a:off x="2498825" y="2466475"/>
              <a:ext cx="362650" cy="357075"/>
            </a:xfrm>
            <a:custGeom>
              <a:avLst/>
              <a:gdLst/>
              <a:ahLst/>
              <a:cxnLst/>
              <a:rect l="l" t="t" r="r" b="b"/>
              <a:pathLst>
                <a:path w="14506" h="14283" extrusionOk="0">
                  <a:moveTo>
                    <a:pt x="12606" y="422"/>
                  </a:moveTo>
                  <a:cubicBezTo>
                    <a:pt x="12715" y="422"/>
                    <a:pt x="12828" y="454"/>
                    <a:pt x="12931" y="518"/>
                  </a:cubicBezTo>
                  <a:cubicBezTo>
                    <a:pt x="13024" y="580"/>
                    <a:pt x="13086" y="703"/>
                    <a:pt x="13116" y="827"/>
                  </a:cubicBezTo>
                  <a:cubicBezTo>
                    <a:pt x="13147" y="981"/>
                    <a:pt x="13116" y="1104"/>
                    <a:pt x="13024" y="1228"/>
                  </a:cubicBezTo>
                  <a:lnTo>
                    <a:pt x="12623" y="1783"/>
                  </a:lnTo>
                  <a:lnTo>
                    <a:pt x="11789" y="1197"/>
                  </a:lnTo>
                  <a:lnTo>
                    <a:pt x="12221" y="611"/>
                  </a:lnTo>
                  <a:cubicBezTo>
                    <a:pt x="12311" y="485"/>
                    <a:pt x="12454" y="422"/>
                    <a:pt x="12606" y="422"/>
                  </a:cubicBezTo>
                  <a:close/>
                  <a:moveTo>
                    <a:pt x="11542" y="1536"/>
                  </a:moveTo>
                  <a:lnTo>
                    <a:pt x="12376" y="2123"/>
                  </a:lnTo>
                  <a:lnTo>
                    <a:pt x="9567" y="6011"/>
                  </a:lnTo>
                  <a:lnTo>
                    <a:pt x="8734" y="5425"/>
                  </a:lnTo>
                  <a:lnTo>
                    <a:pt x="11542" y="1536"/>
                  </a:lnTo>
                  <a:close/>
                  <a:moveTo>
                    <a:pt x="8641" y="5888"/>
                  </a:moveTo>
                  <a:lnTo>
                    <a:pt x="9166" y="6258"/>
                  </a:lnTo>
                  <a:lnTo>
                    <a:pt x="8641" y="6444"/>
                  </a:lnTo>
                  <a:lnTo>
                    <a:pt x="8641" y="5888"/>
                  </a:lnTo>
                  <a:close/>
                  <a:moveTo>
                    <a:pt x="9691" y="3388"/>
                  </a:moveTo>
                  <a:lnTo>
                    <a:pt x="8271" y="5363"/>
                  </a:lnTo>
                  <a:cubicBezTo>
                    <a:pt x="8240" y="5394"/>
                    <a:pt x="8240" y="5425"/>
                    <a:pt x="8240" y="5487"/>
                  </a:cubicBezTo>
                  <a:lnTo>
                    <a:pt x="8209" y="6752"/>
                  </a:lnTo>
                  <a:cubicBezTo>
                    <a:pt x="8209" y="6853"/>
                    <a:pt x="8312" y="6954"/>
                    <a:pt x="8417" y="6954"/>
                  </a:cubicBezTo>
                  <a:cubicBezTo>
                    <a:pt x="8441" y="6954"/>
                    <a:pt x="8465" y="6949"/>
                    <a:pt x="8487" y="6937"/>
                  </a:cubicBezTo>
                  <a:lnTo>
                    <a:pt x="9691" y="6505"/>
                  </a:lnTo>
                  <a:cubicBezTo>
                    <a:pt x="9722" y="6505"/>
                    <a:pt x="9753" y="6474"/>
                    <a:pt x="9783" y="6444"/>
                  </a:cubicBezTo>
                  <a:lnTo>
                    <a:pt x="10864" y="4962"/>
                  </a:lnTo>
                  <a:lnTo>
                    <a:pt x="10864" y="7493"/>
                  </a:lnTo>
                  <a:cubicBezTo>
                    <a:pt x="10864" y="8110"/>
                    <a:pt x="10370" y="8604"/>
                    <a:pt x="9783" y="8604"/>
                  </a:cubicBezTo>
                  <a:cubicBezTo>
                    <a:pt x="9475" y="8604"/>
                    <a:pt x="9475" y="9036"/>
                    <a:pt x="9783" y="9036"/>
                  </a:cubicBezTo>
                  <a:cubicBezTo>
                    <a:pt x="10617" y="9036"/>
                    <a:pt x="11296" y="8357"/>
                    <a:pt x="11296" y="7493"/>
                  </a:cubicBezTo>
                  <a:lnTo>
                    <a:pt x="11296" y="6567"/>
                  </a:lnTo>
                  <a:lnTo>
                    <a:pt x="12684" y="6567"/>
                  </a:lnTo>
                  <a:lnTo>
                    <a:pt x="12684" y="12523"/>
                  </a:lnTo>
                  <a:lnTo>
                    <a:pt x="1852" y="12492"/>
                  </a:lnTo>
                  <a:lnTo>
                    <a:pt x="1852" y="6567"/>
                  </a:lnTo>
                  <a:lnTo>
                    <a:pt x="3148" y="6567"/>
                  </a:lnTo>
                  <a:lnTo>
                    <a:pt x="3148" y="7493"/>
                  </a:lnTo>
                  <a:cubicBezTo>
                    <a:pt x="3148" y="8264"/>
                    <a:pt x="3704" y="8912"/>
                    <a:pt x="4475" y="9005"/>
                  </a:cubicBezTo>
                  <a:lnTo>
                    <a:pt x="4475" y="10610"/>
                  </a:lnTo>
                  <a:cubicBezTo>
                    <a:pt x="4444" y="10702"/>
                    <a:pt x="4506" y="10795"/>
                    <a:pt x="4599" y="10826"/>
                  </a:cubicBezTo>
                  <a:lnTo>
                    <a:pt x="4660" y="10826"/>
                  </a:lnTo>
                  <a:cubicBezTo>
                    <a:pt x="4722" y="10826"/>
                    <a:pt x="4784" y="10795"/>
                    <a:pt x="4815" y="10764"/>
                  </a:cubicBezTo>
                  <a:lnTo>
                    <a:pt x="6574" y="9005"/>
                  </a:lnTo>
                  <a:lnTo>
                    <a:pt x="8703" y="9005"/>
                  </a:lnTo>
                  <a:cubicBezTo>
                    <a:pt x="8981" y="9005"/>
                    <a:pt x="8981" y="8573"/>
                    <a:pt x="8703" y="8573"/>
                  </a:cubicBezTo>
                  <a:lnTo>
                    <a:pt x="6481" y="8573"/>
                  </a:lnTo>
                  <a:cubicBezTo>
                    <a:pt x="6419" y="8573"/>
                    <a:pt x="6358" y="8604"/>
                    <a:pt x="6327" y="8635"/>
                  </a:cubicBezTo>
                  <a:lnTo>
                    <a:pt x="4876" y="10085"/>
                  </a:lnTo>
                  <a:lnTo>
                    <a:pt x="4876" y="8820"/>
                  </a:lnTo>
                  <a:cubicBezTo>
                    <a:pt x="4876" y="8696"/>
                    <a:pt x="4784" y="8604"/>
                    <a:pt x="4660" y="8604"/>
                  </a:cubicBezTo>
                  <a:cubicBezTo>
                    <a:pt x="4043" y="8604"/>
                    <a:pt x="3549" y="8110"/>
                    <a:pt x="3549" y="7493"/>
                  </a:cubicBezTo>
                  <a:lnTo>
                    <a:pt x="3549" y="4468"/>
                  </a:lnTo>
                  <a:cubicBezTo>
                    <a:pt x="3580" y="3882"/>
                    <a:pt x="4043" y="3388"/>
                    <a:pt x="4660" y="3388"/>
                  </a:cubicBezTo>
                  <a:close/>
                  <a:moveTo>
                    <a:pt x="12808" y="5641"/>
                  </a:moveTo>
                  <a:cubicBezTo>
                    <a:pt x="13209" y="5641"/>
                    <a:pt x="13518" y="5950"/>
                    <a:pt x="13518" y="6351"/>
                  </a:cubicBezTo>
                  <a:lnTo>
                    <a:pt x="13518" y="12523"/>
                  </a:lnTo>
                  <a:lnTo>
                    <a:pt x="13116" y="12492"/>
                  </a:lnTo>
                  <a:lnTo>
                    <a:pt x="13116" y="6320"/>
                  </a:lnTo>
                  <a:cubicBezTo>
                    <a:pt x="13116" y="6227"/>
                    <a:pt x="13024" y="6135"/>
                    <a:pt x="12900" y="6135"/>
                  </a:cubicBezTo>
                  <a:lnTo>
                    <a:pt x="11296" y="6135"/>
                  </a:lnTo>
                  <a:lnTo>
                    <a:pt x="11296" y="5641"/>
                  </a:lnTo>
                  <a:close/>
                  <a:moveTo>
                    <a:pt x="7963" y="12924"/>
                  </a:moveTo>
                  <a:cubicBezTo>
                    <a:pt x="7963" y="13079"/>
                    <a:pt x="7870" y="13202"/>
                    <a:pt x="7716" y="13202"/>
                  </a:cubicBezTo>
                  <a:lnTo>
                    <a:pt x="6821" y="13202"/>
                  </a:lnTo>
                  <a:cubicBezTo>
                    <a:pt x="6666" y="13202"/>
                    <a:pt x="6574" y="13079"/>
                    <a:pt x="6574" y="12924"/>
                  </a:cubicBezTo>
                  <a:close/>
                  <a:moveTo>
                    <a:pt x="12643" y="1"/>
                  </a:moveTo>
                  <a:cubicBezTo>
                    <a:pt x="12364" y="1"/>
                    <a:pt x="12079" y="124"/>
                    <a:pt x="11882" y="395"/>
                  </a:cubicBezTo>
                  <a:lnTo>
                    <a:pt x="9999" y="2987"/>
                  </a:lnTo>
                  <a:lnTo>
                    <a:pt x="4660" y="2987"/>
                  </a:lnTo>
                  <a:cubicBezTo>
                    <a:pt x="3827" y="2987"/>
                    <a:pt x="3148" y="3666"/>
                    <a:pt x="3148" y="4499"/>
                  </a:cubicBezTo>
                  <a:lnTo>
                    <a:pt x="3148" y="5209"/>
                  </a:lnTo>
                  <a:lnTo>
                    <a:pt x="1728" y="5209"/>
                  </a:lnTo>
                  <a:cubicBezTo>
                    <a:pt x="1080" y="5209"/>
                    <a:pt x="556" y="5734"/>
                    <a:pt x="556" y="6382"/>
                  </a:cubicBezTo>
                  <a:lnTo>
                    <a:pt x="556" y="10147"/>
                  </a:lnTo>
                  <a:cubicBezTo>
                    <a:pt x="556" y="10286"/>
                    <a:pt x="664" y="10355"/>
                    <a:pt x="772" y="10355"/>
                  </a:cubicBezTo>
                  <a:cubicBezTo>
                    <a:pt x="880" y="10355"/>
                    <a:pt x="988" y="10286"/>
                    <a:pt x="988" y="10147"/>
                  </a:cubicBezTo>
                  <a:lnTo>
                    <a:pt x="988" y="6351"/>
                  </a:lnTo>
                  <a:cubicBezTo>
                    <a:pt x="988" y="5950"/>
                    <a:pt x="1296" y="5610"/>
                    <a:pt x="1698" y="5610"/>
                  </a:cubicBezTo>
                  <a:lnTo>
                    <a:pt x="3117" y="5610"/>
                  </a:lnTo>
                  <a:lnTo>
                    <a:pt x="3117" y="6135"/>
                  </a:lnTo>
                  <a:lnTo>
                    <a:pt x="1605" y="6135"/>
                  </a:lnTo>
                  <a:cubicBezTo>
                    <a:pt x="1512" y="6135"/>
                    <a:pt x="1389" y="6227"/>
                    <a:pt x="1389" y="6351"/>
                  </a:cubicBezTo>
                  <a:lnTo>
                    <a:pt x="1389" y="12523"/>
                  </a:lnTo>
                  <a:lnTo>
                    <a:pt x="988" y="12523"/>
                  </a:lnTo>
                  <a:lnTo>
                    <a:pt x="988" y="11258"/>
                  </a:lnTo>
                  <a:cubicBezTo>
                    <a:pt x="988" y="11104"/>
                    <a:pt x="880" y="11026"/>
                    <a:pt x="772" y="11026"/>
                  </a:cubicBezTo>
                  <a:cubicBezTo>
                    <a:pt x="664" y="11026"/>
                    <a:pt x="556" y="11104"/>
                    <a:pt x="556" y="11258"/>
                  </a:cubicBezTo>
                  <a:lnTo>
                    <a:pt x="556" y="12523"/>
                  </a:lnTo>
                  <a:lnTo>
                    <a:pt x="216" y="12523"/>
                  </a:lnTo>
                  <a:cubicBezTo>
                    <a:pt x="93" y="12523"/>
                    <a:pt x="0" y="12616"/>
                    <a:pt x="0" y="12739"/>
                  </a:cubicBezTo>
                  <a:lnTo>
                    <a:pt x="0" y="13233"/>
                  </a:lnTo>
                  <a:cubicBezTo>
                    <a:pt x="0" y="13819"/>
                    <a:pt x="463" y="14282"/>
                    <a:pt x="1049" y="14282"/>
                  </a:cubicBezTo>
                  <a:lnTo>
                    <a:pt x="11604" y="14282"/>
                  </a:lnTo>
                  <a:cubicBezTo>
                    <a:pt x="11882" y="14282"/>
                    <a:pt x="11882" y="13881"/>
                    <a:pt x="11604" y="13881"/>
                  </a:cubicBezTo>
                  <a:lnTo>
                    <a:pt x="1049" y="13881"/>
                  </a:lnTo>
                  <a:cubicBezTo>
                    <a:pt x="710" y="13881"/>
                    <a:pt x="432" y="13603"/>
                    <a:pt x="432" y="13233"/>
                  </a:cubicBezTo>
                  <a:lnTo>
                    <a:pt x="432" y="12924"/>
                  </a:lnTo>
                  <a:lnTo>
                    <a:pt x="6142" y="12924"/>
                  </a:lnTo>
                  <a:cubicBezTo>
                    <a:pt x="6142" y="13326"/>
                    <a:pt x="6450" y="13634"/>
                    <a:pt x="6821" y="13634"/>
                  </a:cubicBezTo>
                  <a:lnTo>
                    <a:pt x="7685" y="13634"/>
                  </a:lnTo>
                  <a:cubicBezTo>
                    <a:pt x="8086" y="13634"/>
                    <a:pt x="8395" y="13326"/>
                    <a:pt x="8395" y="12924"/>
                  </a:cubicBezTo>
                  <a:lnTo>
                    <a:pt x="14073" y="12924"/>
                  </a:lnTo>
                  <a:lnTo>
                    <a:pt x="14073" y="13233"/>
                  </a:lnTo>
                  <a:cubicBezTo>
                    <a:pt x="14073" y="13603"/>
                    <a:pt x="13795" y="13881"/>
                    <a:pt x="13456" y="13881"/>
                  </a:cubicBezTo>
                  <a:lnTo>
                    <a:pt x="12808" y="13881"/>
                  </a:lnTo>
                  <a:cubicBezTo>
                    <a:pt x="12530" y="13881"/>
                    <a:pt x="12530" y="14282"/>
                    <a:pt x="12808" y="14282"/>
                  </a:cubicBezTo>
                  <a:lnTo>
                    <a:pt x="13456" y="14282"/>
                  </a:lnTo>
                  <a:cubicBezTo>
                    <a:pt x="14011" y="14282"/>
                    <a:pt x="14505" y="13819"/>
                    <a:pt x="14505" y="13233"/>
                  </a:cubicBezTo>
                  <a:lnTo>
                    <a:pt x="14505" y="12739"/>
                  </a:lnTo>
                  <a:cubicBezTo>
                    <a:pt x="14505" y="12616"/>
                    <a:pt x="14382" y="12523"/>
                    <a:pt x="14289" y="12523"/>
                  </a:cubicBezTo>
                  <a:lnTo>
                    <a:pt x="13950" y="12523"/>
                  </a:lnTo>
                  <a:lnTo>
                    <a:pt x="13950" y="6351"/>
                  </a:lnTo>
                  <a:cubicBezTo>
                    <a:pt x="13950" y="5703"/>
                    <a:pt x="13425" y="5178"/>
                    <a:pt x="12777" y="5178"/>
                  </a:cubicBezTo>
                  <a:lnTo>
                    <a:pt x="11296" y="5178"/>
                  </a:lnTo>
                  <a:lnTo>
                    <a:pt x="11296" y="4345"/>
                  </a:lnTo>
                  <a:lnTo>
                    <a:pt x="12684" y="2431"/>
                  </a:lnTo>
                  <a:cubicBezTo>
                    <a:pt x="12746" y="2493"/>
                    <a:pt x="12777" y="2555"/>
                    <a:pt x="12777" y="2648"/>
                  </a:cubicBezTo>
                  <a:cubicBezTo>
                    <a:pt x="12808" y="2802"/>
                    <a:pt x="12777" y="2925"/>
                    <a:pt x="12684" y="3049"/>
                  </a:cubicBezTo>
                  <a:lnTo>
                    <a:pt x="11789" y="4283"/>
                  </a:lnTo>
                  <a:cubicBezTo>
                    <a:pt x="11702" y="4459"/>
                    <a:pt x="11832" y="4619"/>
                    <a:pt x="11971" y="4619"/>
                  </a:cubicBezTo>
                  <a:cubicBezTo>
                    <a:pt x="12027" y="4619"/>
                    <a:pt x="12084" y="4592"/>
                    <a:pt x="12129" y="4530"/>
                  </a:cubicBezTo>
                  <a:lnTo>
                    <a:pt x="13055" y="3296"/>
                  </a:lnTo>
                  <a:cubicBezTo>
                    <a:pt x="13302" y="2925"/>
                    <a:pt x="13271" y="2401"/>
                    <a:pt x="12962" y="2061"/>
                  </a:cubicBezTo>
                  <a:lnTo>
                    <a:pt x="13394" y="1475"/>
                  </a:lnTo>
                  <a:cubicBezTo>
                    <a:pt x="13549" y="1259"/>
                    <a:pt x="13610" y="1012"/>
                    <a:pt x="13549" y="765"/>
                  </a:cubicBezTo>
                  <a:cubicBezTo>
                    <a:pt x="13474" y="282"/>
                    <a:pt x="13065" y="1"/>
                    <a:pt x="12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5" name="Google Shape;12585;p23"/>
            <p:cNvSpPr/>
            <p:nvPr/>
          </p:nvSpPr>
          <p:spPr>
            <a:xfrm>
              <a:off x="2618400" y="2629875"/>
              <a:ext cx="69475" cy="10825"/>
            </a:xfrm>
            <a:custGeom>
              <a:avLst/>
              <a:gdLst/>
              <a:ahLst/>
              <a:cxnLst/>
              <a:rect l="l" t="t" r="r" b="b"/>
              <a:pathLst>
                <a:path w="2779" h="433" extrusionOk="0"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09"/>
                    <a:pt x="93" y="432"/>
                    <a:pt x="217" y="432"/>
                  </a:cubicBezTo>
                  <a:lnTo>
                    <a:pt x="2562" y="432"/>
                  </a:lnTo>
                  <a:cubicBezTo>
                    <a:pt x="2686" y="432"/>
                    <a:pt x="2778" y="309"/>
                    <a:pt x="2778" y="216"/>
                  </a:cubicBezTo>
                  <a:cubicBezTo>
                    <a:pt x="2778" y="93"/>
                    <a:pt x="2686" y="0"/>
                    <a:pt x="25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6" name="Google Shape;12586;p23"/>
            <p:cNvSpPr/>
            <p:nvPr/>
          </p:nvSpPr>
          <p:spPr>
            <a:xfrm>
              <a:off x="2616875" y="2592050"/>
              <a:ext cx="72550" cy="10825"/>
            </a:xfrm>
            <a:custGeom>
              <a:avLst/>
              <a:gdLst/>
              <a:ahLst/>
              <a:cxnLst/>
              <a:rect l="l" t="t" r="r" b="b"/>
              <a:pathLst>
                <a:path w="290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623" y="433"/>
                  </a:lnTo>
                  <a:cubicBezTo>
                    <a:pt x="2901" y="433"/>
                    <a:pt x="2901" y="1"/>
                    <a:pt x="2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587" name="Google Shape;12587;p23"/>
          <p:cNvGrpSpPr/>
          <p:nvPr/>
        </p:nvGrpSpPr>
        <p:grpSpPr>
          <a:xfrm>
            <a:off x="6700020" y="4815391"/>
            <a:ext cx="508894" cy="503972"/>
            <a:chOff x="1741150" y="2466500"/>
            <a:chExt cx="361900" cy="358400"/>
          </a:xfrm>
        </p:grpSpPr>
        <p:sp>
          <p:nvSpPr>
            <p:cNvPr id="12588" name="Google Shape;12588;p23"/>
            <p:cNvSpPr/>
            <p:nvPr/>
          </p:nvSpPr>
          <p:spPr>
            <a:xfrm>
              <a:off x="1741150" y="2466500"/>
              <a:ext cx="88000" cy="358400"/>
            </a:xfrm>
            <a:custGeom>
              <a:avLst/>
              <a:gdLst/>
              <a:ahLst/>
              <a:cxnLst/>
              <a:rect l="l" t="t" r="r" b="b"/>
              <a:pathLst>
                <a:path w="3520" h="14336" extrusionOk="0">
                  <a:moveTo>
                    <a:pt x="1744" y="301"/>
                  </a:moveTo>
                  <a:cubicBezTo>
                    <a:pt x="1922" y="301"/>
                    <a:pt x="2099" y="424"/>
                    <a:pt x="2069" y="671"/>
                  </a:cubicBezTo>
                  <a:lnTo>
                    <a:pt x="2069" y="2276"/>
                  </a:lnTo>
                  <a:lnTo>
                    <a:pt x="1420" y="2276"/>
                  </a:lnTo>
                  <a:lnTo>
                    <a:pt x="1420" y="671"/>
                  </a:lnTo>
                  <a:cubicBezTo>
                    <a:pt x="1390" y="424"/>
                    <a:pt x="1567" y="301"/>
                    <a:pt x="1744" y="301"/>
                  </a:cubicBezTo>
                  <a:close/>
                  <a:moveTo>
                    <a:pt x="2069" y="6288"/>
                  </a:moveTo>
                  <a:lnTo>
                    <a:pt x="2069" y="13633"/>
                  </a:lnTo>
                  <a:cubicBezTo>
                    <a:pt x="2099" y="13880"/>
                    <a:pt x="1922" y="14004"/>
                    <a:pt x="1744" y="14004"/>
                  </a:cubicBezTo>
                  <a:cubicBezTo>
                    <a:pt x="1567" y="14004"/>
                    <a:pt x="1390" y="13880"/>
                    <a:pt x="1420" y="13633"/>
                  </a:cubicBezTo>
                  <a:lnTo>
                    <a:pt x="1420" y="6288"/>
                  </a:lnTo>
                  <a:close/>
                  <a:moveTo>
                    <a:pt x="1744" y="0"/>
                  </a:moveTo>
                  <a:cubicBezTo>
                    <a:pt x="1320" y="0"/>
                    <a:pt x="896" y="224"/>
                    <a:pt x="988" y="671"/>
                  </a:cubicBezTo>
                  <a:lnTo>
                    <a:pt x="988" y="2276"/>
                  </a:lnTo>
                  <a:lnTo>
                    <a:pt x="865" y="2276"/>
                  </a:lnTo>
                  <a:cubicBezTo>
                    <a:pt x="371" y="2276"/>
                    <a:pt x="1" y="2677"/>
                    <a:pt x="1" y="3171"/>
                  </a:cubicBezTo>
                  <a:lnTo>
                    <a:pt x="1" y="5455"/>
                  </a:lnTo>
                  <a:cubicBezTo>
                    <a:pt x="1" y="5918"/>
                    <a:pt x="371" y="6319"/>
                    <a:pt x="865" y="6319"/>
                  </a:cubicBezTo>
                  <a:lnTo>
                    <a:pt x="988" y="6319"/>
                  </a:lnTo>
                  <a:lnTo>
                    <a:pt x="988" y="13664"/>
                  </a:lnTo>
                  <a:cubicBezTo>
                    <a:pt x="896" y="14112"/>
                    <a:pt x="1320" y="14335"/>
                    <a:pt x="1744" y="14335"/>
                  </a:cubicBezTo>
                  <a:cubicBezTo>
                    <a:pt x="2169" y="14335"/>
                    <a:pt x="2593" y="14112"/>
                    <a:pt x="2501" y="13664"/>
                  </a:cubicBezTo>
                  <a:lnTo>
                    <a:pt x="2501" y="6319"/>
                  </a:lnTo>
                  <a:lnTo>
                    <a:pt x="2624" y="6319"/>
                  </a:lnTo>
                  <a:cubicBezTo>
                    <a:pt x="3087" y="6319"/>
                    <a:pt x="3488" y="5918"/>
                    <a:pt x="3488" y="5455"/>
                  </a:cubicBezTo>
                  <a:lnTo>
                    <a:pt x="3488" y="4930"/>
                  </a:lnTo>
                  <a:cubicBezTo>
                    <a:pt x="3488" y="4791"/>
                    <a:pt x="3388" y="4722"/>
                    <a:pt x="3288" y="4722"/>
                  </a:cubicBezTo>
                  <a:cubicBezTo>
                    <a:pt x="3187" y="4722"/>
                    <a:pt x="3087" y="4791"/>
                    <a:pt x="3087" y="4930"/>
                  </a:cubicBezTo>
                  <a:lnTo>
                    <a:pt x="3087" y="5424"/>
                  </a:lnTo>
                  <a:cubicBezTo>
                    <a:pt x="3087" y="5671"/>
                    <a:pt x="2871" y="5887"/>
                    <a:pt x="2624" y="5887"/>
                  </a:cubicBezTo>
                  <a:lnTo>
                    <a:pt x="865" y="5887"/>
                  </a:lnTo>
                  <a:cubicBezTo>
                    <a:pt x="618" y="5887"/>
                    <a:pt x="433" y="5671"/>
                    <a:pt x="433" y="5424"/>
                  </a:cubicBezTo>
                  <a:lnTo>
                    <a:pt x="433" y="3140"/>
                  </a:lnTo>
                  <a:cubicBezTo>
                    <a:pt x="433" y="2893"/>
                    <a:pt x="649" y="2677"/>
                    <a:pt x="896" y="2677"/>
                  </a:cubicBezTo>
                  <a:lnTo>
                    <a:pt x="2624" y="2677"/>
                  </a:lnTo>
                  <a:cubicBezTo>
                    <a:pt x="2902" y="2677"/>
                    <a:pt x="3087" y="2893"/>
                    <a:pt x="3087" y="3140"/>
                  </a:cubicBezTo>
                  <a:lnTo>
                    <a:pt x="3087" y="3758"/>
                  </a:lnTo>
                  <a:cubicBezTo>
                    <a:pt x="3087" y="3896"/>
                    <a:pt x="3195" y="3966"/>
                    <a:pt x="3303" y="3966"/>
                  </a:cubicBezTo>
                  <a:cubicBezTo>
                    <a:pt x="3411" y="3966"/>
                    <a:pt x="3519" y="3896"/>
                    <a:pt x="3519" y="3758"/>
                  </a:cubicBezTo>
                  <a:lnTo>
                    <a:pt x="3519" y="3140"/>
                  </a:lnTo>
                  <a:cubicBezTo>
                    <a:pt x="3519" y="2647"/>
                    <a:pt x="3118" y="2276"/>
                    <a:pt x="2624" y="2276"/>
                  </a:cubicBezTo>
                  <a:lnTo>
                    <a:pt x="2501" y="2276"/>
                  </a:lnTo>
                  <a:lnTo>
                    <a:pt x="2501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89" name="Google Shape;12589;p23"/>
            <p:cNvSpPr/>
            <p:nvPr/>
          </p:nvSpPr>
          <p:spPr>
            <a:xfrm>
              <a:off x="1761225" y="255497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1602" y="1"/>
                  </a:moveTo>
                  <a:cubicBezTo>
                    <a:pt x="1593" y="1"/>
                    <a:pt x="1584" y="1"/>
                    <a:pt x="1574" y="3"/>
                  </a:cubicBezTo>
                  <a:lnTo>
                    <a:pt x="278" y="3"/>
                  </a:lnTo>
                  <a:cubicBezTo>
                    <a:pt x="0" y="3"/>
                    <a:pt x="0" y="404"/>
                    <a:pt x="278" y="404"/>
                  </a:cubicBezTo>
                  <a:lnTo>
                    <a:pt x="1574" y="404"/>
                  </a:lnTo>
                  <a:cubicBezTo>
                    <a:pt x="1842" y="404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0" name="Google Shape;12590;p23"/>
            <p:cNvSpPr/>
            <p:nvPr/>
          </p:nvSpPr>
          <p:spPr>
            <a:xfrm>
              <a:off x="1761225" y="2582025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1574" y="433"/>
                  </a:lnTo>
                  <a:cubicBezTo>
                    <a:pt x="1852" y="433"/>
                    <a:pt x="1852" y="1"/>
                    <a:pt x="1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1" name="Google Shape;12591;p23"/>
            <p:cNvSpPr/>
            <p:nvPr/>
          </p:nvSpPr>
          <p:spPr>
            <a:xfrm>
              <a:off x="1832200" y="2466500"/>
              <a:ext cx="87975" cy="357625"/>
            </a:xfrm>
            <a:custGeom>
              <a:avLst/>
              <a:gdLst/>
              <a:ahLst/>
              <a:cxnLst/>
              <a:rect l="l" t="t" r="r" b="b"/>
              <a:pathLst>
                <a:path w="3519" h="14305" extrusionOk="0">
                  <a:moveTo>
                    <a:pt x="2624" y="9899"/>
                  </a:moveTo>
                  <a:cubicBezTo>
                    <a:pt x="2871" y="9899"/>
                    <a:pt x="3087" y="10115"/>
                    <a:pt x="3087" y="10362"/>
                  </a:cubicBezTo>
                  <a:lnTo>
                    <a:pt x="3087" y="12646"/>
                  </a:lnTo>
                  <a:cubicBezTo>
                    <a:pt x="3087" y="12893"/>
                    <a:pt x="2871" y="13078"/>
                    <a:pt x="2624" y="13078"/>
                  </a:cubicBezTo>
                  <a:lnTo>
                    <a:pt x="895" y="13078"/>
                  </a:lnTo>
                  <a:cubicBezTo>
                    <a:pt x="618" y="13078"/>
                    <a:pt x="433" y="12893"/>
                    <a:pt x="433" y="12646"/>
                  </a:cubicBezTo>
                  <a:lnTo>
                    <a:pt x="433" y="10362"/>
                  </a:lnTo>
                  <a:cubicBezTo>
                    <a:pt x="433" y="10115"/>
                    <a:pt x="618" y="9899"/>
                    <a:pt x="895" y="9899"/>
                  </a:cubicBezTo>
                  <a:close/>
                  <a:moveTo>
                    <a:pt x="2099" y="13510"/>
                  </a:moveTo>
                  <a:lnTo>
                    <a:pt x="2099" y="13633"/>
                  </a:lnTo>
                  <a:cubicBezTo>
                    <a:pt x="2115" y="13880"/>
                    <a:pt x="1937" y="14004"/>
                    <a:pt x="1760" y="14004"/>
                  </a:cubicBezTo>
                  <a:cubicBezTo>
                    <a:pt x="1582" y="14004"/>
                    <a:pt x="1405" y="13880"/>
                    <a:pt x="1420" y="13633"/>
                  </a:cubicBezTo>
                  <a:lnTo>
                    <a:pt x="1420" y="13510"/>
                  </a:lnTo>
                  <a:close/>
                  <a:moveTo>
                    <a:pt x="1744" y="0"/>
                  </a:moveTo>
                  <a:cubicBezTo>
                    <a:pt x="1320" y="0"/>
                    <a:pt x="895" y="224"/>
                    <a:pt x="988" y="671"/>
                  </a:cubicBezTo>
                  <a:lnTo>
                    <a:pt x="988" y="9467"/>
                  </a:lnTo>
                  <a:lnTo>
                    <a:pt x="865" y="9467"/>
                  </a:lnTo>
                  <a:cubicBezTo>
                    <a:pt x="402" y="9467"/>
                    <a:pt x="0" y="9868"/>
                    <a:pt x="0" y="10362"/>
                  </a:cubicBezTo>
                  <a:lnTo>
                    <a:pt x="0" y="12646"/>
                  </a:lnTo>
                  <a:cubicBezTo>
                    <a:pt x="0" y="13109"/>
                    <a:pt x="402" y="13510"/>
                    <a:pt x="865" y="13510"/>
                  </a:cubicBezTo>
                  <a:lnTo>
                    <a:pt x="988" y="13510"/>
                  </a:lnTo>
                  <a:lnTo>
                    <a:pt x="988" y="13633"/>
                  </a:lnTo>
                  <a:cubicBezTo>
                    <a:pt x="895" y="14081"/>
                    <a:pt x="1320" y="14305"/>
                    <a:pt x="1744" y="14305"/>
                  </a:cubicBezTo>
                  <a:cubicBezTo>
                    <a:pt x="2169" y="14305"/>
                    <a:pt x="2593" y="14081"/>
                    <a:pt x="2500" y="13633"/>
                  </a:cubicBezTo>
                  <a:lnTo>
                    <a:pt x="2500" y="13510"/>
                  </a:lnTo>
                  <a:lnTo>
                    <a:pt x="2624" y="13510"/>
                  </a:lnTo>
                  <a:cubicBezTo>
                    <a:pt x="3118" y="13510"/>
                    <a:pt x="3519" y="13109"/>
                    <a:pt x="3519" y="12646"/>
                  </a:cubicBezTo>
                  <a:lnTo>
                    <a:pt x="3519" y="10362"/>
                  </a:lnTo>
                  <a:cubicBezTo>
                    <a:pt x="3519" y="9868"/>
                    <a:pt x="3118" y="9467"/>
                    <a:pt x="2624" y="9467"/>
                  </a:cubicBezTo>
                  <a:lnTo>
                    <a:pt x="2500" y="9467"/>
                  </a:lnTo>
                  <a:lnTo>
                    <a:pt x="2500" y="2863"/>
                  </a:lnTo>
                  <a:cubicBezTo>
                    <a:pt x="2500" y="2708"/>
                    <a:pt x="2400" y="2631"/>
                    <a:pt x="2300" y="2631"/>
                  </a:cubicBezTo>
                  <a:cubicBezTo>
                    <a:pt x="2199" y="2631"/>
                    <a:pt x="2099" y="2708"/>
                    <a:pt x="2099" y="2863"/>
                  </a:cubicBezTo>
                  <a:lnTo>
                    <a:pt x="2099" y="9467"/>
                  </a:lnTo>
                  <a:lnTo>
                    <a:pt x="1420" y="9467"/>
                  </a:lnTo>
                  <a:lnTo>
                    <a:pt x="1420" y="671"/>
                  </a:lnTo>
                  <a:cubicBezTo>
                    <a:pt x="1389" y="424"/>
                    <a:pt x="1567" y="301"/>
                    <a:pt x="1744" y="301"/>
                  </a:cubicBezTo>
                  <a:cubicBezTo>
                    <a:pt x="1922" y="301"/>
                    <a:pt x="2099" y="424"/>
                    <a:pt x="2068" y="671"/>
                  </a:cubicBezTo>
                  <a:lnTo>
                    <a:pt x="2068" y="1628"/>
                  </a:lnTo>
                  <a:cubicBezTo>
                    <a:pt x="2068" y="1782"/>
                    <a:pt x="2176" y="1860"/>
                    <a:pt x="2284" y="1860"/>
                  </a:cubicBezTo>
                  <a:cubicBezTo>
                    <a:pt x="2392" y="1860"/>
                    <a:pt x="2500" y="1782"/>
                    <a:pt x="2500" y="1628"/>
                  </a:cubicBezTo>
                  <a:lnTo>
                    <a:pt x="2500" y="671"/>
                  </a:lnTo>
                  <a:cubicBezTo>
                    <a:pt x="2593" y="224"/>
                    <a:pt x="2169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2" name="Google Shape;12592;p23"/>
            <p:cNvSpPr/>
            <p:nvPr/>
          </p:nvSpPr>
          <p:spPr>
            <a:xfrm>
              <a:off x="1853025" y="2734800"/>
              <a:ext cx="46325" cy="10825"/>
            </a:xfrm>
            <a:custGeom>
              <a:avLst/>
              <a:gdLst/>
              <a:ahLst/>
              <a:cxnLst/>
              <a:rect l="l" t="t" r="r" b="b"/>
              <a:pathLst>
                <a:path w="1853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lnTo>
                    <a:pt x="1575" y="432"/>
                  </a:lnTo>
                  <a:cubicBezTo>
                    <a:pt x="1852" y="432"/>
                    <a:pt x="1852" y="0"/>
                    <a:pt x="15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3" name="Google Shape;12593;p23"/>
            <p:cNvSpPr/>
            <p:nvPr/>
          </p:nvSpPr>
          <p:spPr>
            <a:xfrm>
              <a:off x="1853025" y="2763300"/>
              <a:ext cx="46325" cy="10100"/>
            </a:xfrm>
            <a:custGeom>
              <a:avLst/>
              <a:gdLst/>
              <a:ahLst/>
              <a:cxnLst/>
              <a:rect l="l" t="t" r="r" b="b"/>
              <a:pathLst>
                <a:path w="1853" h="404" extrusionOk="0">
                  <a:moveTo>
                    <a:pt x="1602" y="1"/>
                  </a:moveTo>
                  <a:cubicBezTo>
                    <a:pt x="1594" y="1"/>
                    <a:pt x="1584" y="1"/>
                    <a:pt x="1575" y="2"/>
                  </a:cubicBezTo>
                  <a:lnTo>
                    <a:pt x="279" y="2"/>
                  </a:lnTo>
                  <a:cubicBezTo>
                    <a:pt x="1" y="2"/>
                    <a:pt x="1" y="403"/>
                    <a:pt x="279" y="403"/>
                  </a:cubicBezTo>
                  <a:lnTo>
                    <a:pt x="1575" y="403"/>
                  </a:lnTo>
                  <a:cubicBezTo>
                    <a:pt x="1843" y="403"/>
                    <a:pt x="1852" y="1"/>
                    <a:pt x="16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4" name="Google Shape;12594;p23"/>
            <p:cNvSpPr/>
            <p:nvPr/>
          </p:nvSpPr>
          <p:spPr>
            <a:xfrm>
              <a:off x="1924025" y="2466500"/>
              <a:ext cx="87200" cy="356475"/>
            </a:xfrm>
            <a:custGeom>
              <a:avLst/>
              <a:gdLst/>
              <a:ahLst/>
              <a:cxnLst/>
              <a:rect l="l" t="t" r="r" b="b"/>
              <a:pathLst>
                <a:path w="3488" h="14259" extrusionOk="0">
                  <a:moveTo>
                    <a:pt x="1744" y="347"/>
                  </a:moveTo>
                  <a:cubicBezTo>
                    <a:pt x="1906" y="347"/>
                    <a:pt x="2068" y="455"/>
                    <a:pt x="2068" y="671"/>
                  </a:cubicBezTo>
                  <a:lnTo>
                    <a:pt x="2068" y="5702"/>
                  </a:lnTo>
                  <a:lnTo>
                    <a:pt x="1420" y="5702"/>
                  </a:lnTo>
                  <a:lnTo>
                    <a:pt x="1420" y="671"/>
                  </a:lnTo>
                  <a:cubicBezTo>
                    <a:pt x="1420" y="455"/>
                    <a:pt x="1582" y="347"/>
                    <a:pt x="1744" y="347"/>
                  </a:cubicBezTo>
                  <a:close/>
                  <a:moveTo>
                    <a:pt x="2068" y="9714"/>
                  </a:moveTo>
                  <a:lnTo>
                    <a:pt x="2068" y="13633"/>
                  </a:lnTo>
                  <a:cubicBezTo>
                    <a:pt x="2068" y="13849"/>
                    <a:pt x="1906" y="13957"/>
                    <a:pt x="1744" y="13957"/>
                  </a:cubicBezTo>
                  <a:cubicBezTo>
                    <a:pt x="1582" y="13957"/>
                    <a:pt x="1420" y="13849"/>
                    <a:pt x="1420" y="13633"/>
                  </a:cubicBezTo>
                  <a:lnTo>
                    <a:pt x="1420" y="9714"/>
                  </a:lnTo>
                  <a:close/>
                  <a:moveTo>
                    <a:pt x="1744" y="0"/>
                  </a:moveTo>
                  <a:cubicBezTo>
                    <a:pt x="1319" y="0"/>
                    <a:pt x="895" y="224"/>
                    <a:pt x="988" y="671"/>
                  </a:cubicBezTo>
                  <a:lnTo>
                    <a:pt x="988" y="5702"/>
                  </a:lnTo>
                  <a:lnTo>
                    <a:pt x="864" y="5702"/>
                  </a:lnTo>
                  <a:cubicBezTo>
                    <a:pt x="370" y="5702"/>
                    <a:pt x="0" y="6072"/>
                    <a:pt x="0" y="6566"/>
                  </a:cubicBezTo>
                  <a:lnTo>
                    <a:pt x="0" y="8850"/>
                  </a:lnTo>
                  <a:cubicBezTo>
                    <a:pt x="0" y="9344"/>
                    <a:pt x="370" y="9745"/>
                    <a:pt x="864" y="9745"/>
                  </a:cubicBezTo>
                  <a:lnTo>
                    <a:pt x="988" y="9745"/>
                  </a:lnTo>
                  <a:lnTo>
                    <a:pt x="988" y="13633"/>
                  </a:lnTo>
                  <a:cubicBezTo>
                    <a:pt x="1065" y="14050"/>
                    <a:pt x="1404" y="14258"/>
                    <a:pt x="1744" y="14258"/>
                  </a:cubicBezTo>
                  <a:cubicBezTo>
                    <a:pt x="2083" y="14258"/>
                    <a:pt x="2423" y="14050"/>
                    <a:pt x="2500" y="13633"/>
                  </a:cubicBezTo>
                  <a:lnTo>
                    <a:pt x="2500" y="9714"/>
                  </a:lnTo>
                  <a:lnTo>
                    <a:pt x="2623" y="9714"/>
                  </a:lnTo>
                  <a:cubicBezTo>
                    <a:pt x="3117" y="9714"/>
                    <a:pt x="3487" y="9313"/>
                    <a:pt x="3487" y="8819"/>
                  </a:cubicBezTo>
                  <a:lnTo>
                    <a:pt x="3487" y="8263"/>
                  </a:lnTo>
                  <a:cubicBezTo>
                    <a:pt x="3487" y="8124"/>
                    <a:pt x="3379" y="8055"/>
                    <a:pt x="3275" y="8055"/>
                  </a:cubicBezTo>
                  <a:cubicBezTo>
                    <a:pt x="3171" y="8055"/>
                    <a:pt x="3071" y="8124"/>
                    <a:pt x="3086" y="8263"/>
                  </a:cubicBezTo>
                  <a:lnTo>
                    <a:pt x="3086" y="8819"/>
                  </a:lnTo>
                  <a:cubicBezTo>
                    <a:pt x="3086" y="9066"/>
                    <a:pt x="2870" y="9282"/>
                    <a:pt x="2623" y="9282"/>
                  </a:cubicBezTo>
                  <a:lnTo>
                    <a:pt x="864" y="9282"/>
                  </a:lnTo>
                  <a:cubicBezTo>
                    <a:pt x="617" y="9282"/>
                    <a:pt x="401" y="9066"/>
                    <a:pt x="401" y="8819"/>
                  </a:cubicBezTo>
                  <a:lnTo>
                    <a:pt x="401" y="6535"/>
                  </a:lnTo>
                  <a:cubicBezTo>
                    <a:pt x="401" y="6288"/>
                    <a:pt x="617" y="6072"/>
                    <a:pt x="864" y="6072"/>
                  </a:cubicBezTo>
                  <a:lnTo>
                    <a:pt x="2623" y="6072"/>
                  </a:lnTo>
                  <a:cubicBezTo>
                    <a:pt x="2870" y="6072"/>
                    <a:pt x="3086" y="6288"/>
                    <a:pt x="3086" y="6535"/>
                  </a:cubicBezTo>
                  <a:lnTo>
                    <a:pt x="3086" y="7091"/>
                  </a:lnTo>
                  <a:cubicBezTo>
                    <a:pt x="3086" y="7229"/>
                    <a:pt x="3187" y="7299"/>
                    <a:pt x="3287" y="7299"/>
                  </a:cubicBezTo>
                  <a:cubicBezTo>
                    <a:pt x="3387" y="7299"/>
                    <a:pt x="3487" y="7229"/>
                    <a:pt x="3487" y="7091"/>
                  </a:cubicBezTo>
                  <a:lnTo>
                    <a:pt x="3487" y="6535"/>
                  </a:lnTo>
                  <a:cubicBezTo>
                    <a:pt x="3487" y="6041"/>
                    <a:pt x="3086" y="5671"/>
                    <a:pt x="2623" y="5671"/>
                  </a:cubicBezTo>
                  <a:lnTo>
                    <a:pt x="2500" y="5671"/>
                  </a:lnTo>
                  <a:lnTo>
                    <a:pt x="2500" y="671"/>
                  </a:lnTo>
                  <a:cubicBezTo>
                    <a:pt x="2592" y="224"/>
                    <a:pt x="2168" y="0"/>
                    <a:pt x="17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5" name="Google Shape;12595;p23"/>
            <p:cNvSpPr/>
            <p:nvPr/>
          </p:nvSpPr>
          <p:spPr>
            <a:xfrm>
              <a:off x="1944850" y="2639125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6" name="Google Shape;12596;p23"/>
            <p:cNvSpPr/>
            <p:nvPr/>
          </p:nvSpPr>
          <p:spPr>
            <a:xfrm>
              <a:off x="1944850" y="2666900"/>
              <a:ext cx="45550" cy="10825"/>
            </a:xfrm>
            <a:custGeom>
              <a:avLst/>
              <a:gdLst/>
              <a:ahLst/>
              <a:cxnLst/>
              <a:rect l="l" t="t" r="r" b="b"/>
              <a:pathLst>
                <a:path w="1822" h="433" extrusionOk="0">
                  <a:moveTo>
                    <a:pt x="278" y="0"/>
                  </a:moveTo>
                  <a:cubicBezTo>
                    <a:pt x="0" y="0"/>
                    <a:pt x="0" y="433"/>
                    <a:pt x="278" y="433"/>
                  </a:cubicBezTo>
                  <a:lnTo>
                    <a:pt x="1543" y="433"/>
                  </a:lnTo>
                  <a:cubicBezTo>
                    <a:pt x="1821" y="433"/>
                    <a:pt x="1821" y="0"/>
                    <a:pt x="15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7" name="Google Shape;12597;p23"/>
            <p:cNvSpPr/>
            <p:nvPr/>
          </p:nvSpPr>
          <p:spPr>
            <a:xfrm>
              <a:off x="2015050" y="2466500"/>
              <a:ext cx="88000" cy="357625"/>
            </a:xfrm>
            <a:custGeom>
              <a:avLst/>
              <a:gdLst/>
              <a:ahLst/>
              <a:cxnLst/>
              <a:rect l="l" t="t" r="r" b="b"/>
              <a:pathLst>
                <a:path w="3520" h="14305" extrusionOk="0">
                  <a:moveTo>
                    <a:pt x="1775" y="347"/>
                  </a:moveTo>
                  <a:cubicBezTo>
                    <a:pt x="1937" y="347"/>
                    <a:pt x="2099" y="455"/>
                    <a:pt x="2099" y="671"/>
                  </a:cubicBezTo>
                  <a:lnTo>
                    <a:pt x="2099" y="764"/>
                  </a:lnTo>
                  <a:lnTo>
                    <a:pt x="1451" y="764"/>
                  </a:lnTo>
                  <a:lnTo>
                    <a:pt x="1451" y="671"/>
                  </a:lnTo>
                  <a:cubicBezTo>
                    <a:pt x="1451" y="455"/>
                    <a:pt x="1613" y="347"/>
                    <a:pt x="1775" y="347"/>
                  </a:cubicBezTo>
                  <a:close/>
                  <a:moveTo>
                    <a:pt x="2655" y="1165"/>
                  </a:moveTo>
                  <a:cubicBezTo>
                    <a:pt x="2902" y="1165"/>
                    <a:pt x="3087" y="1381"/>
                    <a:pt x="3087" y="1628"/>
                  </a:cubicBezTo>
                  <a:lnTo>
                    <a:pt x="3087" y="3912"/>
                  </a:lnTo>
                  <a:cubicBezTo>
                    <a:pt x="3087" y="4159"/>
                    <a:pt x="2902" y="4375"/>
                    <a:pt x="2655" y="4375"/>
                  </a:cubicBezTo>
                  <a:lnTo>
                    <a:pt x="896" y="4375"/>
                  </a:lnTo>
                  <a:cubicBezTo>
                    <a:pt x="649" y="4375"/>
                    <a:pt x="433" y="4159"/>
                    <a:pt x="433" y="3912"/>
                  </a:cubicBezTo>
                  <a:lnTo>
                    <a:pt x="433" y="1628"/>
                  </a:lnTo>
                  <a:cubicBezTo>
                    <a:pt x="433" y="1381"/>
                    <a:pt x="649" y="1165"/>
                    <a:pt x="896" y="1165"/>
                  </a:cubicBezTo>
                  <a:close/>
                  <a:moveTo>
                    <a:pt x="1764" y="0"/>
                  </a:moveTo>
                  <a:cubicBezTo>
                    <a:pt x="1343" y="0"/>
                    <a:pt x="927" y="224"/>
                    <a:pt x="1019" y="671"/>
                  </a:cubicBezTo>
                  <a:lnTo>
                    <a:pt x="1019" y="764"/>
                  </a:lnTo>
                  <a:lnTo>
                    <a:pt x="896" y="764"/>
                  </a:lnTo>
                  <a:cubicBezTo>
                    <a:pt x="402" y="764"/>
                    <a:pt x="1" y="1134"/>
                    <a:pt x="1" y="1628"/>
                  </a:cubicBezTo>
                  <a:lnTo>
                    <a:pt x="1" y="3912"/>
                  </a:lnTo>
                  <a:cubicBezTo>
                    <a:pt x="1" y="4406"/>
                    <a:pt x="402" y="4807"/>
                    <a:pt x="896" y="4807"/>
                  </a:cubicBezTo>
                  <a:lnTo>
                    <a:pt x="1019" y="4807"/>
                  </a:lnTo>
                  <a:lnTo>
                    <a:pt x="1019" y="13633"/>
                  </a:lnTo>
                  <a:cubicBezTo>
                    <a:pt x="927" y="14081"/>
                    <a:pt x="1343" y="14305"/>
                    <a:pt x="1764" y="14305"/>
                  </a:cubicBezTo>
                  <a:cubicBezTo>
                    <a:pt x="2184" y="14305"/>
                    <a:pt x="2609" y="14081"/>
                    <a:pt x="2531" y="13633"/>
                  </a:cubicBezTo>
                  <a:lnTo>
                    <a:pt x="2531" y="12677"/>
                  </a:lnTo>
                  <a:cubicBezTo>
                    <a:pt x="2516" y="12522"/>
                    <a:pt x="2408" y="12445"/>
                    <a:pt x="2304" y="12445"/>
                  </a:cubicBezTo>
                  <a:cubicBezTo>
                    <a:pt x="2200" y="12445"/>
                    <a:pt x="2099" y="12522"/>
                    <a:pt x="2099" y="12677"/>
                  </a:cubicBezTo>
                  <a:lnTo>
                    <a:pt x="2099" y="13633"/>
                  </a:lnTo>
                  <a:cubicBezTo>
                    <a:pt x="2099" y="13849"/>
                    <a:pt x="1930" y="13957"/>
                    <a:pt x="1760" y="13957"/>
                  </a:cubicBezTo>
                  <a:cubicBezTo>
                    <a:pt x="1590" y="13957"/>
                    <a:pt x="1420" y="13849"/>
                    <a:pt x="1420" y="13633"/>
                  </a:cubicBezTo>
                  <a:lnTo>
                    <a:pt x="1420" y="4776"/>
                  </a:lnTo>
                  <a:lnTo>
                    <a:pt x="2099" y="4776"/>
                  </a:lnTo>
                  <a:lnTo>
                    <a:pt x="2099" y="11504"/>
                  </a:lnTo>
                  <a:cubicBezTo>
                    <a:pt x="2099" y="11643"/>
                    <a:pt x="2207" y="11712"/>
                    <a:pt x="2315" y="11712"/>
                  </a:cubicBezTo>
                  <a:cubicBezTo>
                    <a:pt x="2423" y="11712"/>
                    <a:pt x="2531" y="11643"/>
                    <a:pt x="2531" y="11504"/>
                  </a:cubicBezTo>
                  <a:lnTo>
                    <a:pt x="2531" y="4776"/>
                  </a:lnTo>
                  <a:lnTo>
                    <a:pt x="2624" y="4776"/>
                  </a:lnTo>
                  <a:cubicBezTo>
                    <a:pt x="3118" y="4776"/>
                    <a:pt x="3519" y="4375"/>
                    <a:pt x="3519" y="3912"/>
                  </a:cubicBezTo>
                  <a:lnTo>
                    <a:pt x="3519" y="1628"/>
                  </a:lnTo>
                  <a:cubicBezTo>
                    <a:pt x="3519" y="1134"/>
                    <a:pt x="3118" y="733"/>
                    <a:pt x="2624" y="733"/>
                  </a:cubicBezTo>
                  <a:lnTo>
                    <a:pt x="2531" y="733"/>
                  </a:lnTo>
                  <a:lnTo>
                    <a:pt x="2531" y="671"/>
                  </a:lnTo>
                  <a:cubicBezTo>
                    <a:pt x="2609" y="224"/>
                    <a:pt x="2184" y="0"/>
                    <a:pt x="1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8" name="Google Shape;12598;p23"/>
            <p:cNvSpPr/>
            <p:nvPr/>
          </p:nvSpPr>
          <p:spPr>
            <a:xfrm>
              <a:off x="2035900" y="2516450"/>
              <a:ext cx="46300" cy="10825"/>
            </a:xfrm>
            <a:custGeom>
              <a:avLst/>
              <a:gdLst/>
              <a:ahLst/>
              <a:cxnLst/>
              <a:rect l="l" t="t" r="r" b="b"/>
              <a:pathLst>
                <a:path w="1852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lnTo>
                    <a:pt x="1574" y="432"/>
                  </a:lnTo>
                  <a:cubicBezTo>
                    <a:pt x="1852" y="43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99" name="Google Shape;12599;p23"/>
            <p:cNvSpPr/>
            <p:nvPr/>
          </p:nvSpPr>
          <p:spPr>
            <a:xfrm>
              <a:off x="2035900" y="2544225"/>
              <a:ext cx="46300" cy="10100"/>
            </a:xfrm>
            <a:custGeom>
              <a:avLst/>
              <a:gdLst/>
              <a:ahLst/>
              <a:cxnLst/>
              <a:rect l="l" t="t" r="r" b="b"/>
              <a:pathLst>
                <a:path w="1852" h="404" extrusionOk="0">
                  <a:moveTo>
                    <a:pt x="278" y="0"/>
                  </a:moveTo>
                  <a:cubicBezTo>
                    <a:pt x="10" y="0"/>
                    <a:pt x="0" y="403"/>
                    <a:pt x="250" y="403"/>
                  </a:cubicBezTo>
                  <a:cubicBezTo>
                    <a:pt x="259" y="403"/>
                    <a:pt x="268" y="403"/>
                    <a:pt x="278" y="402"/>
                  </a:cubicBezTo>
                  <a:lnTo>
                    <a:pt x="1574" y="402"/>
                  </a:lnTo>
                  <a:cubicBezTo>
                    <a:pt x="1852" y="402"/>
                    <a:pt x="1852" y="0"/>
                    <a:pt x="15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00" name="Google Shape;12600;p23"/>
          <p:cNvGrpSpPr/>
          <p:nvPr/>
        </p:nvGrpSpPr>
        <p:grpSpPr>
          <a:xfrm>
            <a:off x="4536394" y="4812755"/>
            <a:ext cx="512128" cy="509245"/>
            <a:chOff x="7731450" y="1904575"/>
            <a:chExt cx="364200" cy="362150"/>
          </a:xfrm>
        </p:grpSpPr>
        <p:sp>
          <p:nvSpPr>
            <p:cNvPr id="12601" name="Google Shape;12601;p23"/>
            <p:cNvSpPr/>
            <p:nvPr/>
          </p:nvSpPr>
          <p:spPr>
            <a:xfrm>
              <a:off x="7776975" y="2157675"/>
              <a:ext cx="75625" cy="71650"/>
            </a:xfrm>
            <a:custGeom>
              <a:avLst/>
              <a:gdLst/>
              <a:ahLst/>
              <a:cxnLst/>
              <a:rect l="l" t="t" r="r" b="b"/>
              <a:pathLst>
                <a:path w="3025" h="2866" extrusionOk="0">
                  <a:moveTo>
                    <a:pt x="1728" y="1235"/>
                  </a:moveTo>
                  <a:lnTo>
                    <a:pt x="1667" y="1605"/>
                  </a:lnTo>
                  <a:lnTo>
                    <a:pt x="1266" y="1605"/>
                  </a:lnTo>
                  <a:lnTo>
                    <a:pt x="1327" y="1235"/>
                  </a:lnTo>
                  <a:close/>
                  <a:moveTo>
                    <a:pt x="1276" y="0"/>
                  </a:moveTo>
                  <a:cubicBezTo>
                    <a:pt x="1189" y="0"/>
                    <a:pt x="1107" y="49"/>
                    <a:pt x="1080" y="155"/>
                  </a:cubicBezTo>
                  <a:lnTo>
                    <a:pt x="988" y="803"/>
                  </a:lnTo>
                  <a:lnTo>
                    <a:pt x="278" y="803"/>
                  </a:lnTo>
                  <a:cubicBezTo>
                    <a:pt x="0" y="803"/>
                    <a:pt x="0" y="1235"/>
                    <a:pt x="278" y="1235"/>
                  </a:cubicBezTo>
                  <a:lnTo>
                    <a:pt x="926" y="1235"/>
                  </a:lnTo>
                  <a:lnTo>
                    <a:pt x="833" y="1605"/>
                  </a:lnTo>
                  <a:lnTo>
                    <a:pt x="278" y="1605"/>
                  </a:lnTo>
                  <a:cubicBezTo>
                    <a:pt x="0" y="1605"/>
                    <a:pt x="0" y="2038"/>
                    <a:pt x="278" y="2038"/>
                  </a:cubicBezTo>
                  <a:lnTo>
                    <a:pt x="772" y="2038"/>
                  </a:lnTo>
                  <a:lnTo>
                    <a:pt x="679" y="2624"/>
                  </a:lnTo>
                  <a:cubicBezTo>
                    <a:pt x="662" y="2778"/>
                    <a:pt x="778" y="2866"/>
                    <a:pt x="895" y="2866"/>
                  </a:cubicBezTo>
                  <a:cubicBezTo>
                    <a:pt x="989" y="2866"/>
                    <a:pt x="1084" y="2809"/>
                    <a:pt x="1111" y="2686"/>
                  </a:cubicBezTo>
                  <a:lnTo>
                    <a:pt x="1204" y="2038"/>
                  </a:lnTo>
                  <a:lnTo>
                    <a:pt x="1605" y="2038"/>
                  </a:lnTo>
                  <a:lnTo>
                    <a:pt x="1512" y="2624"/>
                  </a:lnTo>
                  <a:cubicBezTo>
                    <a:pt x="1495" y="2763"/>
                    <a:pt x="1604" y="2843"/>
                    <a:pt x="1714" y="2843"/>
                  </a:cubicBezTo>
                  <a:cubicBezTo>
                    <a:pt x="1800" y="2843"/>
                    <a:pt x="1887" y="2794"/>
                    <a:pt x="1914" y="2686"/>
                  </a:cubicBezTo>
                  <a:lnTo>
                    <a:pt x="2037" y="2038"/>
                  </a:lnTo>
                  <a:lnTo>
                    <a:pt x="2747" y="2038"/>
                  </a:lnTo>
                  <a:cubicBezTo>
                    <a:pt x="3025" y="2038"/>
                    <a:pt x="3025" y="1605"/>
                    <a:pt x="2747" y="1605"/>
                  </a:cubicBezTo>
                  <a:lnTo>
                    <a:pt x="2099" y="1605"/>
                  </a:lnTo>
                  <a:lnTo>
                    <a:pt x="2161" y="1235"/>
                  </a:lnTo>
                  <a:lnTo>
                    <a:pt x="2747" y="1235"/>
                  </a:lnTo>
                  <a:cubicBezTo>
                    <a:pt x="3025" y="1235"/>
                    <a:pt x="3025" y="803"/>
                    <a:pt x="2747" y="803"/>
                  </a:cubicBezTo>
                  <a:lnTo>
                    <a:pt x="2222" y="803"/>
                  </a:lnTo>
                  <a:lnTo>
                    <a:pt x="2315" y="248"/>
                  </a:lnTo>
                  <a:cubicBezTo>
                    <a:pt x="2332" y="89"/>
                    <a:pt x="2219" y="0"/>
                    <a:pt x="2106" y="0"/>
                  </a:cubicBezTo>
                  <a:cubicBezTo>
                    <a:pt x="2023" y="0"/>
                    <a:pt x="1940" y="49"/>
                    <a:pt x="1914" y="155"/>
                  </a:cubicBezTo>
                  <a:lnTo>
                    <a:pt x="1790" y="803"/>
                  </a:lnTo>
                  <a:lnTo>
                    <a:pt x="1420" y="803"/>
                  </a:lnTo>
                  <a:lnTo>
                    <a:pt x="1512" y="248"/>
                  </a:lnTo>
                  <a:cubicBezTo>
                    <a:pt x="1512" y="89"/>
                    <a:pt x="1391" y="0"/>
                    <a:pt x="1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2" name="Google Shape;12602;p23"/>
            <p:cNvSpPr/>
            <p:nvPr/>
          </p:nvSpPr>
          <p:spPr>
            <a:xfrm>
              <a:off x="7731450" y="1933150"/>
              <a:ext cx="118075" cy="114225"/>
            </a:xfrm>
            <a:custGeom>
              <a:avLst/>
              <a:gdLst/>
              <a:ahLst/>
              <a:cxnLst/>
              <a:rect l="l" t="t" r="r" b="b"/>
              <a:pathLst>
                <a:path w="4723" h="4569" extrusionOk="0">
                  <a:moveTo>
                    <a:pt x="2253" y="433"/>
                  </a:moveTo>
                  <a:cubicBezTo>
                    <a:pt x="3889" y="433"/>
                    <a:pt x="4722" y="2408"/>
                    <a:pt x="3580" y="3581"/>
                  </a:cubicBezTo>
                  <a:cubicBezTo>
                    <a:pt x="3241" y="3951"/>
                    <a:pt x="2747" y="4136"/>
                    <a:pt x="2253" y="4136"/>
                  </a:cubicBezTo>
                  <a:cubicBezTo>
                    <a:pt x="1235" y="4136"/>
                    <a:pt x="402" y="3303"/>
                    <a:pt x="402" y="2285"/>
                  </a:cubicBezTo>
                  <a:cubicBezTo>
                    <a:pt x="402" y="1791"/>
                    <a:pt x="587" y="1328"/>
                    <a:pt x="957" y="988"/>
                  </a:cubicBezTo>
                  <a:cubicBezTo>
                    <a:pt x="1297" y="649"/>
                    <a:pt x="1759" y="433"/>
                    <a:pt x="2253" y="433"/>
                  </a:cubicBezTo>
                  <a:close/>
                  <a:moveTo>
                    <a:pt x="2253" y="1"/>
                  </a:moveTo>
                  <a:cubicBezTo>
                    <a:pt x="1019" y="1"/>
                    <a:pt x="0" y="1019"/>
                    <a:pt x="0" y="2285"/>
                  </a:cubicBezTo>
                  <a:cubicBezTo>
                    <a:pt x="0" y="3550"/>
                    <a:pt x="1019" y="4568"/>
                    <a:pt x="2253" y="4568"/>
                  </a:cubicBezTo>
                  <a:cubicBezTo>
                    <a:pt x="3519" y="4568"/>
                    <a:pt x="4537" y="3550"/>
                    <a:pt x="4537" y="2285"/>
                  </a:cubicBezTo>
                  <a:cubicBezTo>
                    <a:pt x="4537" y="1019"/>
                    <a:pt x="3519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3" name="Google Shape;12603;p23"/>
            <p:cNvSpPr/>
            <p:nvPr/>
          </p:nvSpPr>
          <p:spPr>
            <a:xfrm>
              <a:off x="7756900" y="1967875"/>
              <a:ext cx="61750" cy="52500"/>
            </a:xfrm>
            <a:custGeom>
              <a:avLst/>
              <a:gdLst/>
              <a:ahLst/>
              <a:cxnLst/>
              <a:rect l="l" t="t" r="r" b="b"/>
              <a:pathLst>
                <a:path w="2470" h="2100" extrusionOk="0">
                  <a:moveTo>
                    <a:pt x="1694" y="394"/>
                  </a:moveTo>
                  <a:cubicBezTo>
                    <a:pt x="1717" y="394"/>
                    <a:pt x="1739" y="397"/>
                    <a:pt x="1760" y="402"/>
                  </a:cubicBezTo>
                  <a:cubicBezTo>
                    <a:pt x="1945" y="433"/>
                    <a:pt x="2069" y="618"/>
                    <a:pt x="2038" y="772"/>
                  </a:cubicBezTo>
                  <a:cubicBezTo>
                    <a:pt x="2038" y="1112"/>
                    <a:pt x="1852" y="1328"/>
                    <a:pt x="1266" y="1667"/>
                  </a:cubicBezTo>
                  <a:cubicBezTo>
                    <a:pt x="680" y="1328"/>
                    <a:pt x="464" y="1112"/>
                    <a:pt x="464" y="803"/>
                  </a:cubicBezTo>
                  <a:cubicBezTo>
                    <a:pt x="464" y="618"/>
                    <a:pt x="556" y="464"/>
                    <a:pt x="741" y="402"/>
                  </a:cubicBezTo>
                  <a:lnTo>
                    <a:pt x="711" y="402"/>
                  </a:lnTo>
                  <a:cubicBezTo>
                    <a:pt x="732" y="397"/>
                    <a:pt x="754" y="394"/>
                    <a:pt x="776" y="394"/>
                  </a:cubicBezTo>
                  <a:cubicBezTo>
                    <a:pt x="884" y="394"/>
                    <a:pt x="999" y="454"/>
                    <a:pt x="1050" y="556"/>
                  </a:cubicBezTo>
                  <a:cubicBezTo>
                    <a:pt x="1096" y="633"/>
                    <a:pt x="1174" y="672"/>
                    <a:pt x="1251" y="672"/>
                  </a:cubicBezTo>
                  <a:cubicBezTo>
                    <a:pt x="1328" y="672"/>
                    <a:pt x="1405" y="633"/>
                    <a:pt x="1451" y="556"/>
                  </a:cubicBezTo>
                  <a:cubicBezTo>
                    <a:pt x="1477" y="454"/>
                    <a:pt x="1587" y="394"/>
                    <a:pt x="1694" y="394"/>
                  </a:cubicBezTo>
                  <a:close/>
                  <a:moveTo>
                    <a:pt x="587" y="1"/>
                  </a:moveTo>
                  <a:cubicBezTo>
                    <a:pt x="248" y="93"/>
                    <a:pt x="1" y="433"/>
                    <a:pt x="1" y="803"/>
                  </a:cubicBezTo>
                  <a:cubicBezTo>
                    <a:pt x="1" y="1081"/>
                    <a:pt x="124" y="1328"/>
                    <a:pt x="340" y="1544"/>
                  </a:cubicBezTo>
                  <a:cubicBezTo>
                    <a:pt x="556" y="1760"/>
                    <a:pt x="834" y="1945"/>
                    <a:pt x="1143" y="2099"/>
                  </a:cubicBezTo>
                  <a:lnTo>
                    <a:pt x="1143" y="2068"/>
                  </a:lnTo>
                  <a:cubicBezTo>
                    <a:pt x="1174" y="2084"/>
                    <a:pt x="1212" y="2092"/>
                    <a:pt x="1251" y="2092"/>
                  </a:cubicBezTo>
                  <a:cubicBezTo>
                    <a:pt x="1289" y="2092"/>
                    <a:pt x="1328" y="2084"/>
                    <a:pt x="1359" y="2068"/>
                  </a:cubicBezTo>
                  <a:cubicBezTo>
                    <a:pt x="2038" y="1729"/>
                    <a:pt x="2470" y="1359"/>
                    <a:pt x="2470" y="772"/>
                  </a:cubicBezTo>
                  <a:cubicBezTo>
                    <a:pt x="2470" y="402"/>
                    <a:pt x="2192" y="62"/>
                    <a:pt x="1852" y="1"/>
                  </a:cubicBezTo>
                  <a:cubicBezTo>
                    <a:pt x="1652" y="93"/>
                    <a:pt x="1436" y="140"/>
                    <a:pt x="1220" y="140"/>
                  </a:cubicBezTo>
                  <a:cubicBezTo>
                    <a:pt x="1004" y="140"/>
                    <a:pt x="788" y="93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4" name="Google Shape;12604;p23"/>
            <p:cNvSpPr/>
            <p:nvPr/>
          </p:nvSpPr>
          <p:spPr>
            <a:xfrm>
              <a:off x="7954425" y="2178500"/>
              <a:ext cx="102650" cy="88225"/>
            </a:xfrm>
            <a:custGeom>
              <a:avLst/>
              <a:gdLst/>
              <a:ahLst/>
              <a:cxnLst/>
              <a:rect l="l" t="t" r="r" b="b"/>
              <a:pathLst>
                <a:path w="4106" h="3529" extrusionOk="0">
                  <a:moveTo>
                    <a:pt x="2333" y="421"/>
                  </a:moveTo>
                  <a:cubicBezTo>
                    <a:pt x="3028" y="421"/>
                    <a:pt x="3704" y="969"/>
                    <a:pt x="3704" y="1791"/>
                  </a:cubicBezTo>
                  <a:cubicBezTo>
                    <a:pt x="3673" y="2501"/>
                    <a:pt x="3087" y="3118"/>
                    <a:pt x="2346" y="3118"/>
                  </a:cubicBezTo>
                  <a:lnTo>
                    <a:pt x="2346" y="3087"/>
                  </a:lnTo>
                  <a:cubicBezTo>
                    <a:pt x="1173" y="3087"/>
                    <a:pt x="556" y="1637"/>
                    <a:pt x="1420" y="803"/>
                  </a:cubicBezTo>
                  <a:cubicBezTo>
                    <a:pt x="1684" y="539"/>
                    <a:pt x="2011" y="421"/>
                    <a:pt x="2333" y="421"/>
                  </a:cubicBezTo>
                  <a:close/>
                  <a:moveTo>
                    <a:pt x="2346" y="1"/>
                  </a:moveTo>
                  <a:cubicBezTo>
                    <a:pt x="772" y="1"/>
                    <a:pt x="0" y="1914"/>
                    <a:pt x="1111" y="3025"/>
                  </a:cubicBezTo>
                  <a:cubicBezTo>
                    <a:pt x="1469" y="3373"/>
                    <a:pt x="1907" y="3529"/>
                    <a:pt x="2336" y="3529"/>
                  </a:cubicBezTo>
                  <a:cubicBezTo>
                    <a:pt x="3239" y="3529"/>
                    <a:pt x="4105" y="2837"/>
                    <a:pt x="4105" y="1791"/>
                  </a:cubicBezTo>
                  <a:cubicBezTo>
                    <a:pt x="4105" y="822"/>
                    <a:pt x="3362" y="31"/>
                    <a:pt x="2401" y="31"/>
                  </a:cubicBezTo>
                  <a:cubicBezTo>
                    <a:pt x="2383" y="31"/>
                    <a:pt x="2364" y="31"/>
                    <a:pt x="2346" y="32"/>
                  </a:cubicBezTo>
                  <a:lnTo>
                    <a:pt x="2346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5" name="Google Shape;12605;p23"/>
            <p:cNvSpPr/>
            <p:nvPr/>
          </p:nvSpPr>
          <p:spPr>
            <a:xfrm>
              <a:off x="7989925" y="2201075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26" y="1"/>
                  </a:moveTo>
                  <a:cubicBezTo>
                    <a:pt x="818" y="1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710" y="1073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073"/>
                  </a:lnTo>
                  <a:lnTo>
                    <a:pt x="1605" y="1073"/>
                  </a:lnTo>
                  <a:cubicBezTo>
                    <a:pt x="1883" y="1073"/>
                    <a:pt x="1883" y="641"/>
                    <a:pt x="1605" y="641"/>
                  </a:cubicBezTo>
                  <a:lnTo>
                    <a:pt x="1142" y="641"/>
                  </a:lnTo>
                  <a:lnTo>
                    <a:pt x="1142" y="209"/>
                  </a:lnTo>
                  <a:cubicBezTo>
                    <a:pt x="1142" y="70"/>
                    <a:pt x="1034" y="1"/>
                    <a:pt x="9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6" name="Google Shape;12606;p23"/>
            <p:cNvSpPr/>
            <p:nvPr/>
          </p:nvSpPr>
          <p:spPr>
            <a:xfrm>
              <a:off x="7739900" y="1904575"/>
              <a:ext cx="355750" cy="358650"/>
            </a:xfrm>
            <a:custGeom>
              <a:avLst/>
              <a:gdLst/>
              <a:ahLst/>
              <a:cxnLst/>
              <a:rect l="l" t="t" r="r" b="b"/>
              <a:pathLst>
                <a:path w="14230" h="14346" extrusionOk="0">
                  <a:moveTo>
                    <a:pt x="8489" y="5372"/>
                  </a:moveTo>
                  <a:cubicBezTo>
                    <a:pt x="8890" y="5804"/>
                    <a:pt x="9384" y="6113"/>
                    <a:pt x="9939" y="6298"/>
                  </a:cubicBezTo>
                  <a:lnTo>
                    <a:pt x="9939" y="9230"/>
                  </a:lnTo>
                  <a:cubicBezTo>
                    <a:pt x="9939" y="9600"/>
                    <a:pt x="9631" y="9878"/>
                    <a:pt x="9260" y="9878"/>
                  </a:cubicBezTo>
                  <a:lnTo>
                    <a:pt x="8705" y="9878"/>
                  </a:lnTo>
                  <a:cubicBezTo>
                    <a:pt x="8643" y="9878"/>
                    <a:pt x="8581" y="9909"/>
                    <a:pt x="8551" y="9940"/>
                  </a:cubicBezTo>
                  <a:lnTo>
                    <a:pt x="7563" y="10742"/>
                  </a:lnTo>
                  <a:lnTo>
                    <a:pt x="7563" y="10094"/>
                  </a:lnTo>
                  <a:cubicBezTo>
                    <a:pt x="7563" y="9970"/>
                    <a:pt x="7470" y="9878"/>
                    <a:pt x="7347" y="9878"/>
                  </a:cubicBezTo>
                  <a:lnTo>
                    <a:pt x="4724" y="9878"/>
                  </a:lnTo>
                  <a:cubicBezTo>
                    <a:pt x="4353" y="9878"/>
                    <a:pt x="4045" y="9600"/>
                    <a:pt x="4045" y="9230"/>
                  </a:cubicBezTo>
                  <a:lnTo>
                    <a:pt x="4045" y="6051"/>
                  </a:lnTo>
                  <a:cubicBezTo>
                    <a:pt x="4045" y="5681"/>
                    <a:pt x="4353" y="5372"/>
                    <a:pt x="4724" y="5372"/>
                  </a:cubicBezTo>
                  <a:close/>
                  <a:moveTo>
                    <a:pt x="11008" y="0"/>
                  </a:moveTo>
                  <a:cubicBezTo>
                    <a:pt x="10971" y="0"/>
                    <a:pt x="10933" y="1"/>
                    <a:pt x="10896" y="2"/>
                  </a:cubicBezTo>
                  <a:cubicBezTo>
                    <a:pt x="10587" y="2"/>
                    <a:pt x="10310" y="33"/>
                    <a:pt x="10032" y="125"/>
                  </a:cubicBezTo>
                  <a:cubicBezTo>
                    <a:pt x="9803" y="183"/>
                    <a:pt x="9866" y="533"/>
                    <a:pt x="10099" y="533"/>
                  </a:cubicBezTo>
                  <a:cubicBezTo>
                    <a:pt x="10117" y="533"/>
                    <a:pt x="10136" y="531"/>
                    <a:pt x="10155" y="527"/>
                  </a:cubicBezTo>
                  <a:cubicBezTo>
                    <a:pt x="10404" y="455"/>
                    <a:pt x="10655" y="421"/>
                    <a:pt x="10902" y="421"/>
                  </a:cubicBezTo>
                  <a:cubicBezTo>
                    <a:pt x="12034" y="421"/>
                    <a:pt x="13089" y="1140"/>
                    <a:pt x="13519" y="2255"/>
                  </a:cubicBezTo>
                  <a:cubicBezTo>
                    <a:pt x="14013" y="3613"/>
                    <a:pt x="13427" y="5125"/>
                    <a:pt x="12100" y="5742"/>
                  </a:cubicBezTo>
                  <a:cubicBezTo>
                    <a:pt x="11659" y="5956"/>
                    <a:pt x="11229" y="6051"/>
                    <a:pt x="10824" y="6051"/>
                  </a:cubicBezTo>
                  <a:cubicBezTo>
                    <a:pt x="8416" y="6051"/>
                    <a:pt x="6879" y="2702"/>
                    <a:pt x="9230" y="959"/>
                  </a:cubicBezTo>
                  <a:cubicBezTo>
                    <a:pt x="9385" y="829"/>
                    <a:pt x="9258" y="591"/>
                    <a:pt x="9085" y="591"/>
                  </a:cubicBezTo>
                  <a:cubicBezTo>
                    <a:pt x="9052" y="591"/>
                    <a:pt x="9017" y="599"/>
                    <a:pt x="8983" y="619"/>
                  </a:cubicBezTo>
                  <a:cubicBezTo>
                    <a:pt x="8149" y="1236"/>
                    <a:pt x="7656" y="2193"/>
                    <a:pt x="7656" y="3212"/>
                  </a:cubicBezTo>
                  <a:cubicBezTo>
                    <a:pt x="7656" y="3829"/>
                    <a:pt x="7841" y="4446"/>
                    <a:pt x="8180" y="4940"/>
                  </a:cubicBezTo>
                  <a:lnTo>
                    <a:pt x="4724" y="4940"/>
                  </a:lnTo>
                  <a:cubicBezTo>
                    <a:pt x="4106" y="4940"/>
                    <a:pt x="3644" y="5434"/>
                    <a:pt x="3644" y="6051"/>
                  </a:cubicBezTo>
                  <a:lnTo>
                    <a:pt x="3644" y="8828"/>
                  </a:lnTo>
                  <a:cubicBezTo>
                    <a:pt x="3418" y="8774"/>
                    <a:pt x="3195" y="8748"/>
                    <a:pt x="2977" y="8748"/>
                  </a:cubicBezTo>
                  <a:cubicBezTo>
                    <a:pt x="1344" y="8748"/>
                    <a:pt x="0" y="10199"/>
                    <a:pt x="218" y="11915"/>
                  </a:cubicBezTo>
                  <a:cubicBezTo>
                    <a:pt x="404" y="13358"/>
                    <a:pt x="1644" y="14345"/>
                    <a:pt x="2984" y="14345"/>
                  </a:cubicBezTo>
                  <a:cubicBezTo>
                    <a:pt x="3421" y="14345"/>
                    <a:pt x="3867" y="14241"/>
                    <a:pt x="4292" y="14013"/>
                  </a:cubicBezTo>
                  <a:cubicBezTo>
                    <a:pt x="4504" y="13907"/>
                    <a:pt x="4397" y="13618"/>
                    <a:pt x="4205" y="13618"/>
                  </a:cubicBezTo>
                  <a:cubicBezTo>
                    <a:pt x="4174" y="13618"/>
                    <a:pt x="4141" y="13626"/>
                    <a:pt x="4106" y="13643"/>
                  </a:cubicBezTo>
                  <a:cubicBezTo>
                    <a:pt x="3745" y="13828"/>
                    <a:pt x="3364" y="13914"/>
                    <a:pt x="2992" y="13914"/>
                  </a:cubicBezTo>
                  <a:cubicBezTo>
                    <a:pt x="1937" y="13914"/>
                    <a:pt x="955" y="13218"/>
                    <a:pt x="681" y="12100"/>
                  </a:cubicBezTo>
                  <a:cubicBezTo>
                    <a:pt x="310" y="10618"/>
                    <a:pt x="1452" y="9168"/>
                    <a:pt x="2995" y="9168"/>
                  </a:cubicBezTo>
                  <a:cubicBezTo>
                    <a:pt x="3211" y="9168"/>
                    <a:pt x="3427" y="9199"/>
                    <a:pt x="3644" y="9261"/>
                  </a:cubicBezTo>
                  <a:cubicBezTo>
                    <a:pt x="3674" y="9847"/>
                    <a:pt x="4137" y="10310"/>
                    <a:pt x="4755" y="10310"/>
                  </a:cubicBezTo>
                  <a:lnTo>
                    <a:pt x="5032" y="10310"/>
                  </a:lnTo>
                  <a:cubicBezTo>
                    <a:pt x="5557" y="11174"/>
                    <a:pt x="5464" y="12316"/>
                    <a:pt x="4785" y="13087"/>
                  </a:cubicBezTo>
                  <a:cubicBezTo>
                    <a:pt x="4669" y="13250"/>
                    <a:pt x="4816" y="13430"/>
                    <a:pt x="4974" y="13430"/>
                  </a:cubicBezTo>
                  <a:cubicBezTo>
                    <a:pt x="5026" y="13430"/>
                    <a:pt x="5079" y="13411"/>
                    <a:pt x="5125" y="13365"/>
                  </a:cubicBezTo>
                  <a:cubicBezTo>
                    <a:pt x="5835" y="12501"/>
                    <a:pt x="5989" y="11297"/>
                    <a:pt x="5495" y="10310"/>
                  </a:cubicBezTo>
                  <a:lnTo>
                    <a:pt x="7131" y="10310"/>
                  </a:lnTo>
                  <a:lnTo>
                    <a:pt x="7131" y="11205"/>
                  </a:lnTo>
                  <a:cubicBezTo>
                    <a:pt x="7131" y="11317"/>
                    <a:pt x="7244" y="11396"/>
                    <a:pt x="7354" y="11396"/>
                  </a:cubicBezTo>
                  <a:cubicBezTo>
                    <a:pt x="7395" y="11396"/>
                    <a:pt x="7436" y="11385"/>
                    <a:pt x="7470" y="11359"/>
                  </a:cubicBezTo>
                  <a:lnTo>
                    <a:pt x="8767" y="10310"/>
                  </a:lnTo>
                  <a:lnTo>
                    <a:pt x="9260" y="10310"/>
                  </a:lnTo>
                  <a:cubicBezTo>
                    <a:pt x="9878" y="10310"/>
                    <a:pt x="10341" y="9816"/>
                    <a:pt x="10371" y="9199"/>
                  </a:cubicBezTo>
                  <a:lnTo>
                    <a:pt x="10371" y="6390"/>
                  </a:lnTo>
                  <a:cubicBezTo>
                    <a:pt x="10526" y="6421"/>
                    <a:pt x="10711" y="6421"/>
                    <a:pt x="10896" y="6421"/>
                  </a:cubicBezTo>
                  <a:cubicBezTo>
                    <a:pt x="10933" y="6423"/>
                    <a:pt x="10971" y="6423"/>
                    <a:pt x="11008" y="6423"/>
                  </a:cubicBezTo>
                  <a:cubicBezTo>
                    <a:pt x="12778" y="6423"/>
                    <a:pt x="14229" y="4995"/>
                    <a:pt x="14229" y="3212"/>
                  </a:cubicBezTo>
                  <a:cubicBezTo>
                    <a:pt x="14229" y="1428"/>
                    <a:pt x="12778" y="0"/>
                    <a:pt x="11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7" name="Google Shape;12607;p23"/>
            <p:cNvSpPr/>
            <p:nvPr/>
          </p:nvSpPr>
          <p:spPr>
            <a:xfrm>
              <a:off x="7965225" y="1933425"/>
              <a:ext cx="94150" cy="93900"/>
            </a:xfrm>
            <a:custGeom>
              <a:avLst/>
              <a:gdLst/>
              <a:ahLst/>
              <a:cxnLst/>
              <a:rect l="l" t="t" r="r" b="b"/>
              <a:pathLst>
                <a:path w="3766" h="3756" extrusionOk="0">
                  <a:moveTo>
                    <a:pt x="865" y="1749"/>
                  </a:moveTo>
                  <a:lnTo>
                    <a:pt x="865" y="3230"/>
                  </a:lnTo>
                  <a:lnTo>
                    <a:pt x="433" y="3230"/>
                  </a:lnTo>
                  <a:lnTo>
                    <a:pt x="433" y="1749"/>
                  </a:lnTo>
                  <a:close/>
                  <a:moveTo>
                    <a:pt x="2223" y="515"/>
                  </a:moveTo>
                  <a:cubicBezTo>
                    <a:pt x="2284" y="823"/>
                    <a:pt x="2223" y="1132"/>
                    <a:pt x="2068" y="1410"/>
                  </a:cubicBezTo>
                  <a:cubicBezTo>
                    <a:pt x="2006" y="1564"/>
                    <a:pt x="2130" y="1718"/>
                    <a:pt x="2253" y="1718"/>
                  </a:cubicBezTo>
                  <a:lnTo>
                    <a:pt x="3272" y="1718"/>
                  </a:lnTo>
                  <a:cubicBezTo>
                    <a:pt x="3303" y="1718"/>
                    <a:pt x="3334" y="1718"/>
                    <a:pt x="3334" y="1749"/>
                  </a:cubicBezTo>
                  <a:lnTo>
                    <a:pt x="3334" y="3261"/>
                  </a:lnTo>
                  <a:cubicBezTo>
                    <a:pt x="3334" y="3292"/>
                    <a:pt x="3303" y="3292"/>
                    <a:pt x="3272" y="3292"/>
                  </a:cubicBezTo>
                  <a:lnTo>
                    <a:pt x="1790" y="3292"/>
                  </a:lnTo>
                  <a:cubicBezTo>
                    <a:pt x="1605" y="3292"/>
                    <a:pt x="1420" y="3230"/>
                    <a:pt x="1266" y="3107"/>
                  </a:cubicBezTo>
                  <a:lnTo>
                    <a:pt x="1266" y="1934"/>
                  </a:lnTo>
                  <a:lnTo>
                    <a:pt x="1914" y="1224"/>
                  </a:lnTo>
                  <a:cubicBezTo>
                    <a:pt x="2068" y="1008"/>
                    <a:pt x="2192" y="792"/>
                    <a:pt x="2223" y="515"/>
                  </a:cubicBezTo>
                  <a:close/>
                  <a:moveTo>
                    <a:pt x="2198" y="0"/>
                  </a:moveTo>
                  <a:cubicBezTo>
                    <a:pt x="2005" y="0"/>
                    <a:pt x="1821" y="134"/>
                    <a:pt x="1821" y="360"/>
                  </a:cubicBezTo>
                  <a:lnTo>
                    <a:pt x="1821" y="329"/>
                  </a:lnTo>
                  <a:cubicBezTo>
                    <a:pt x="1821" y="545"/>
                    <a:pt x="1729" y="761"/>
                    <a:pt x="1605" y="916"/>
                  </a:cubicBezTo>
                  <a:lnTo>
                    <a:pt x="1204" y="1379"/>
                  </a:lnTo>
                  <a:cubicBezTo>
                    <a:pt x="1173" y="1348"/>
                    <a:pt x="1111" y="1317"/>
                    <a:pt x="1081" y="1317"/>
                  </a:cubicBezTo>
                  <a:lnTo>
                    <a:pt x="217" y="1317"/>
                  </a:lnTo>
                  <a:cubicBezTo>
                    <a:pt x="93" y="1317"/>
                    <a:pt x="0" y="1410"/>
                    <a:pt x="0" y="1533"/>
                  </a:cubicBezTo>
                  <a:lnTo>
                    <a:pt x="0" y="3477"/>
                  </a:lnTo>
                  <a:cubicBezTo>
                    <a:pt x="0" y="3570"/>
                    <a:pt x="93" y="3662"/>
                    <a:pt x="217" y="3662"/>
                  </a:cubicBezTo>
                  <a:lnTo>
                    <a:pt x="1081" y="3662"/>
                  </a:lnTo>
                  <a:cubicBezTo>
                    <a:pt x="1142" y="3662"/>
                    <a:pt x="1173" y="3662"/>
                    <a:pt x="1235" y="3601"/>
                  </a:cubicBezTo>
                  <a:cubicBezTo>
                    <a:pt x="1389" y="3693"/>
                    <a:pt x="1574" y="3755"/>
                    <a:pt x="1790" y="3755"/>
                  </a:cubicBezTo>
                  <a:lnTo>
                    <a:pt x="3303" y="3755"/>
                  </a:lnTo>
                  <a:cubicBezTo>
                    <a:pt x="3550" y="3755"/>
                    <a:pt x="3766" y="3508"/>
                    <a:pt x="3766" y="3261"/>
                  </a:cubicBezTo>
                  <a:lnTo>
                    <a:pt x="3766" y="1780"/>
                  </a:lnTo>
                  <a:cubicBezTo>
                    <a:pt x="3766" y="1502"/>
                    <a:pt x="3550" y="1317"/>
                    <a:pt x="3303" y="1317"/>
                  </a:cubicBezTo>
                  <a:lnTo>
                    <a:pt x="2593" y="1317"/>
                  </a:lnTo>
                  <a:cubicBezTo>
                    <a:pt x="2747" y="947"/>
                    <a:pt x="2716" y="515"/>
                    <a:pt x="2531" y="175"/>
                  </a:cubicBezTo>
                  <a:cubicBezTo>
                    <a:pt x="2447" y="55"/>
                    <a:pt x="2321" y="0"/>
                    <a:pt x="21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8" name="Google Shape;12608;p23"/>
            <p:cNvSpPr/>
            <p:nvPr/>
          </p:nvSpPr>
          <p:spPr>
            <a:xfrm>
              <a:off x="7942075" y="2075125"/>
              <a:ext cx="25500" cy="10825"/>
            </a:xfrm>
            <a:custGeom>
              <a:avLst/>
              <a:gdLst/>
              <a:ahLst/>
              <a:cxnLst/>
              <a:rect l="l" t="t" r="r" b="b"/>
              <a:pathLst>
                <a:path w="1020" h="433" extrusionOk="0">
                  <a:moveTo>
                    <a:pt x="186" y="0"/>
                  </a:moveTo>
                  <a:cubicBezTo>
                    <a:pt x="93" y="0"/>
                    <a:pt x="1" y="93"/>
                    <a:pt x="1" y="216"/>
                  </a:cubicBezTo>
                  <a:cubicBezTo>
                    <a:pt x="1" y="340"/>
                    <a:pt x="93" y="433"/>
                    <a:pt x="186" y="433"/>
                  </a:cubicBezTo>
                  <a:lnTo>
                    <a:pt x="741" y="433"/>
                  </a:lnTo>
                  <a:cubicBezTo>
                    <a:pt x="1019" y="433"/>
                    <a:pt x="1019" y="0"/>
                    <a:pt x="7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09" name="Google Shape;12609;p23"/>
            <p:cNvSpPr/>
            <p:nvPr/>
          </p:nvSpPr>
          <p:spPr>
            <a:xfrm>
              <a:off x="7861075" y="2075125"/>
              <a:ext cx="62500" cy="10825"/>
            </a:xfrm>
            <a:custGeom>
              <a:avLst/>
              <a:gdLst/>
              <a:ahLst/>
              <a:cxnLst/>
              <a:rect l="l" t="t" r="r" b="b"/>
              <a:pathLst>
                <a:path w="2500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2222" y="433"/>
                  </a:lnTo>
                  <a:cubicBezTo>
                    <a:pt x="2500" y="433"/>
                    <a:pt x="2500" y="0"/>
                    <a:pt x="22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0" name="Google Shape;12610;p23"/>
            <p:cNvSpPr/>
            <p:nvPr/>
          </p:nvSpPr>
          <p:spPr>
            <a:xfrm>
              <a:off x="7861075" y="2108300"/>
              <a:ext cx="28550" cy="10825"/>
            </a:xfrm>
            <a:custGeom>
              <a:avLst/>
              <a:gdLst/>
              <a:ahLst/>
              <a:cxnLst/>
              <a:rect l="l" t="t" r="r" b="b"/>
              <a:pathLst>
                <a:path w="1142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833" y="433"/>
                  </a:lnTo>
                  <a:cubicBezTo>
                    <a:pt x="1142" y="433"/>
                    <a:pt x="1142" y="1"/>
                    <a:pt x="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1" name="Google Shape;12611;p23"/>
            <p:cNvSpPr/>
            <p:nvPr/>
          </p:nvSpPr>
          <p:spPr>
            <a:xfrm>
              <a:off x="7905825" y="2108300"/>
              <a:ext cx="61750" cy="10825"/>
            </a:xfrm>
            <a:custGeom>
              <a:avLst/>
              <a:gdLst/>
              <a:ahLst/>
              <a:cxnLst/>
              <a:rect l="l" t="t" r="r" b="b"/>
              <a:pathLst>
                <a:path w="2470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lnTo>
                    <a:pt x="2191" y="433"/>
                  </a:lnTo>
                  <a:cubicBezTo>
                    <a:pt x="2469" y="433"/>
                    <a:pt x="2469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2" name="Google Shape;12612;p23"/>
          <p:cNvGrpSpPr/>
          <p:nvPr/>
        </p:nvGrpSpPr>
        <p:grpSpPr>
          <a:xfrm>
            <a:off x="3519688" y="4812948"/>
            <a:ext cx="507804" cy="508859"/>
            <a:chOff x="6986125" y="1904625"/>
            <a:chExt cx="361125" cy="361875"/>
          </a:xfrm>
        </p:grpSpPr>
        <p:sp>
          <p:nvSpPr>
            <p:cNvPr id="12613" name="Google Shape;12613;p23"/>
            <p:cNvSpPr/>
            <p:nvPr/>
          </p:nvSpPr>
          <p:spPr>
            <a:xfrm>
              <a:off x="6986125" y="1904625"/>
              <a:ext cx="361125" cy="361875"/>
            </a:xfrm>
            <a:custGeom>
              <a:avLst/>
              <a:gdLst/>
              <a:ahLst/>
              <a:cxnLst/>
              <a:rect l="l" t="t" r="r" b="b"/>
              <a:pathLst>
                <a:path w="14445" h="14475" extrusionOk="0">
                  <a:moveTo>
                    <a:pt x="7346" y="432"/>
                  </a:moveTo>
                  <a:lnTo>
                    <a:pt x="402" y="7407"/>
                  </a:lnTo>
                  <a:lnTo>
                    <a:pt x="402" y="5154"/>
                  </a:lnTo>
                  <a:lnTo>
                    <a:pt x="5124" y="432"/>
                  </a:lnTo>
                  <a:close/>
                  <a:moveTo>
                    <a:pt x="12592" y="432"/>
                  </a:moveTo>
                  <a:cubicBezTo>
                    <a:pt x="12994" y="432"/>
                    <a:pt x="13302" y="741"/>
                    <a:pt x="13333" y="1173"/>
                  </a:cubicBezTo>
                  <a:lnTo>
                    <a:pt x="13333" y="2531"/>
                  </a:lnTo>
                  <a:cubicBezTo>
                    <a:pt x="13302" y="2531"/>
                    <a:pt x="13302" y="2531"/>
                    <a:pt x="13271" y="2562"/>
                  </a:cubicBezTo>
                  <a:lnTo>
                    <a:pt x="8117" y="7715"/>
                  </a:lnTo>
                  <a:lnTo>
                    <a:pt x="680" y="7715"/>
                  </a:lnTo>
                  <a:lnTo>
                    <a:pt x="7963" y="432"/>
                  </a:lnTo>
                  <a:close/>
                  <a:moveTo>
                    <a:pt x="13333" y="3086"/>
                  </a:moveTo>
                  <a:lnTo>
                    <a:pt x="13333" y="6790"/>
                  </a:lnTo>
                  <a:lnTo>
                    <a:pt x="10926" y="6790"/>
                  </a:lnTo>
                  <a:cubicBezTo>
                    <a:pt x="10401" y="6790"/>
                    <a:pt x="9969" y="7191"/>
                    <a:pt x="9877" y="7715"/>
                  </a:cubicBezTo>
                  <a:lnTo>
                    <a:pt x="8704" y="7715"/>
                  </a:lnTo>
                  <a:lnTo>
                    <a:pt x="13333" y="3086"/>
                  </a:lnTo>
                  <a:close/>
                  <a:moveTo>
                    <a:pt x="13364" y="7222"/>
                  </a:moveTo>
                  <a:cubicBezTo>
                    <a:pt x="13673" y="7222"/>
                    <a:pt x="13919" y="7407"/>
                    <a:pt x="14012" y="7715"/>
                  </a:cubicBezTo>
                  <a:lnTo>
                    <a:pt x="10309" y="7715"/>
                  </a:lnTo>
                  <a:cubicBezTo>
                    <a:pt x="10370" y="7407"/>
                    <a:pt x="10617" y="7222"/>
                    <a:pt x="10926" y="7222"/>
                  </a:cubicBezTo>
                  <a:close/>
                  <a:moveTo>
                    <a:pt x="9877" y="8148"/>
                  </a:moveTo>
                  <a:lnTo>
                    <a:pt x="9877" y="9752"/>
                  </a:lnTo>
                  <a:lnTo>
                    <a:pt x="1143" y="9752"/>
                  </a:lnTo>
                  <a:cubicBezTo>
                    <a:pt x="711" y="9752"/>
                    <a:pt x="402" y="9413"/>
                    <a:pt x="402" y="8981"/>
                  </a:cubicBezTo>
                  <a:lnTo>
                    <a:pt x="402" y="8148"/>
                  </a:lnTo>
                  <a:close/>
                  <a:moveTo>
                    <a:pt x="12901" y="8148"/>
                  </a:moveTo>
                  <a:lnTo>
                    <a:pt x="10278" y="10740"/>
                  </a:lnTo>
                  <a:lnTo>
                    <a:pt x="10278" y="8148"/>
                  </a:lnTo>
                  <a:close/>
                  <a:moveTo>
                    <a:pt x="7840" y="10154"/>
                  </a:moveTo>
                  <a:lnTo>
                    <a:pt x="7840" y="11697"/>
                  </a:lnTo>
                  <a:lnTo>
                    <a:pt x="5865" y="11697"/>
                  </a:lnTo>
                  <a:lnTo>
                    <a:pt x="5865" y="10154"/>
                  </a:lnTo>
                  <a:close/>
                  <a:moveTo>
                    <a:pt x="9877" y="10154"/>
                  </a:moveTo>
                  <a:lnTo>
                    <a:pt x="9877" y="11882"/>
                  </a:lnTo>
                  <a:cubicBezTo>
                    <a:pt x="9753" y="11789"/>
                    <a:pt x="9599" y="11727"/>
                    <a:pt x="9444" y="11727"/>
                  </a:cubicBezTo>
                  <a:lnTo>
                    <a:pt x="8272" y="11727"/>
                  </a:lnTo>
                  <a:lnTo>
                    <a:pt x="8272" y="10154"/>
                  </a:lnTo>
                  <a:close/>
                  <a:moveTo>
                    <a:pt x="9470" y="12155"/>
                  </a:moveTo>
                  <a:cubicBezTo>
                    <a:pt x="9848" y="12155"/>
                    <a:pt x="9857" y="12746"/>
                    <a:pt x="9444" y="12746"/>
                  </a:cubicBezTo>
                  <a:lnTo>
                    <a:pt x="4291" y="12746"/>
                  </a:lnTo>
                  <a:cubicBezTo>
                    <a:pt x="4281" y="12747"/>
                    <a:pt x="4271" y="12747"/>
                    <a:pt x="4261" y="12747"/>
                  </a:cubicBezTo>
                  <a:cubicBezTo>
                    <a:pt x="3868" y="12747"/>
                    <a:pt x="3868" y="12158"/>
                    <a:pt x="4261" y="12158"/>
                  </a:cubicBezTo>
                  <a:cubicBezTo>
                    <a:pt x="4271" y="12158"/>
                    <a:pt x="4281" y="12159"/>
                    <a:pt x="4291" y="12160"/>
                  </a:cubicBezTo>
                  <a:lnTo>
                    <a:pt x="9414" y="12160"/>
                  </a:lnTo>
                  <a:cubicBezTo>
                    <a:pt x="9433" y="12157"/>
                    <a:pt x="9452" y="12155"/>
                    <a:pt x="9470" y="12155"/>
                  </a:cubicBezTo>
                  <a:close/>
                  <a:moveTo>
                    <a:pt x="14074" y="8148"/>
                  </a:moveTo>
                  <a:lnTo>
                    <a:pt x="14074" y="10400"/>
                  </a:lnTo>
                  <a:lnTo>
                    <a:pt x="14012" y="10431"/>
                  </a:lnTo>
                  <a:lnTo>
                    <a:pt x="11481" y="12931"/>
                  </a:lnTo>
                  <a:lnTo>
                    <a:pt x="10339" y="12931"/>
                  </a:lnTo>
                  <a:lnTo>
                    <a:pt x="10339" y="11326"/>
                  </a:lnTo>
                  <a:cubicBezTo>
                    <a:pt x="10370" y="11326"/>
                    <a:pt x="10401" y="11295"/>
                    <a:pt x="10401" y="11295"/>
                  </a:cubicBezTo>
                  <a:lnTo>
                    <a:pt x="13549" y="8148"/>
                  </a:lnTo>
                  <a:close/>
                  <a:moveTo>
                    <a:pt x="14012" y="13363"/>
                  </a:moveTo>
                  <a:lnTo>
                    <a:pt x="14012" y="13425"/>
                  </a:lnTo>
                  <a:cubicBezTo>
                    <a:pt x="14012" y="13795"/>
                    <a:pt x="13734" y="14073"/>
                    <a:pt x="13395" y="14073"/>
                  </a:cubicBezTo>
                  <a:lnTo>
                    <a:pt x="10957" y="14073"/>
                  </a:lnTo>
                  <a:cubicBezTo>
                    <a:pt x="10586" y="14073"/>
                    <a:pt x="10309" y="13795"/>
                    <a:pt x="10309" y="13425"/>
                  </a:cubicBezTo>
                  <a:lnTo>
                    <a:pt x="10309" y="13363"/>
                  </a:lnTo>
                  <a:close/>
                  <a:moveTo>
                    <a:pt x="1143" y="0"/>
                  </a:moveTo>
                  <a:cubicBezTo>
                    <a:pt x="495" y="0"/>
                    <a:pt x="1" y="525"/>
                    <a:pt x="1" y="1173"/>
                  </a:cubicBezTo>
                  <a:lnTo>
                    <a:pt x="1" y="8981"/>
                  </a:lnTo>
                  <a:cubicBezTo>
                    <a:pt x="1" y="9629"/>
                    <a:pt x="495" y="10154"/>
                    <a:pt x="1143" y="10154"/>
                  </a:cubicBezTo>
                  <a:lnTo>
                    <a:pt x="5463" y="10154"/>
                  </a:lnTo>
                  <a:lnTo>
                    <a:pt x="5463" y="11697"/>
                  </a:lnTo>
                  <a:lnTo>
                    <a:pt x="4291" y="11697"/>
                  </a:lnTo>
                  <a:cubicBezTo>
                    <a:pt x="4271" y="11695"/>
                    <a:pt x="4252" y="11695"/>
                    <a:pt x="4233" y="11695"/>
                  </a:cubicBezTo>
                  <a:cubicBezTo>
                    <a:pt x="3300" y="11695"/>
                    <a:pt x="3291" y="13120"/>
                    <a:pt x="4206" y="13120"/>
                  </a:cubicBezTo>
                  <a:cubicBezTo>
                    <a:pt x="4233" y="13120"/>
                    <a:pt x="4261" y="13119"/>
                    <a:pt x="4291" y="13116"/>
                  </a:cubicBezTo>
                  <a:lnTo>
                    <a:pt x="9444" y="13116"/>
                  </a:lnTo>
                  <a:cubicBezTo>
                    <a:pt x="9599" y="13116"/>
                    <a:pt x="9753" y="13085"/>
                    <a:pt x="9877" y="12993"/>
                  </a:cubicBezTo>
                  <a:lnTo>
                    <a:pt x="9877" y="13394"/>
                  </a:lnTo>
                  <a:cubicBezTo>
                    <a:pt x="9877" y="13980"/>
                    <a:pt x="10370" y="14474"/>
                    <a:pt x="10957" y="14474"/>
                  </a:cubicBezTo>
                  <a:lnTo>
                    <a:pt x="13395" y="14474"/>
                  </a:lnTo>
                  <a:cubicBezTo>
                    <a:pt x="13981" y="14474"/>
                    <a:pt x="14444" y="13980"/>
                    <a:pt x="14444" y="13394"/>
                  </a:cubicBezTo>
                  <a:lnTo>
                    <a:pt x="14444" y="12622"/>
                  </a:lnTo>
                  <a:cubicBezTo>
                    <a:pt x="14444" y="12484"/>
                    <a:pt x="14344" y="12414"/>
                    <a:pt x="14244" y="12414"/>
                  </a:cubicBezTo>
                  <a:cubicBezTo>
                    <a:pt x="14143" y="12414"/>
                    <a:pt x="14043" y="12484"/>
                    <a:pt x="14043" y="12622"/>
                  </a:cubicBezTo>
                  <a:lnTo>
                    <a:pt x="14043" y="12931"/>
                  </a:lnTo>
                  <a:lnTo>
                    <a:pt x="12068" y="12931"/>
                  </a:lnTo>
                  <a:lnTo>
                    <a:pt x="14012" y="10956"/>
                  </a:lnTo>
                  <a:lnTo>
                    <a:pt x="14012" y="11419"/>
                  </a:lnTo>
                  <a:cubicBezTo>
                    <a:pt x="14012" y="11542"/>
                    <a:pt x="14105" y="11635"/>
                    <a:pt x="14228" y="11635"/>
                  </a:cubicBezTo>
                  <a:cubicBezTo>
                    <a:pt x="14352" y="11635"/>
                    <a:pt x="14444" y="11542"/>
                    <a:pt x="14444" y="11419"/>
                  </a:cubicBezTo>
                  <a:lnTo>
                    <a:pt x="14444" y="7870"/>
                  </a:lnTo>
                  <a:cubicBezTo>
                    <a:pt x="14444" y="7438"/>
                    <a:pt x="14166" y="7036"/>
                    <a:pt x="13765" y="6882"/>
                  </a:cubicBezTo>
                  <a:lnTo>
                    <a:pt x="13765" y="1173"/>
                  </a:lnTo>
                  <a:cubicBezTo>
                    <a:pt x="13765" y="525"/>
                    <a:pt x="13241" y="0"/>
                    <a:pt x="12592" y="0"/>
                  </a:cubicBezTo>
                  <a:lnTo>
                    <a:pt x="3457" y="0"/>
                  </a:lnTo>
                  <a:cubicBezTo>
                    <a:pt x="3149" y="0"/>
                    <a:pt x="3149" y="432"/>
                    <a:pt x="3457" y="432"/>
                  </a:cubicBezTo>
                  <a:lnTo>
                    <a:pt x="4537" y="432"/>
                  </a:lnTo>
                  <a:lnTo>
                    <a:pt x="402" y="4568"/>
                  </a:lnTo>
                  <a:lnTo>
                    <a:pt x="402" y="1173"/>
                  </a:lnTo>
                  <a:cubicBezTo>
                    <a:pt x="402" y="741"/>
                    <a:pt x="711" y="401"/>
                    <a:pt x="1143" y="401"/>
                  </a:cubicBezTo>
                  <a:lnTo>
                    <a:pt x="2038" y="401"/>
                  </a:lnTo>
                  <a:cubicBezTo>
                    <a:pt x="2254" y="339"/>
                    <a:pt x="2254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4" name="Google Shape;12614;p23"/>
            <p:cNvSpPr/>
            <p:nvPr/>
          </p:nvSpPr>
          <p:spPr>
            <a:xfrm>
              <a:off x="7278550" y="2241000"/>
              <a:ext cx="23175" cy="10825"/>
            </a:xfrm>
            <a:custGeom>
              <a:avLst/>
              <a:gdLst/>
              <a:ahLst/>
              <a:cxnLst/>
              <a:rect l="l" t="t" r="r" b="b"/>
              <a:pathLst>
                <a:path w="927" h="433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cubicBezTo>
                    <a:pt x="0" y="340"/>
                    <a:pt x="93" y="433"/>
                    <a:pt x="216" y="433"/>
                  </a:cubicBezTo>
                  <a:lnTo>
                    <a:pt x="741" y="433"/>
                  </a:lnTo>
                  <a:cubicBezTo>
                    <a:pt x="834" y="433"/>
                    <a:pt x="926" y="340"/>
                    <a:pt x="926" y="217"/>
                  </a:cubicBezTo>
                  <a:cubicBezTo>
                    <a:pt x="926" y="93"/>
                    <a:pt x="834" y="1"/>
                    <a:pt x="7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15" name="Google Shape;12615;p23"/>
          <p:cNvGrpSpPr/>
          <p:nvPr/>
        </p:nvGrpSpPr>
        <p:grpSpPr>
          <a:xfrm>
            <a:off x="1510811" y="5590767"/>
            <a:ext cx="509949" cy="508859"/>
            <a:chOff x="4755600" y="1904625"/>
            <a:chExt cx="362650" cy="361875"/>
          </a:xfrm>
        </p:grpSpPr>
        <p:sp>
          <p:nvSpPr>
            <p:cNvPr id="12616" name="Google Shape;12616;p23"/>
            <p:cNvSpPr/>
            <p:nvPr/>
          </p:nvSpPr>
          <p:spPr>
            <a:xfrm>
              <a:off x="4847400" y="1904625"/>
              <a:ext cx="177475" cy="148150"/>
            </a:xfrm>
            <a:custGeom>
              <a:avLst/>
              <a:gdLst/>
              <a:ahLst/>
              <a:cxnLst/>
              <a:rect l="l" t="t" r="r" b="b"/>
              <a:pathLst>
                <a:path w="7099" h="5926" extrusionOk="0">
                  <a:moveTo>
                    <a:pt x="5834" y="432"/>
                  </a:moveTo>
                  <a:cubicBezTo>
                    <a:pt x="6296" y="432"/>
                    <a:pt x="6698" y="802"/>
                    <a:pt x="6698" y="1265"/>
                  </a:cubicBezTo>
                  <a:lnTo>
                    <a:pt x="6698" y="1512"/>
                  </a:lnTo>
                  <a:lnTo>
                    <a:pt x="6235" y="1512"/>
                  </a:lnTo>
                  <a:cubicBezTo>
                    <a:pt x="5957" y="1512"/>
                    <a:pt x="5957" y="1913"/>
                    <a:pt x="6235" y="1913"/>
                  </a:cubicBezTo>
                  <a:lnTo>
                    <a:pt x="6698" y="1913"/>
                  </a:lnTo>
                  <a:lnTo>
                    <a:pt x="6698" y="4629"/>
                  </a:lnTo>
                  <a:cubicBezTo>
                    <a:pt x="6698" y="5092"/>
                    <a:pt x="6296" y="5463"/>
                    <a:pt x="5834" y="5463"/>
                  </a:cubicBezTo>
                  <a:lnTo>
                    <a:pt x="1297" y="5463"/>
                  </a:lnTo>
                  <a:cubicBezTo>
                    <a:pt x="834" y="5463"/>
                    <a:pt x="464" y="5092"/>
                    <a:pt x="464" y="4629"/>
                  </a:cubicBezTo>
                  <a:lnTo>
                    <a:pt x="464" y="1944"/>
                  </a:lnTo>
                  <a:lnTo>
                    <a:pt x="5124" y="1944"/>
                  </a:lnTo>
                  <a:cubicBezTo>
                    <a:pt x="5401" y="1913"/>
                    <a:pt x="5401" y="1512"/>
                    <a:pt x="5124" y="1512"/>
                  </a:cubicBezTo>
                  <a:lnTo>
                    <a:pt x="464" y="1512"/>
                  </a:lnTo>
                  <a:lnTo>
                    <a:pt x="464" y="1265"/>
                  </a:lnTo>
                  <a:cubicBezTo>
                    <a:pt x="464" y="802"/>
                    <a:pt x="834" y="432"/>
                    <a:pt x="1297" y="432"/>
                  </a:cubicBezTo>
                  <a:close/>
                  <a:moveTo>
                    <a:pt x="1297" y="0"/>
                  </a:moveTo>
                  <a:cubicBezTo>
                    <a:pt x="587" y="0"/>
                    <a:pt x="1" y="556"/>
                    <a:pt x="32" y="1265"/>
                  </a:cubicBezTo>
                  <a:lnTo>
                    <a:pt x="32" y="4629"/>
                  </a:lnTo>
                  <a:cubicBezTo>
                    <a:pt x="32" y="5339"/>
                    <a:pt x="587" y="5895"/>
                    <a:pt x="1297" y="5895"/>
                  </a:cubicBezTo>
                  <a:lnTo>
                    <a:pt x="1297" y="5925"/>
                  </a:lnTo>
                  <a:lnTo>
                    <a:pt x="5834" y="5925"/>
                  </a:lnTo>
                  <a:cubicBezTo>
                    <a:pt x="6543" y="5925"/>
                    <a:pt x="7099" y="5339"/>
                    <a:pt x="7099" y="4629"/>
                  </a:cubicBezTo>
                  <a:lnTo>
                    <a:pt x="7099" y="1265"/>
                  </a:lnTo>
                  <a:cubicBezTo>
                    <a:pt x="7099" y="556"/>
                    <a:pt x="6543" y="0"/>
                    <a:pt x="5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7" name="Google Shape;12617;p23"/>
            <p:cNvSpPr/>
            <p:nvPr/>
          </p:nvSpPr>
          <p:spPr>
            <a:xfrm>
              <a:off x="4871325" y="19239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87" y="433"/>
                    <a:pt x="58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8" name="Google Shape;12618;p23"/>
            <p:cNvSpPr/>
            <p:nvPr/>
          </p:nvSpPr>
          <p:spPr>
            <a:xfrm>
              <a:off x="4889075" y="1923900"/>
              <a:ext cx="13125" cy="10825"/>
            </a:xfrm>
            <a:custGeom>
              <a:avLst/>
              <a:gdLst/>
              <a:ahLst/>
              <a:cxnLst/>
              <a:rect l="l" t="t" r="r" b="b"/>
              <a:pathLst>
                <a:path w="525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25" y="402"/>
                    <a:pt x="525" y="3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19" name="Google Shape;12619;p23"/>
            <p:cNvSpPr/>
            <p:nvPr/>
          </p:nvSpPr>
          <p:spPr>
            <a:xfrm>
              <a:off x="4906825" y="19239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1"/>
                  </a:moveTo>
                  <a:cubicBezTo>
                    <a:pt x="0" y="1"/>
                    <a:pt x="0" y="433"/>
                    <a:pt x="278" y="433"/>
                  </a:cubicBezTo>
                  <a:cubicBezTo>
                    <a:pt x="556" y="433"/>
                    <a:pt x="556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0" name="Google Shape;12620;p23"/>
            <p:cNvSpPr/>
            <p:nvPr/>
          </p:nvSpPr>
          <p:spPr>
            <a:xfrm>
              <a:off x="4755600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cubicBezTo>
                    <a:pt x="4228" y="2577"/>
                    <a:pt x="4120" y="2508"/>
                    <a:pt x="4012" y="2508"/>
                  </a:cubicBezTo>
                  <a:cubicBezTo>
                    <a:pt x="3904" y="2508"/>
                    <a:pt x="3796" y="2577"/>
                    <a:pt x="3796" y="2716"/>
                  </a:cubicBezTo>
                  <a:cubicBezTo>
                    <a:pt x="3796" y="2932"/>
                    <a:pt x="3611" y="3117"/>
                    <a:pt x="3426" y="3117"/>
                  </a:cubicBezTo>
                  <a:lnTo>
                    <a:pt x="833" y="3117"/>
                  </a:lnTo>
                  <a:cubicBezTo>
                    <a:pt x="617" y="3117"/>
                    <a:pt x="463" y="2932"/>
                    <a:pt x="463" y="2716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1728"/>
                  </a:lnTo>
                  <a:cubicBezTo>
                    <a:pt x="3827" y="1867"/>
                    <a:pt x="3935" y="1937"/>
                    <a:pt x="4043" y="1937"/>
                  </a:cubicBezTo>
                  <a:cubicBezTo>
                    <a:pt x="4151" y="1937"/>
                    <a:pt x="4259" y="1867"/>
                    <a:pt x="4259" y="1728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1" name="Google Shape;12621;p23"/>
            <p:cNvSpPr/>
            <p:nvPr/>
          </p:nvSpPr>
          <p:spPr>
            <a:xfrm>
              <a:off x="4883675" y="2177750"/>
              <a:ext cx="106500" cy="88750"/>
            </a:xfrm>
            <a:custGeom>
              <a:avLst/>
              <a:gdLst/>
              <a:ahLst/>
              <a:cxnLst/>
              <a:rect l="l" t="t" r="r" b="b"/>
              <a:pathLst>
                <a:path w="4260" h="3550" extrusionOk="0">
                  <a:moveTo>
                    <a:pt x="3395" y="432"/>
                  </a:moveTo>
                  <a:cubicBezTo>
                    <a:pt x="3611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32" y="864"/>
                  </a:lnTo>
                  <a:lnTo>
                    <a:pt x="432" y="833"/>
                  </a:lnTo>
                  <a:cubicBezTo>
                    <a:pt x="432" y="617"/>
                    <a:pt x="617" y="432"/>
                    <a:pt x="833" y="432"/>
                  </a:cubicBezTo>
                  <a:close/>
                  <a:moveTo>
                    <a:pt x="833" y="0"/>
                  </a:moveTo>
                  <a:cubicBezTo>
                    <a:pt x="371" y="0"/>
                    <a:pt x="0" y="370"/>
                    <a:pt x="0" y="833"/>
                  </a:cubicBezTo>
                  <a:lnTo>
                    <a:pt x="0" y="2716"/>
                  </a:lnTo>
                  <a:cubicBezTo>
                    <a:pt x="0" y="3179"/>
                    <a:pt x="371" y="3549"/>
                    <a:pt x="833" y="3549"/>
                  </a:cubicBezTo>
                  <a:lnTo>
                    <a:pt x="1173" y="3549"/>
                  </a:lnTo>
                  <a:cubicBezTo>
                    <a:pt x="1420" y="3487"/>
                    <a:pt x="1451" y="3117"/>
                    <a:pt x="1173" y="3117"/>
                  </a:cubicBezTo>
                  <a:lnTo>
                    <a:pt x="833" y="3117"/>
                  </a:lnTo>
                  <a:cubicBezTo>
                    <a:pt x="617" y="3117"/>
                    <a:pt x="463" y="2963"/>
                    <a:pt x="463" y="2747"/>
                  </a:cubicBezTo>
                  <a:lnTo>
                    <a:pt x="463" y="1265"/>
                  </a:lnTo>
                  <a:lnTo>
                    <a:pt x="3827" y="1265"/>
                  </a:lnTo>
                  <a:lnTo>
                    <a:pt x="3827" y="2716"/>
                  </a:lnTo>
                  <a:cubicBezTo>
                    <a:pt x="3827" y="2932"/>
                    <a:pt x="3642" y="3117"/>
                    <a:pt x="3426" y="3117"/>
                  </a:cubicBezTo>
                  <a:lnTo>
                    <a:pt x="2284" y="3117"/>
                  </a:lnTo>
                  <a:cubicBezTo>
                    <a:pt x="2037" y="3148"/>
                    <a:pt x="2037" y="3487"/>
                    <a:pt x="2284" y="3518"/>
                  </a:cubicBezTo>
                  <a:lnTo>
                    <a:pt x="3426" y="3518"/>
                  </a:lnTo>
                  <a:cubicBezTo>
                    <a:pt x="3889" y="3518"/>
                    <a:pt x="4259" y="3148"/>
                    <a:pt x="4259" y="2716"/>
                  </a:cubicBezTo>
                  <a:lnTo>
                    <a:pt x="4259" y="833"/>
                  </a:lnTo>
                  <a:cubicBezTo>
                    <a:pt x="4259" y="370"/>
                    <a:pt x="3889" y="0"/>
                    <a:pt x="34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2" name="Google Shape;12622;p23"/>
            <p:cNvSpPr/>
            <p:nvPr/>
          </p:nvSpPr>
          <p:spPr>
            <a:xfrm>
              <a:off x="5012525" y="2177750"/>
              <a:ext cx="105725" cy="88750"/>
            </a:xfrm>
            <a:custGeom>
              <a:avLst/>
              <a:gdLst/>
              <a:ahLst/>
              <a:cxnLst/>
              <a:rect l="l" t="t" r="r" b="b"/>
              <a:pathLst>
                <a:path w="4229" h="3550" extrusionOk="0">
                  <a:moveTo>
                    <a:pt x="3364" y="432"/>
                  </a:moveTo>
                  <a:cubicBezTo>
                    <a:pt x="3580" y="432"/>
                    <a:pt x="3765" y="617"/>
                    <a:pt x="3765" y="833"/>
                  </a:cubicBezTo>
                  <a:lnTo>
                    <a:pt x="3765" y="864"/>
                  </a:lnTo>
                  <a:lnTo>
                    <a:pt x="401" y="864"/>
                  </a:lnTo>
                  <a:lnTo>
                    <a:pt x="401" y="833"/>
                  </a:lnTo>
                  <a:cubicBezTo>
                    <a:pt x="401" y="617"/>
                    <a:pt x="586" y="432"/>
                    <a:pt x="803" y="432"/>
                  </a:cubicBezTo>
                  <a:close/>
                  <a:moveTo>
                    <a:pt x="803" y="0"/>
                  </a:moveTo>
                  <a:cubicBezTo>
                    <a:pt x="370" y="0"/>
                    <a:pt x="0" y="370"/>
                    <a:pt x="0" y="833"/>
                  </a:cubicBezTo>
                  <a:lnTo>
                    <a:pt x="0" y="1728"/>
                  </a:lnTo>
                  <a:cubicBezTo>
                    <a:pt x="0" y="1867"/>
                    <a:pt x="100" y="1937"/>
                    <a:pt x="201" y="1937"/>
                  </a:cubicBezTo>
                  <a:cubicBezTo>
                    <a:pt x="301" y="1937"/>
                    <a:pt x="401" y="1867"/>
                    <a:pt x="401" y="1728"/>
                  </a:cubicBezTo>
                  <a:lnTo>
                    <a:pt x="401" y="1265"/>
                  </a:lnTo>
                  <a:lnTo>
                    <a:pt x="3765" y="1265"/>
                  </a:lnTo>
                  <a:lnTo>
                    <a:pt x="3765" y="2716"/>
                  </a:lnTo>
                  <a:cubicBezTo>
                    <a:pt x="3765" y="2932"/>
                    <a:pt x="3611" y="3117"/>
                    <a:pt x="3395" y="3117"/>
                  </a:cubicBezTo>
                  <a:lnTo>
                    <a:pt x="833" y="3117"/>
                  </a:lnTo>
                  <a:cubicBezTo>
                    <a:pt x="617" y="3117"/>
                    <a:pt x="432" y="2932"/>
                    <a:pt x="432" y="2716"/>
                  </a:cubicBezTo>
                  <a:cubicBezTo>
                    <a:pt x="432" y="2577"/>
                    <a:pt x="324" y="2508"/>
                    <a:pt x="216" y="2508"/>
                  </a:cubicBezTo>
                  <a:cubicBezTo>
                    <a:pt x="108" y="2508"/>
                    <a:pt x="0" y="2577"/>
                    <a:pt x="0" y="2716"/>
                  </a:cubicBezTo>
                  <a:cubicBezTo>
                    <a:pt x="0" y="3179"/>
                    <a:pt x="370" y="3549"/>
                    <a:pt x="833" y="3549"/>
                  </a:cubicBezTo>
                  <a:lnTo>
                    <a:pt x="3395" y="3549"/>
                  </a:lnTo>
                  <a:cubicBezTo>
                    <a:pt x="3858" y="3549"/>
                    <a:pt x="4228" y="3179"/>
                    <a:pt x="4228" y="2716"/>
                  </a:cubicBezTo>
                  <a:lnTo>
                    <a:pt x="4228" y="833"/>
                  </a:lnTo>
                  <a:cubicBezTo>
                    <a:pt x="4228" y="370"/>
                    <a:pt x="3858" y="0"/>
                    <a:pt x="3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3" name="Google Shape;12623;p23"/>
            <p:cNvSpPr/>
            <p:nvPr/>
          </p:nvSpPr>
          <p:spPr>
            <a:xfrm>
              <a:off x="4805750" y="2068375"/>
              <a:ext cx="261575" cy="87025"/>
            </a:xfrm>
            <a:custGeom>
              <a:avLst/>
              <a:gdLst/>
              <a:ahLst/>
              <a:cxnLst/>
              <a:rect l="l" t="t" r="r" b="b"/>
              <a:pathLst>
                <a:path w="10463" h="3481" extrusionOk="0">
                  <a:moveTo>
                    <a:pt x="5247" y="0"/>
                  </a:moveTo>
                  <a:cubicBezTo>
                    <a:pt x="5139" y="0"/>
                    <a:pt x="5031" y="70"/>
                    <a:pt x="5031" y="209"/>
                  </a:cubicBezTo>
                  <a:lnTo>
                    <a:pt x="5031" y="1443"/>
                  </a:lnTo>
                  <a:lnTo>
                    <a:pt x="864" y="1443"/>
                  </a:lnTo>
                  <a:cubicBezTo>
                    <a:pt x="370" y="1443"/>
                    <a:pt x="0" y="1814"/>
                    <a:pt x="0" y="2307"/>
                  </a:cubicBezTo>
                  <a:lnTo>
                    <a:pt x="0" y="3264"/>
                  </a:lnTo>
                  <a:cubicBezTo>
                    <a:pt x="0" y="3357"/>
                    <a:pt x="93" y="3480"/>
                    <a:pt x="216" y="3480"/>
                  </a:cubicBezTo>
                  <a:cubicBezTo>
                    <a:pt x="340" y="3480"/>
                    <a:pt x="432" y="3388"/>
                    <a:pt x="432" y="3264"/>
                  </a:cubicBezTo>
                  <a:lnTo>
                    <a:pt x="432" y="2307"/>
                  </a:lnTo>
                  <a:cubicBezTo>
                    <a:pt x="432" y="2060"/>
                    <a:pt x="617" y="1875"/>
                    <a:pt x="864" y="1875"/>
                  </a:cubicBezTo>
                  <a:lnTo>
                    <a:pt x="5031" y="1875"/>
                  </a:lnTo>
                  <a:lnTo>
                    <a:pt x="5031" y="3264"/>
                  </a:lnTo>
                  <a:cubicBezTo>
                    <a:pt x="5031" y="3403"/>
                    <a:pt x="5139" y="3472"/>
                    <a:pt x="5247" y="3472"/>
                  </a:cubicBezTo>
                  <a:cubicBezTo>
                    <a:pt x="5355" y="3472"/>
                    <a:pt x="5463" y="3403"/>
                    <a:pt x="5463" y="3264"/>
                  </a:cubicBezTo>
                  <a:lnTo>
                    <a:pt x="5463" y="1875"/>
                  </a:lnTo>
                  <a:lnTo>
                    <a:pt x="9629" y="1875"/>
                  </a:lnTo>
                  <a:cubicBezTo>
                    <a:pt x="9845" y="1875"/>
                    <a:pt x="10061" y="2060"/>
                    <a:pt x="10061" y="2307"/>
                  </a:cubicBezTo>
                  <a:lnTo>
                    <a:pt x="10061" y="3264"/>
                  </a:lnTo>
                  <a:cubicBezTo>
                    <a:pt x="10061" y="3403"/>
                    <a:pt x="10161" y="3472"/>
                    <a:pt x="10262" y="3472"/>
                  </a:cubicBezTo>
                  <a:cubicBezTo>
                    <a:pt x="10362" y="3472"/>
                    <a:pt x="10462" y="3403"/>
                    <a:pt x="10462" y="3264"/>
                  </a:cubicBezTo>
                  <a:lnTo>
                    <a:pt x="10462" y="2307"/>
                  </a:lnTo>
                  <a:cubicBezTo>
                    <a:pt x="10462" y="1814"/>
                    <a:pt x="10092" y="1443"/>
                    <a:pt x="9629" y="1443"/>
                  </a:cubicBezTo>
                  <a:lnTo>
                    <a:pt x="5463" y="1443"/>
                  </a:lnTo>
                  <a:lnTo>
                    <a:pt x="5463" y="209"/>
                  </a:lnTo>
                  <a:cubicBezTo>
                    <a:pt x="5463" y="70"/>
                    <a:pt x="5355" y="0"/>
                    <a:pt x="52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4" name="Google Shape;12624;p23"/>
          <p:cNvGrpSpPr/>
          <p:nvPr/>
        </p:nvGrpSpPr>
        <p:grpSpPr>
          <a:xfrm>
            <a:off x="5589838" y="5590431"/>
            <a:ext cx="511003" cy="509527"/>
            <a:chOff x="2499600" y="1904400"/>
            <a:chExt cx="363400" cy="362350"/>
          </a:xfrm>
        </p:grpSpPr>
        <p:sp>
          <p:nvSpPr>
            <p:cNvPr id="12625" name="Google Shape;12625;p23"/>
            <p:cNvSpPr/>
            <p:nvPr/>
          </p:nvSpPr>
          <p:spPr>
            <a:xfrm>
              <a:off x="2499600" y="1904400"/>
              <a:ext cx="316350" cy="362350"/>
            </a:xfrm>
            <a:custGeom>
              <a:avLst/>
              <a:gdLst/>
              <a:ahLst/>
              <a:cxnLst/>
              <a:rect l="l" t="t" r="r" b="b"/>
              <a:pathLst>
                <a:path w="12654" h="14494" extrusionOk="0">
                  <a:moveTo>
                    <a:pt x="11110" y="4546"/>
                  </a:moveTo>
                  <a:cubicBezTo>
                    <a:pt x="12067" y="4546"/>
                    <a:pt x="12067" y="5996"/>
                    <a:pt x="11110" y="5996"/>
                  </a:cubicBezTo>
                  <a:lnTo>
                    <a:pt x="11079" y="5996"/>
                  </a:lnTo>
                  <a:lnTo>
                    <a:pt x="11079" y="4546"/>
                  </a:lnTo>
                  <a:close/>
                  <a:moveTo>
                    <a:pt x="1212" y="3371"/>
                  </a:moveTo>
                  <a:cubicBezTo>
                    <a:pt x="1229" y="3371"/>
                    <a:pt x="1247" y="3372"/>
                    <a:pt x="1265" y="3373"/>
                  </a:cubicBezTo>
                  <a:lnTo>
                    <a:pt x="1265" y="7107"/>
                  </a:lnTo>
                  <a:cubicBezTo>
                    <a:pt x="741" y="7015"/>
                    <a:pt x="401" y="6737"/>
                    <a:pt x="401" y="6336"/>
                  </a:cubicBezTo>
                  <a:lnTo>
                    <a:pt x="401" y="6305"/>
                  </a:lnTo>
                  <a:lnTo>
                    <a:pt x="401" y="4175"/>
                  </a:lnTo>
                  <a:cubicBezTo>
                    <a:pt x="431" y="3730"/>
                    <a:pt x="774" y="3371"/>
                    <a:pt x="1212" y="3371"/>
                  </a:cubicBezTo>
                  <a:close/>
                  <a:moveTo>
                    <a:pt x="2222" y="3373"/>
                  </a:moveTo>
                  <a:lnTo>
                    <a:pt x="2222" y="7107"/>
                  </a:lnTo>
                  <a:lnTo>
                    <a:pt x="1697" y="7107"/>
                  </a:lnTo>
                  <a:lnTo>
                    <a:pt x="1697" y="3373"/>
                  </a:lnTo>
                  <a:close/>
                  <a:moveTo>
                    <a:pt x="4043" y="3373"/>
                  </a:moveTo>
                  <a:lnTo>
                    <a:pt x="4043" y="7107"/>
                  </a:lnTo>
                  <a:lnTo>
                    <a:pt x="2623" y="7107"/>
                  </a:lnTo>
                  <a:lnTo>
                    <a:pt x="2623" y="3373"/>
                  </a:lnTo>
                  <a:close/>
                  <a:moveTo>
                    <a:pt x="8857" y="1182"/>
                  </a:moveTo>
                  <a:lnTo>
                    <a:pt x="8857" y="9360"/>
                  </a:lnTo>
                  <a:lnTo>
                    <a:pt x="4475" y="7169"/>
                  </a:lnTo>
                  <a:lnTo>
                    <a:pt x="4475" y="3342"/>
                  </a:lnTo>
                  <a:lnTo>
                    <a:pt x="8857" y="1182"/>
                  </a:lnTo>
                  <a:close/>
                  <a:moveTo>
                    <a:pt x="10444" y="1"/>
                  </a:moveTo>
                  <a:cubicBezTo>
                    <a:pt x="10348" y="1"/>
                    <a:pt x="10249" y="23"/>
                    <a:pt x="10154" y="71"/>
                  </a:cubicBezTo>
                  <a:lnTo>
                    <a:pt x="4321" y="2941"/>
                  </a:lnTo>
                  <a:lnTo>
                    <a:pt x="1234" y="2941"/>
                  </a:lnTo>
                  <a:cubicBezTo>
                    <a:pt x="556" y="2941"/>
                    <a:pt x="0" y="3496"/>
                    <a:pt x="0" y="4175"/>
                  </a:cubicBezTo>
                  <a:lnTo>
                    <a:pt x="0" y="6305"/>
                  </a:lnTo>
                  <a:cubicBezTo>
                    <a:pt x="0" y="6644"/>
                    <a:pt x="154" y="6984"/>
                    <a:pt x="432" y="7200"/>
                  </a:cubicBezTo>
                  <a:cubicBezTo>
                    <a:pt x="710" y="7416"/>
                    <a:pt x="1080" y="7539"/>
                    <a:pt x="1481" y="7539"/>
                  </a:cubicBezTo>
                  <a:lnTo>
                    <a:pt x="2222" y="7539"/>
                  </a:lnTo>
                  <a:lnTo>
                    <a:pt x="1420" y="9916"/>
                  </a:lnTo>
                  <a:cubicBezTo>
                    <a:pt x="1420" y="10058"/>
                    <a:pt x="1540" y="10147"/>
                    <a:pt x="1649" y="10147"/>
                  </a:cubicBezTo>
                  <a:cubicBezTo>
                    <a:pt x="1705" y="10147"/>
                    <a:pt x="1758" y="10123"/>
                    <a:pt x="1790" y="10070"/>
                  </a:cubicBezTo>
                  <a:lnTo>
                    <a:pt x="2654" y="7539"/>
                  </a:lnTo>
                  <a:lnTo>
                    <a:pt x="4043" y="7539"/>
                  </a:lnTo>
                  <a:lnTo>
                    <a:pt x="4043" y="13187"/>
                  </a:lnTo>
                  <a:cubicBezTo>
                    <a:pt x="4043" y="13717"/>
                    <a:pt x="3606" y="14073"/>
                    <a:pt x="3152" y="14073"/>
                  </a:cubicBezTo>
                  <a:cubicBezTo>
                    <a:pt x="2945" y="14073"/>
                    <a:pt x="2735" y="13999"/>
                    <a:pt x="2562" y="13835"/>
                  </a:cubicBezTo>
                  <a:lnTo>
                    <a:pt x="1451" y="12817"/>
                  </a:lnTo>
                  <a:cubicBezTo>
                    <a:pt x="1204" y="12601"/>
                    <a:pt x="1111" y="12261"/>
                    <a:pt x="1173" y="11953"/>
                  </a:cubicBezTo>
                  <a:lnTo>
                    <a:pt x="1420" y="11243"/>
                  </a:lnTo>
                  <a:cubicBezTo>
                    <a:pt x="1420" y="11107"/>
                    <a:pt x="1310" y="11020"/>
                    <a:pt x="1198" y="11020"/>
                  </a:cubicBezTo>
                  <a:cubicBezTo>
                    <a:pt x="1132" y="11020"/>
                    <a:pt x="1064" y="11050"/>
                    <a:pt x="1018" y="11119"/>
                  </a:cubicBezTo>
                  <a:lnTo>
                    <a:pt x="802" y="11829"/>
                  </a:lnTo>
                  <a:cubicBezTo>
                    <a:pt x="648" y="12292"/>
                    <a:pt x="802" y="12786"/>
                    <a:pt x="1173" y="13125"/>
                  </a:cubicBezTo>
                  <a:lnTo>
                    <a:pt x="2315" y="14144"/>
                  </a:lnTo>
                  <a:cubicBezTo>
                    <a:pt x="2576" y="14385"/>
                    <a:pt x="2885" y="14494"/>
                    <a:pt x="3187" y="14494"/>
                  </a:cubicBezTo>
                  <a:cubicBezTo>
                    <a:pt x="3852" y="14494"/>
                    <a:pt x="4485" y="13971"/>
                    <a:pt x="4506" y="13187"/>
                  </a:cubicBezTo>
                  <a:lnTo>
                    <a:pt x="4506" y="7663"/>
                  </a:lnTo>
                  <a:lnTo>
                    <a:pt x="10154" y="10440"/>
                  </a:lnTo>
                  <a:cubicBezTo>
                    <a:pt x="10250" y="10489"/>
                    <a:pt x="10350" y="10511"/>
                    <a:pt x="10446" y="10511"/>
                  </a:cubicBezTo>
                  <a:cubicBezTo>
                    <a:pt x="10782" y="10511"/>
                    <a:pt x="11079" y="10244"/>
                    <a:pt x="11079" y="9885"/>
                  </a:cubicBezTo>
                  <a:lnTo>
                    <a:pt x="11079" y="6397"/>
                  </a:lnTo>
                  <a:lnTo>
                    <a:pt x="11110" y="6397"/>
                  </a:lnTo>
                  <a:cubicBezTo>
                    <a:pt x="12653" y="6397"/>
                    <a:pt x="12653" y="4083"/>
                    <a:pt x="11110" y="4083"/>
                  </a:cubicBezTo>
                  <a:lnTo>
                    <a:pt x="11110" y="4114"/>
                  </a:lnTo>
                  <a:lnTo>
                    <a:pt x="11079" y="4114"/>
                  </a:lnTo>
                  <a:lnTo>
                    <a:pt x="11079" y="2571"/>
                  </a:lnTo>
                  <a:cubicBezTo>
                    <a:pt x="11079" y="2432"/>
                    <a:pt x="10971" y="2362"/>
                    <a:pt x="10863" y="2362"/>
                  </a:cubicBezTo>
                  <a:cubicBezTo>
                    <a:pt x="10755" y="2362"/>
                    <a:pt x="10647" y="2432"/>
                    <a:pt x="10647" y="2571"/>
                  </a:cubicBezTo>
                  <a:lnTo>
                    <a:pt x="10647" y="9885"/>
                  </a:lnTo>
                  <a:cubicBezTo>
                    <a:pt x="10647" y="10002"/>
                    <a:pt x="10558" y="10102"/>
                    <a:pt x="10447" y="10102"/>
                  </a:cubicBezTo>
                  <a:cubicBezTo>
                    <a:pt x="10412" y="10102"/>
                    <a:pt x="10376" y="10092"/>
                    <a:pt x="10339" y="10070"/>
                  </a:cubicBezTo>
                  <a:lnTo>
                    <a:pt x="9289" y="9576"/>
                  </a:lnTo>
                  <a:lnTo>
                    <a:pt x="9289" y="966"/>
                  </a:lnTo>
                  <a:lnTo>
                    <a:pt x="10339" y="441"/>
                  </a:lnTo>
                  <a:cubicBezTo>
                    <a:pt x="10371" y="428"/>
                    <a:pt x="10403" y="422"/>
                    <a:pt x="10434" y="422"/>
                  </a:cubicBezTo>
                  <a:cubicBezTo>
                    <a:pt x="10551" y="422"/>
                    <a:pt x="10647" y="511"/>
                    <a:pt x="10647" y="657"/>
                  </a:cubicBezTo>
                  <a:lnTo>
                    <a:pt x="10647" y="1336"/>
                  </a:lnTo>
                  <a:cubicBezTo>
                    <a:pt x="10647" y="1475"/>
                    <a:pt x="10755" y="1544"/>
                    <a:pt x="10863" y="1544"/>
                  </a:cubicBezTo>
                  <a:cubicBezTo>
                    <a:pt x="10971" y="1544"/>
                    <a:pt x="11079" y="1475"/>
                    <a:pt x="11079" y="1336"/>
                  </a:cubicBezTo>
                  <a:lnTo>
                    <a:pt x="11079" y="657"/>
                  </a:lnTo>
                  <a:cubicBezTo>
                    <a:pt x="11079" y="273"/>
                    <a:pt x="10780" y="1"/>
                    <a:pt x="104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6" name="Google Shape;12626;p23"/>
            <p:cNvSpPr/>
            <p:nvPr/>
          </p:nvSpPr>
          <p:spPr>
            <a:xfrm>
              <a:off x="2819000" y="2030375"/>
              <a:ext cx="44000" cy="10825"/>
            </a:xfrm>
            <a:custGeom>
              <a:avLst/>
              <a:gdLst/>
              <a:ahLst/>
              <a:cxnLst/>
              <a:rect l="l" t="t" r="r" b="b"/>
              <a:pathLst>
                <a:path w="1760" h="433" extrusionOk="0">
                  <a:moveTo>
                    <a:pt x="309" y="0"/>
                  </a:moveTo>
                  <a:cubicBezTo>
                    <a:pt x="1" y="0"/>
                    <a:pt x="1" y="433"/>
                    <a:pt x="309" y="433"/>
                  </a:cubicBezTo>
                  <a:lnTo>
                    <a:pt x="1482" y="433"/>
                  </a:lnTo>
                  <a:cubicBezTo>
                    <a:pt x="1760" y="433"/>
                    <a:pt x="1760" y="0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7" name="Google Shape;12627;p23"/>
            <p:cNvSpPr/>
            <p:nvPr/>
          </p:nvSpPr>
          <p:spPr>
            <a:xfrm>
              <a:off x="2802275" y="1973275"/>
              <a:ext cx="39875" cy="32500"/>
            </a:xfrm>
            <a:custGeom>
              <a:avLst/>
              <a:gdLst/>
              <a:ahLst/>
              <a:cxnLst/>
              <a:rect l="l" t="t" r="r" b="b"/>
              <a:pathLst>
                <a:path w="1595" h="1300" extrusionOk="0">
                  <a:moveTo>
                    <a:pt x="1276" y="1"/>
                  </a:moveTo>
                  <a:cubicBezTo>
                    <a:pt x="1239" y="1"/>
                    <a:pt x="1201" y="10"/>
                    <a:pt x="1164" y="32"/>
                  </a:cubicBezTo>
                  <a:lnTo>
                    <a:pt x="176" y="927"/>
                  </a:lnTo>
                  <a:cubicBezTo>
                    <a:pt x="0" y="1044"/>
                    <a:pt x="75" y="1299"/>
                    <a:pt x="267" y="1299"/>
                  </a:cubicBezTo>
                  <a:cubicBezTo>
                    <a:pt x="277" y="1299"/>
                    <a:pt x="288" y="1299"/>
                    <a:pt x="299" y="1297"/>
                  </a:cubicBezTo>
                  <a:cubicBezTo>
                    <a:pt x="361" y="1297"/>
                    <a:pt x="423" y="1266"/>
                    <a:pt x="454" y="1235"/>
                  </a:cubicBezTo>
                  <a:lnTo>
                    <a:pt x="1441" y="371"/>
                  </a:lnTo>
                  <a:cubicBezTo>
                    <a:pt x="1595" y="218"/>
                    <a:pt x="1452" y="1"/>
                    <a:pt x="12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28" name="Google Shape;12628;p23"/>
            <p:cNvSpPr/>
            <p:nvPr/>
          </p:nvSpPr>
          <p:spPr>
            <a:xfrm>
              <a:off x="2802900" y="2066575"/>
              <a:ext cx="39650" cy="32375"/>
            </a:xfrm>
            <a:custGeom>
              <a:avLst/>
              <a:gdLst/>
              <a:ahLst/>
              <a:cxnLst/>
              <a:rect l="l" t="t" r="r" b="b"/>
              <a:pathLst>
                <a:path w="1586" h="1295" extrusionOk="0">
                  <a:moveTo>
                    <a:pt x="308" y="1"/>
                  </a:moveTo>
                  <a:cubicBezTo>
                    <a:pt x="136" y="1"/>
                    <a:pt x="0" y="197"/>
                    <a:pt x="151" y="373"/>
                  </a:cubicBezTo>
                  <a:lnTo>
                    <a:pt x="1139" y="1237"/>
                  </a:lnTo>
                  <a:cubicBezTo>
                    <a:pt x="1185" y="1278"/>
                    <a:pt x="1235" y="1295"/>
                    <a:pt x="1282" y="1295"/>
                  </a:cubicBezTo>
                  <a:cubicBezTo>
                    <a:pt x="1452" y="1295"/>
                    <a:pt x="1586" y="1074"/>
                    <a:pt x="1416" y="929"/>
                  </a:cubicBezTo>
                  <a:lnTo>
                    <a:pt x="429" y="34"/>
                  </a:lnTo>
                  <a:cubicBezTo>
                    <a:pt x="389" y="11"/>
                    <a:pt x="348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29" name="Google Shape;12629;p23"/>
          <p:cNvGrpSpPr/>
          <p:nvPr/>
        </p:nvGrpSpPr>
        <p:grpSpPr>
          <a:xfrm>
            <a:off x="6736914" y="5590204"/>
            <a:ext cx="435105" cy="509984"/>
            <a:chOff x="4781825" y="4140750"/>
            <a:chExt cx="309425" cy="362675"/>
          </a:xfrm>
        </p:grpSpPr>
        <p:sp>
          <p:nvSpPr>
            <p:cNvPr id="12630" name="Google Shape;12630;p23"/>
            <p:cNvSpPr/>
            <p:nvPr/>
          </p:nvSpPr>
          <p:spPr>
            <a:xfrm>
              <a:off x="4781825" y="4208450"/>
              <a:ext cx="309425" cy="294975"/>
            </a:xfrm>
            <a:custGeom>
              <a:avLst/>
              <a:gdLst/>
              <a:ahLst/>
              <a:cxnLst/>
              <a:rect l="l" t="t" r="r" b="b"/>
              <a:pathLst>
                <a:path w="12377" h="11799" extrusionOk="0">
                  <a:moveTo>
                    <a:pt x="11666" y="432"/>
                  </a:moveTo>
                  <a:cubicBezTo>
                    <a:pt x="11851" y="432"/>
                    <a:pt x="11975" y="556"/>
                    <a:pt x="11975" y="710"/>
                  </a:cubicBezTo>
                  <a:lnTo>
                    <a:pt x="11975" y="2253"/>
                  </a:lnTo>
                  <a:lnTo>
                    <a:pt x="9043" y="2253"/>
                  </a:lnTo>
                  <a:lnTo>
                    <a:pt x="9043" y="710"/>
                  </a:lnTo>
                  <a:cubicBezTo>
                    <a:pt x="9043" y="556"/>
                    <a:pt x="9197" y="432"/>
                    <a:pt x="9352" y="432"/>
                  </a:cubicBezTo>
                  <a:close/>
                  <a:moveTo>
                    <a:pt x="710" y="0"/>
                  </a:moveTo>
                  <a:cubicBezTo>
                    <a:pt x="309" y="0"/>
                    <a:pt x="0" y="309"/>
                    <a:pt x="0" y="710"/>
                  </a:cubicBezTo>
                  <a:lnTo>
                    <a:pt x="0" y="5586"/>
                  </a:lnTo>
                  <a:cubicBezTo>
                    <a:pt x="0" y="9125"/>
                    <a:pt x="2897" y="11799"/>
                    <a:pt x="6176" y="11799"/>
                  </a:cubicBezTo>
                  <a:cubicBezTo>
                    <a:pt x="6815" y="11799"/>
                    <a:pt x="7468" y="11697"/>
                    <a:pt x="8117" y="11481"/>
                  </a:cubicBezTo>
                  <a:cubicBezTo>
                    <a:pt x="8293" y="11364"/>
                    <a:pt x="8219" y="11108"/>
                    <a:pt x="8026" y="11108"/>
                  </a:cubicBezTo>
                  <a:cubicBezTo>
                    <a:pt x="8016" y="11108"/>
                    <a:pt x="8005" y="11109"/>
                    <a:pt x="7994" y="11111"/>
                  </a:cubicBezTo>
                  <a:cubicBezTo>
                    <a:pt x="7395" y="11304"/>
                    <a:pt x="6794" y="11394"/>
                    <a:pt x="6207" y="11394"/>
                  </a:cubicBezTo>
                  <a:cubicBezTo>
                    <a:pt x="3131" y="11394"/>
                    <a:pt x="432" y="8908"/>
                    <a:pt x="432" y="5617"/>
                  </a:cubicBezTo>
                  <a:lnTo>
                    <a:pt x="432" y="2716"/>
                  </a:lnTo>
                  <a:lnTo>
                    <a:pt x="1914" y="2716"/>
                  </a:lnTo>
                  <a:cubicBezTo>
                    <a:pt x="2222" y="2716"/>
                    <a:pt x="2222" y="2284"/>
                    <a:pt x="1914" y="2284"/>
                  </a:cubicBezTo>
                  <a:lnTo>
                    <a:pt x="432" y="2284"/>
                  </a:lnTo>
                  <a:lnTo>
                    <a:pt x="432" y="741"/>
                  </a:lnTo>
                  <a:cubicBezTo>
                    <a:pt x="402" y="556"/>
                    <a:pt x="556" y="432"/>
                    <a:pt x="710" y="432"/>
                  </a:cubicBezTo>
                  <a:lnTo>
                    <a:pt x="3025" y="432"/>
                  </a:lnTo>
                  <a:cubicBezTo>
                    <a:pt x="3179" y="432"/>
                    <a:pt x="3303" y="556"/>
                    <a:pt x="3333" y="710"/>
                  </a:cubicBezTo>
                  <a:lnTo>
                    <a:pt x="3333" y="2253"/>
                  </a:lnTo>
                  <a:lnTo>
                    <a:pt x="2963" y="2253"/>
                  </a:lnTo>
                  <a:cubicBezTo>
                    <a:pt x="2655" y="2253"/>
                    <a:pt x="2655" y="2685"/>
                    <a:pt x="2963" y="2685"/>
                  </a:cubicBezTo>
                  <a:lnTo>
                    <a:pt x="3333" y="2685"/>
                  </a:lnTo>
                  <a:lnTo>
                    <a:pt x="3333" y="5586"/>
                  </a:lnTo>
                  <a:cubicBezTo>
                    <a:pt x="3333" y="7191"/>
                    <a:pt x="4630" y="8456"/>
                    <a:pt x="6204" y="8456"/>
                  </a:cubicBezTo>
                  <a:cubicBezTo>
                    <a:pt x="7778" y="8426"/>
                    <a:pt x="9043" y="7129"/>
                    <a:pt x="9043" y="5555"/>
                  </a:cubicBezTo>
                  <a:lnTo>
                    <a:pt x="9043" y="2685"/>
                  </a:lnTo>
                  <a:lnTo>
                    <a:pt x="11944" y="2685"/>
                  </a:lnTo>
                  <a:lnTo>
                    <a:pt x="11944" y="5586"/>
                  </a:lnTo>
                  <a:cubicBezTo>
                    <a:pt x="11944" y="7716"/>
                    <a:pt x="10771" y="9691"/>
                    <a:pt x="8919" y="10679"/>
                  </a:cubicBezTo>
                  <a:cubicBezTo>
                    <a:pt x="8680" y="10811"/>
                    <a:pt x="8807" y="11105"/>
                    <a:pt x="9005" y="11105"/>
                  </a:cubicBezTo>
                  <a:cubicBezTo>
                    <a:pt x="9037" y="11105"/>
                    <a:pt x="9070" y="11097"/>
                    <a:pt x="9105" y="11080"/>
                  </a:cubicBezTo>
                  <a:cubicBezTo>
                    <a:pt x="11111" y="10000"/>
                    <a:pt x="12376" y="7901"/>
                    <a:pt x="12376" y="5617"/>
                  </a:cubicBezTo>
                  <a:lnTo>
                    <a:pt x="12376" y="710"/>
                  </a:lnTo>
                  <a:cubicBezTo>
                    <a:pt x="12376" y="309"/>
                    <a:pt x="12067" y="0"/>
                    <a:pt x="11666" y="0"/>
                  </a:cubicBezTo>
                  <a:lnTo>
                    <a:pt x="9352" y="0"/>
                  </a:lnTo>
                  <a:cubicBezTo>
                    <a:pt x="8950" y="0"/>
                    <a:pt x="8642" y="309"/>
                    <a:pt x="8642" y="710"/>
                  </a:cubicBezTo>
                  <a:lnTo>
                    <a:pt x="8642" y="5555"/>
                  </a:lnTo>
                  <a:cubicBezTo>
                    <a:pt x="8642" y="6913"/>
                    <a:pt x="7562" y="7994"/>
                    <a:pt x="6235" y="8024"/>
                  </a:cubicBezTo>
                  <a:cubicBezTo>
                    <a:pt x="4877" y="8024"/>
                    <a:pt x="3766" y="6944"/>
                    <a:pt x="3766" y="5586"/>
                  </a:cubicBezTo>
                  <a:lnTo>
                    <a:pt x="3766" y="710"/>
                  </a:lnTo>
                  <a:cubicBezTo>
                    <a:pt x="3766" y="309"/>
                    <a:pt x="3426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1" name="Google Shape;12631;p23"/>
            <p:cNvSpPr/>
            <p:nvPr/>
          </p:nvSpPr>
          <p:spPr>
            <a:xfrm>
              <a:off x="4929200" y="4434725"/>
              <a:ext cx="97825" cy="43025"/>
            </a:xfrm>
            <a:custGeom>
              <a:avLst/>
              <a:gdLst/>
              <a:ahLst/>
              <a:cxnLst/>
              <a:rect l="l" t="t" r="r" b="b"/>
              <a:pathLst>
                <a:path w="3913" h="1721" extrusionOk="0">
                  <a:moveTo>
                    <a:pt x="3619" y="0"/>
                  </a:moveTo>
                  <a:cubicBezTo>
                    <a:pt x="3576" y="0"/>
                    <a:pt x="3531" y="16"/>
                    <a:pt x="3487" y="54"/>
                  </a:cubicBezTo>
                  <a:lnTo>
                    <a:pt x="3457" y="54"/>
                  </a:lnTo>
                  <a:cubicBezTo>
                    <a:pt x="2592" y="856"/>
                    <a:pt x="1481" y="1288"/>
                    <a:pt x="309" y="1288"/>
                  </a:cubicBezTo>
                  <a:cubicBezTo>
                    <a:pt x="0" y="1288"/>
                    <a:pt x="0" y="1720"/>
                    <a:pt x="309" y="1720"/>
                  </a:cubicBezTo>
                  <a:cubicBezTo>
                    <a:pt x="1574" y="1720"/>
                    <a:pt x="2808" y="1226"/>
                    <a:pt x="3765" y="393"/>
                  </a:cubicBezTo>
                  <a:cubicBezTo>
                    <a:pt x="3913" y="246"/>
                    <a:pt x="3786" y="0"/>
                    <a:pt x="36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2" name="Google Shape;12632;p23"/>
            <p:cNvSpPr/>
            <p:nvPr/>
          </p:nvSpPr>
          <p:spPr>
            <a:xfrm>
              <a:off x="4799575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185" y="1127"/>
                  </a:cubicBezTo>
                  <a:cubicBezTo>
                    <a:pt x="309" y="1127"/>
                    <a:pt x="401" y="1035"/>
                    <a:pt x="401" y="911"/>
                  </a:cubicBezTo>
                  <a:lnTo>
                    <a:pt x="401" y="232"/>
                  </a:lnTo>
                  <a:cubicBezTo>
                    <a:pt x="401" y="78"/>
                    <a:pt x="301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3" name="Google Shape;12633;p23"/>
            <p:cNvSpPr/>
            <p:nvPr/>
          </p:nvSpPr>
          <p:spPr>
            <a:xfrm>
              <a:off x="4823475" y="4140750"/>
              <a:ext cx="10075" cy="50750"/>
            </a:xfrm>
            <a:custGeom>
              <a:avLst/>
              <a:gdLst/>
              <a:ahLst/>
              <a:cxnLst/>
              <a:rect l="l" t="t" r="r" b="b"/>
              <a:pathLst>
                <a:path w="403" h="2030" extrusionOk="0">
                  <a:moveTo>
                    <a:pt x="202" y="0"/>
                  </a:moveTo>
                  <a:cubicBezTo>
                    <a:pt x="101" y="0"/>
                    <a:pt x="1" y="70"/>
                    <a:pt x="1" y="209"/>
                  </a:cubicBezTo>
                  <a:lnTo>
                    <a:pt x="1" y="1813"/>
                  </a:lnTo>
                  <a:cubicBezTo>
                    <a:pt x="1" y="1937"/>
                    <a:pt x="94" y="2029"/>
                    <a:pt x="217" y="2029"/>
                  </a:cubicBezTo>
                  <a:cubicBezTo>
                    <a:pt x="310" y="2029"/>
                    <a:pt x="402" y="1937"/>
                    <a:pt x="402" y="1813"/>
                  </a:cubicBezTo>
                  <a:lnTo>
                    <a:pt x="402" y="209"/>
                  </a:lnTo>
                  <a:cubicBezTo>
                    <a:pt x="402" y="70"/>
                    <a:pt x="30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4" name="Google Shape;12634;p23"/>
            <p:cNvSpPr/>
            <p:nvPr/>
          </p:nvSpPr>
          <p:spPr>
            <a:xfrm>
              <a:off x="4847400" y="4163300"/>
              <a:ext cx="10050" cy="28200"/>
            </a:xfrm>
            <a:custGeom>
              <a:avLst/>
              <a:gdLst/>
              <a:ahLst/>
              <a:cxnLst/>
              <a:rect l="l" t="t" r="r" b="b"/>
              <a:pathLst>
                <a:path w="402" h="1128" extrusionOk="0">
                  <a:moveTo>
                    <a:pt x="201" y="1"/>
                  </a:moveTo>
                  <a:cubicBezTo>
                    <a:pt x="101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09" y="1127"/>
                    <a:pt x="402" y="1035"/>
                    <a:pt x="402" y="911"/>
                  </a:cubicBezTo>
                  <a:lnTo>
                    <a:pt x="402" y="232"/>
                  </a:lnTo>
                  <a:cubicBezTo>
                    <a:pt x="402" y="78"/>
                    <a:pt x="302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5" name="Google Shape;12635;p23"/>
            <p:cNvSpPr/>
            <p:nvPr/>
          </p:nvSpPr>
          <p:spPr>
            <a:xfrm>
              <a:off x="501482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7" y="1"/>
                  </a:moveTo>
                  <a:cubicBezTo>
                    <a:pt x="109" y="1"/>
                    <a:pt x="1" y="78"/>
                    <a:pt x="1" y="232"/>
                  </a:cubicBezTo>
                  <a:lnTo>
                    <a:pt x="1" y="911"/>
                  </a:lnTo>
                  <a:cubicBezTo>
                    <a:pt x="1" y="1035"/>
                    <a:pt x="93" y="1127"/>
                    <a:pt x="217" y="1127"/>
                  </a:cubicBezTo>
                  <a:cubicBezTo>
                    <a:pt x="340" y="1127"/>
                    <a:pt x="433" y="1035"/>
                    <a:pt x="433" y="911"/>
                  </a:cubicBezTo>
                  <a:lnTo>
                    <a:pt x="433" y="232"/>
                  </a:lnTo>
                  <a:cubicBezTo>
                    <a:pt x="433" y="78"/>
                    <a:pt x="325" y="1"/>
                    <a:pt x="2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6" name="Google Shape;12636;p23"/>
            <p:cNvSpPr/>
            <p:nvPr/>
          </p:nvSpPr>
          <p:spPr>
            <a:xfrm>
              <a:off x="5038750" y="4140750"/>
              <a:ext cx="10825" cy="50750"/>
            </a:xfrm>
            <a:custGeom>
              <a:avLst/>
              <a:gdLst/>
              <a:ahLst/>
              <a:cxnLst/>
              <a:rect l="l" t="t" r="r" b="b"/>
              <a:pathLst>
                <a:path w="433" h="2030" extrusionOk="0">
                  <a:moveTo>
                    <a:pt x="216" y="0"/>
                  </a:moveTo>
                  <a:cubicBezTo>
                    <a:pt x="108" y="0"/>
                    <a:pt x="0" y="70"/>
                    <a:pt x="0" y="209"/>
                  </a:cubicBezTo>
                  <a:lnTo>
                    <a:pt x="0" y="1813"/>
                  </a:lnTo>
                  <a:cubicBezTo>
                    <a:pt x="0" y="1937"/>
                    <a:pt x="93" y="2029"/>
                    <a:pt x="216" y="2029"/>
                  </a:cubicBezTo>
                  <a:cubicBezTo>
                    <a:pt x="340" y="2029"/>
                    <a:pt x="432" y="1937"/>
                    <a:pt x="432" y="1813"/>
                  </a:cubicBezTo>
                  <a:lnTo>
                    <a:pt x="432" y="209"/>
                  </a:lnTo>
                  <a:cubicBezTo>
                    <a:pt x="432" y="70"/>
                    <a:pt x="324" y="0"/>
                    <a:pt x="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37" name="Google Shape;12637;p23"/>
            <p:cNvSpPr/>
            <p:nvPr/>
          </p:nvSpPr>
          <p:spPr>
            <a:xfrm>
              <a:off x="5062675" y="4163300"/>
              <a:ext cx="10825" cy="28200"/>
            </a:xfrm>
            <a:custGeom>
              <a:avLst/>
              <a:gdLst/>
              <a:ahLst/>
              <a:cxnLst/>
              <a:rect l="l" t="t" r="r" b="b"/>
              <a:pathLst>
                <a:path w="433" h="1128" extrusionOk="0">
                  <a:moveTo>
                    <a:pt x="216" y="1"/>
                  </a:moveTo>
                  <a:cubicBezTo>
                    <a:pt x="108" y="1"/>
                    <a:pt x="0" y="78"/>
                    <a:pt x="0" y="232"/>
                  </a:cubicBezTo>
                  <a:lnTo>
                    <a:pt x="0" y="911"/>
                  </a:lnTo>
                  <a:cubicBezTo>
                    <a:pt x="0" y="1035"/>
                    <a:pt x="93" y="1127"/>
                    <a:pt x="216" y="1127"/>
                  </a:cubicBezTo>
                  <a:cubicBezTo>
                    <a:pt x="340" y="1127"/>
                    <a:pt x="432" y="1035"/>
                    <a:pt x="432" y="911"/>
                  </a:cubicBezTo>
                  <a:lnTo>
                    <a:pt x="432" y="232"/>
                  </a:lnTo>
                  <a:cubicBezTo>
                    <a:pt x="432" y="78"/>
                    <a:pt x="324" y="1"/>
                    <a:pt x="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38" name="Google Shape;12638;p23"/>
          <p:cNvGrpSpPr/>
          <p:nvPr/>
        </p:nvGrpSpPr>
        <p:grpSpPr>
          <a:xfrm>
            <a:off x="9876292" y="5590767"/>
            <a:ext cx="443753" cy="508859"/>
            <a:chOff x="4028025" y="4141325"/>
            <a:chExt cx="315575" cy="361875"/>
          </a:xfrm>
        </p:grpSpPr>
        <p:sp>
          <p:nvSpPr>
            <p:cNvPr id="12639" name="Google Shape;12639;p23"/>
            <p:cNvSpPr/>
            <p:nvPr/>
          </p:nvSpPr>
          <p:spPr>
            <a:xfrm>
              <a:off x="4068150" y="4193775"/>
              <a:ext cx="129625" cy="10850"/>
            </a:xfrm>
            <a:custGeom>
              <a:avLst/>
              <a:gdLst/>
              <a:ahLst/>
              <a:cxnLst/>
              <a:rect l="l" t="t" r="r" b="b"/>
              <a:pathLst>
                <a:path w="5185" h="434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0" name="Google Shape;12640;p23"/>
            <p:cNvSpPr/>
            <p:nvPr/>
          </p:nvSpPr>
          <p:spPr>
            <a:xfrm>
              <a:off x="4068150" y="4234675"/>
              <a:ext cx="129625" cy="10825"/>
            </a:xfrm>
            <a:custGeom>
              <a:avLst/>
              <a:gdLst/>
              <a:ahLst/>
              <a:cxnLst/>
              <a:rect l="l" t="t" r="r" b="b"/>
              <a:pathLst>
                <a:path w="5185" h="433" extrusionOk="0">
                  <a:moveTo>
                    <a:pt x="309" y="1"/>
                  </a:moveTo>
                  <a:cubicBezTo>
                    <a:pt x="0" y="1"/>
                    <a:pt x="0" y="433"/>
                    <a:pt x="309" y="433"/>
                  </a:cubicBezTo>
                  <a:lnTo>
                    <a:pt x="4907" y="433"/>
                  </a:lnTo>
                  <a:cubicBezTo>
                    <a:pt x="5185" y="433"/>
                    <a:pt x="5185" y="1"/>
                    <a:pt x="49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1" name="Google Shape;12641;p23"/>
            <p:cNvSpPr/>
            <p:nvPr/>
          </p:nvSpPr>
          <p:spPr>
            <a:xfrm>
              <a:off x="4070450" y="4275575"/>
              <a:ext cx="182125" cy="92600"/>
            </a:xfrm>
            <a:custGeom>
              <a:avLst/>
              <a:gdLst/>
              <a:ahLst/>
              <a:cxnLst/>
              <a:rect l="l" t="t" r="r" b="b"/>
              <a:pathLst>
                <a:path w="7285" h="3704" extrusionOk="0">
                  <a:moveTo>
                    <a:pt x="6883" y="432"/>
                  </a:moveTo>
                  <a:lnTo>
                    <a:pt x="6883" y="2963"/>
                  </a:lnTo>
                  <a:lnTo>
                    <a:pt x="4846" y="926"/>
                  </a:lnTo>
                  <a:cubicBezTo>
                    <a:pt x="4800" y="880"/>
                    <a:pt x="4738" y="857"/>
                    <a:pt x="4680" y="857"/>
                  </a:cubicBezTo>
                  <a:cubicBezTo>
                    <a:pt x="4622" y="857"/>
                    <a:pt x="4568" y="880"/>
                    <a:pt x="4537" y="926"/>
                  </a:cubicBezTo>
                  <a:lnTo>
                    <a:pt x="2686" y="2778"/>
                  </a:lnTo>
                  <a:lnTo>
                    <a:pt x="1822" y="1883"/>
                  </a:lnTo>
                  <a:cubicBezTo>
                    <a:pt x="1791" y="1852"/>
                    <a:pt x="1737" y="1837"/>
                    <a:pt x="1683" y="1837"/>
                  </a:cubicBezTo>
                  <a:cubicBezTo>
                    <a:pt x="1629" y="1837"/>
                    <a:pt x="1575" y="1852"/>
                    <a:pt x="1544" y="1883"/>
                  </a:cubicBezTo>
                  <a:lnTo>
                    <a:pt x="433" y="2994"/>
                  </a:lnTo>
                  <a:lnTo>
                    <a:pt x="433" y="463"/>
                  </a:lnTo>
                  <a:lnTo>
                    <a:pt x="6883" y="432"/>
                  </a:lnTo>
                  <a:close/>
                  <a:moveTo>
                    <a:pt x="1667" y="2346"/>
                  </a:moveTo>
                  <a:lnTo>
                    <a:pt x="2624" y="3303"/>
                  </a:lnTo>
                  <a:lnTo>
                    <a:pt x="711" y="3303"/>
                  </a:lnTo>
                  <a:lnTo>
                    <a:pt x="1667" y="2346"/>
                  </a:lnTo>
                  <a:close/>
                  <a:moveTo>
                    <a:pt x="4692" y="1358"/>
                  </a:moveTo>
                  <a:lnTo>
                    <a:pt x="6605" y="3303"/>
                  </a:lnTo>
                  <a:lnTo>
                    <a:pt x="3241" y="3303"/>
                  </a:lnTo>
                  <a:lnTo>
                    <a:pt x="2994" y="3056"/>
                  </a:lnTo>
                  <a:lnTo>
                    <a:pt x="4692" y="1358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519"/>
                  </a:lnTo>
                  <a:cubicBezTo>
                    <a:pt x="1" y="3611"/>
                    <a:pt x="93" y="3704"/>
                    <a:pt x="217" y="3704"/>
                  </a:cubicBezTo>
                  <a:lnTo>
                    <a:pt x="7068" y="3704"/>
                  </a:lnTo>
                  <a:cubicBezTo>
                    <a:pt x="7192" y="3704"/>
                    <a:pt x="7284" y="3611"/>
                    <a:pt x="7284" y="3519"/>
                  </a:cubicBezTo>
                  <a:lnTo>
                    <a:pt x="7284" y="216"/>
                  </a:lnTo>
                  <a:cubicBezTo>
                    <a:pt x="7284" y="93"/>
                    <a:pt x="7192" y="0"/>
                    <a:pt x="70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2" name="Google Shape;12642;p23"/>
            <p:cNvSpPr/>
            <p:nvPr/>
          </p:nvSpPr>
          <p:spPr>
            <a:xfrm>
              <a:off x="4068150" y="4399025"/>
              <a:ext cx="186725" cy="10825"/>
            </a:xfrm>
            <a:custGeom>
              <a:avLst/>
              <a:gdLst/>
              <a:ahLst/>
              <a:cxnLst/>
              <a:rect l="l" t="t" r="r" b="b"/>
              <a:pathLst>
                <a:path w="7469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7160" y="432"/>
                  </a:lnTo>
                  <a:cubicBezTo>
                    <a:pt x="7469" y="432"/>
                    <a:pt x="7469" y="0"/>
                    <a:pt x="7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3" name="Google Shape;12643;p23"/>
            <p:cNvSpPr/>
            <p:nvPr/>
          </p:nvSpPr>
          <p:spPr>
            <a:xfrm>
              <a:off x="4069675" y="4439900"/>
              <a:ext cx="183675" cy="10825"/>
            </a:xfrm>
            <a:custGeom>
              <a:avLst/>
              <a:gdLst/>
              <a:ahLst/>
              <a:cxnLst/>
              <a:rect l="l" t="t" r="r" b="b"/>
              <a:pathLst>
                <a:path w="7347" h="433" extrusionOk="0">
                  <a:moveTo>
                    <a:pt x="248" y="1"/>
                  </a:moveTo>
                  <a:cubicBezTo>
                    <a:pt x="1" y="32"/>
                    <a:pt x="1" y="402"/>
                    <a:pt x="248" y="433"/>
                  </a:cubicBezTo>
                  <a:lnTo>
                    <a:pt x="7099" y="433"/>
                  </a:lnTo>
                  <a:cubicBezTo>
                    <a:pt x="7346" y="402"/>
                    <a:pt x="7346" y="32"/>
                    <a:pt x="7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4" name="Google Shape;12644;p23"/>
            <p:cNvSpPr/>
            <p:nvPr/>
          </p:nvSpPr>
          <p:spPr>
            <a:xfrm>
              <a:off x="4123700" y="4294800"/>
              <a:ext cx="33200" cy="28625"/>
            </a:xfrm>
            <a:custGeom>
              <a:avLst/>
              <a:gdLst/>
              <a:ahLst/>
              <a:cxnLst/>
              <a:rect l="l" t="t" r="r" b="b"/>
              <a:pathLst>
                <a:path w="1328" h="1145" extrusionOk="0">
                  <a:moveTo>
                    <a:pt x="587" y="435"/>
                  </a:moveTo>
                  <a:cubicBezTo>
                    <a:pt x="648" y="435"/>
                    <a:pt x="710" y="497"/>
                    <a:pt x="710" y="558"/>
                  </a:cubicBezTo>
                  <a:cubicBezTo>
                    <a:pt x="710" y="666"/>
                    <a:pt x="641" y="720"/>
                    <a:pt x="571" y="720"/>
                  </a:cubicBezTo>
                  <a:cubicBezTo>
                    <a:pt x="502" y="720"/>
                    <a:pt x="432" y="666"/>
                    <a:pt x="432" y="558"/>
                  </a:cubicBezTo>
                  <a:cubicBezTo>
                    <a:pt x="432" y="497"/>
                    <a:pt x="494" y="435"/>
                    <a:pt x="587" y="435"/>
                  </a:cubicBezTo>
                  <a:close/>
                  <a:moveTo>
                    <a:pt x="586" y="0"/>
                  </a:moveTo>
                  <a:cubicBezTo>
                    <a:pt x="287" y="0"/>
                    <a:pt x="0" y="222"/>
                    <a:pt x="0" y="558"/>
                  </a:cubicBezTo>
                  <a:cubicBezTo>
                    <a:pt x="0" y="898"/>
                    <a:pt x="278" y="1145"/>
                    <a:pt x="587" y="1145"/>
                  </a:cubicBezTo>
                  <a:cubicBezTo>
                    <a:pt x="1080" y="1145"/>
                    <a:pt x="1327" y="528"/>
                    <a:pt x="988" y="157"/>
                  </a:cubicBezTo>
                  <a:cubicBezTo>
                    <a:pt x="870" y="49"/>
                    <a:pt x="726" y="0"/>
                    <a:pt x="5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5" name="Google Shape;12645;p23"/>
            <p:cNvSpPr/>
            <p:nvPr/>
          </p:nvSpPr>
          <p:spPr>
            <a:xfrm>
              <a:off x="4028025" y="4141325"/>
              <a:ext cx="315575" cy="361875"/>
            </a:xfrm>
            <a:custGeom>
              <a:avLst/>
              <a:gdLst/>
              <a:ahLst/>
              <a:cxnLst/>
              <a:rect l="l" t="t" r="r" b="b"/>
              <a:pathLst>
                <a:path w="12623" h="14475" extrusionOk="0">
                  <a:moveTo>
                    <a:pt x="8271" y="772"/>
                  </a:moveTo>
                  <a:lnTo>
                    <a:pt x="10061" y="2778"/>
                  </a:lnTo>
                  <a:lnTo>
                    <a:pt x="9043" y="2778"/>
                  </a:lnTo>
                  <a:cubicBezTo>
                    <a:pt x="8642" y="2778"/>
                    <a:pt x="8271" y="2438"/>
                    <a:pt x="8271" y="2006"/>
                  </a:cubicBezTo>
                  <a:lnTo>
                    <a:pt x="8271" y="772"/>
                  </a:lnTo>
                  <a:close/>
                  <a:moveTo>
                    <a:pt x="10851" y="4679"/>
                  </a:moveTo>
                  <a:cubicBezTo>
                    <a:pt x="10874" y="4679"/>
                    <a:pt x="10898" y="4682"/>
                    <a:pt x="10925" y="4691"/>
                  </a:cubicBezTo>
                  <a:cubicBezTo>
                    <a:pt x="11049" y="4691"/>
                    <a:pt x="11172" y="4722"/>
                    <a:pt x="11265" y="4815"/>
                  </a:cubicBezTo>
                  <a:cubicBezTo>
                    <a:pt x="11358" y="4907"/>
                    <a:pt x="11419" y="5031"/>
                    <a:pt x="11419" y="5185"/>
                  </a:cubicBezTo>
                  <a:lnTo>
                    <a:pt x="11419" y="5895"/>
                  </a:lnTo>
                  <a:lnTo>
                    <a:pt x="10432" y="5895"/>
                  </a:lnTo>
                  <a:lnTo>
                    <a:pt x="10432" y="5185"/>
                  </a:lnTo>
                  <a:cubicBezTo>
                    <a:pt x="10401" y="5031"/>
                    <a:pt x="10463" y="4907"/>
                    <a:pt x="10555" y="4815"/>
                  </a:cubicBezTo>
                  <a:cubicBezTo>
                    <a:pt x="10586" y="4815"/>
                    <a:pt x="10586" y="4784"/>
                    <a:pt x="10617" y="4784"/>
                  </a:cubicBezTo>
                  <a:cubicBezTo>
                    <a:pt x="10648" y="4753"/>
                    <a:pt x="10679" y="4753"/>
                    <a:pt x="10709" y="4722"/>
                  </a:cubicBezTo>
                  <a:cubicBezTo>
                    <a:pt x="10753" y="4700"/>
                    <a:pt x="10797" y="4679"/>
                    <a:pt x="10851" y="4679"/>
                  </a:cubicBezTo>
                  <a:close/>
                  <a:moveTo>
                    <a:pt x="11234" y="11543"/>
                  </a:moveTo>
                  <a:lnTo>
                    <a:pt x="10925" y="11975"/>
                  </a:lnTo>
                  <a:lnTo>
                    <a:pt x="10617" y="11543"/>
                  </a:lnTo>
                  <a:close/>
                  <a:moveTo>
                    <a:pt x="1204" y="0"/>
                  </a:moveTo>
                  <a:cubicBezTo>
                    <a:pt x="556" y="0"/>
                    <a:pt x="0" y="525"/>
                    <a:pt x="0" y="1204"/>
                  </a:cubicBezTo>
                  <a:lnTo>
                    <a:pt x="0" y="13271"/>
                  </a:lnTo>
                  <a:cubicBezTo>
                    <a:pt x="0" y="13919"/>
                    <a:pt x="525" y="14475"/>
                    <a:pt x="1204" y="14475"/>
                  </a:cubicBezTo>
                  <a:lnTo>
                    <a:pt x="9537" y="14475"/>
                  </a:lnTo>
                  <a:cubicBezTo>
                    <a:pt x="10185" y="14475"/>
                    <a:pt x="10740" y="13919"/>
                    <a:pt x="10740" y="13271"/>
                  </a:cubicBezTo>
                  <a:lnTo>
                    <a:pt x="10740" y="12499"/>
                  </a:lnTo>
                  <a:cubicBezTo>
                    <a:pt x="10783" y="12542"/>
                    <a:pt x="10840" y="12565"/>
                    <a:pt x="10897" y="12565"/>
                  </a:cubicBezTo>
                  <a:cubicBezTo>
                    <a:pt x="10963" y="12565"/>
                    <a:pt x="11030" y="12535"/>
                    <a:pt x="11080" y="12469"/>
                  </a:cubicBezTo>
                  <a:lnTo>
                    <a:pt x="11790" y="11419"/>
                  </a:lnTo>
                  <a:cubicBezTo>
                    <a:pt x="11790" y="11388"/>
                    <a:pt x="11820" y="11358"/>
                    <a:pt x="11820" y="11327"/>
                  </a:cubicBezTo>
                  <a:lnTo>
                    <a:pt x="11820" y="6358"/>
                  </a:lnTo>
                  <a:cubicBezTo>
                    <a:pt x="12036" y="6420"/>
                    <a:pt x="12160" y="6636"/>
                    <a:pt x="12160" y="6852"/>
                  </a:cubicBezTo>
                  <a:lnTo>
                    <a:pt x="12160" y="8395"/>
                  </a:lnTo>
                  <a:cubicBezTo>
                    <a:pt x="12160" y="8534"/>
                    <a:pt x="12268" y="8603"/>
                    <a:pt x="12376" y="8603"/>
                  </a:cubicBezTo>
                  <a:cubicBezTo>
                    <a:pt x="12484" y="8603"/>
                    <a:pt x="12592" y="8534"/>
                    <a:pt x="12592" y="8395"/>
                  </a:cubicBezTo>
                  <a:lnTo>
                    <a:pt x="12623" y="6852"/>
                  </a:lnTo>
                  <a:cubicBezTo>
                    <a:pt x="12623" y="6389"/>
                    <a:pt x="12283" y="5988"/>
                    <a:pt x="11851" y="5895"/>
                  </a:cubicBezTo>
                  <a:lnTo>
                    <a:pt x="11851" y="5185"/>
                  </a:lnTo>
                  <a:cubicBezTo>
                    <a:pt x="11823" y="4652"/>
                    <a:pt x="11413" y="4247"/>
                    <a:pt x="10921" y="4247"/>
                  </a:cubicBezTo>
                  <a:cubicBezTo>
                    <a:pt x="10872" y="4247"/>
                    <a:pt x="10822" y="4251"/>
                    <a:pt x="10771" y="4259"/>
                  </a:cubicBezTo>
                  <a:lnTo>
                    <a:pt x="10771" y="2994"/>
                  </a:lnTo>
                  <a:cubicBezTo>
                    <a:pt x="10740" y="2932"/>
                    <a:pt x="10740" y="2901"/>
                    <a:pt x="10709" y="2840"/>
                  </a:cubicBezTo>
                  <a:lnTo>
                    <a:pt x="8240" y="62"/>
                  </a:lnTo>
                  <a:cubicBezTo>
                    <a:pt x="8210" y="31"/>
                    <a:pt x="8148" y="0"/>
                    <a:pt x="8086" y="0"/>
                  </a:cubicBezTo>
                  <a:lnTo>
                    <a:pt x="3519" y="0"/>
                  </a:lnTo>
                  <a:cubicBezTo>
                    <a:pt x="3241" y="0"/>
                    <a:pt x="3241" y="402"/>
                    <a:pt x="3519" y="402"/>
                  </a:cubicBezTo>
                  <a:lnTo>
                    <a:pt x="7870" y="402"/>
                  </a:lnTo>
                  <a:lnTo>
                    <a:pt x="7870" y="2006"/>
                  </a:lnTo>
                  <a:cubicBezTo>
                    <a:pt x="7870" y="2654"/>
                    <a:pt x="8395" y="3210"/>
                    <a:pt x="9074" y="3210"/>
                  </a:cubicBezTo>
                  <a:lnTo>
                    <a:pt x="10339" y="3210"/>
                  </a:lnTo>
                  <a:lnTo>
                    <a:pt x="10339" y="4444"/>
                  </a:lnTo>
                  <a:lnTo>
                    <a:pt x="10247" y="4537"/>
                  </a:lnTo>
                  <a:cubicBezTo>
                    <a:pt x="10092" y="4691"/>
                    <a:pt x="9969" y="4938"/>
                    <a:pt x="9969" y="5185"/>
                  </a:cubicBezTo>
                  <a:lnTo>
                    <a:pt x="9969" y="9290"/>
                  </a:lnTo>
                  <a:cubicBezTo>
                    <a:pt x="9969" y="9429"/>
                    <a:pt x="10077" y="9498"/>
                    <a:pt x="10185" y="9498"/>
                  </a:cubicBezTo>
                  <a:cubicBezTo>
                    <a:pt x="10293" y="9498"/>
                    <a:pt x="10401" y="9429"/>
                    <a:pt x="10401" y="9290"/>
                  </a:cubicBezTo>
                  <a:lnTo>
                    <a:pt x="10401" y="6327"/>
                  </a:lnTo>
                  <a:lnTo>
                    <a:pt x="11419" y="6327"/>
                  </a:lnTo>
                  <a:lnTo>
                    <a:pt x="11419" y="11111"/>
                  </a:lnTo>
                  <a:lnTo>
                    <a:pt x="10432" y="11111"/>
                  </a:lnTo>
                  <a:lnTo>
                    <a:pt x="10432" y="10555"/>
                  </a:lnTo>
                  <a:cubicBezTo>
                    <a:pt x="10432" y="10416"/>
                    <a:pt x="10324" y="10347"/>
                    <a:pt x="10216" y="10347"/>
                  </a:cubicBezTo>
                  <a:cubicBezTo>
                    <a:pt x="10108" y="10347"/>
                    <a:pt x="10000" y="10416"/>
                    <a:pt x="10000" y="10555"/>
                  </a:cubicBezTo>
                  <a:lnTo>
                    <a:pt x="10000" y="11327"/>
                  </a:lnTo>
                  <a:cubicBezTo>
                    <a:pt x="10000" y="11388"/>
                    <a:pt x="10000" y="11419"/>
                    <a:pt x="10030" y="11450"/>
                  </a:cubicBezTo>
                  <a:lnTo>
                    <a:pt x="10339" y="11913"/>
                  </a:lnTo>
                  <a:cubicBezTo>
                    <a:pt x="10339" y="11944"/>
                    <a:pt x="10339" y="11944"/>
                    <a:pt x="10339" y="11975"/>
                  </a:cubicBezTo>
                  <a:lnTo>
                    <a:pt x="10339" y="13302"/>
                  </a:lnTo>
                  <a:cubicBezTo>
                    <a:pt x="10339" y="13703"/>
                    <a:pt x="10000" y="14073"/>
                    <a:pt x="9568" y="14073"/>
                  </a:cubicBezTo>
                  <a:lnTo>
                    <a:pt x="1204" y="14073"/>
                  </a:lnTo>
                  <a:cubicBezTo>
                    <a:pt x="803" y="14073"/>
                    <a:pt x="432" y="13703"/>
                    <a:pt x="432" y="13302"/>
                  </a:cubicBezTo>
                  <a:lnTo>
                    <a:pt x="432" y="1204"/>
                  </a:lnTo>
                  <a:cubicBezTo>
                    <a:pt x="432" y="772"/>
                    <a:pt x="803" y="432"/>
                    <a:pt x="1204" y="432"/>
                  </a:cubicBezTo>
                  <a:lnTo>
                    <a:pt x="2253" y="432"/>
                  </a:lnTo>
                  <a:cubicBezTo>
                    <a:pt x="2531" y="432"/>
                    <a:pt x="2531" y="0"/>
                    <a:pt x="22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6" name="Google Shape;12646;p23"/>
          <p:cNvGrpSpPr/>
          <p:nvPr/>
        </p:nvGrpSpPr>
        <p:grpSpPr>
          <a:xfrm>
            <a:off x="7700423" y="5590783"/>
            <a:ext cx="532729" cy="508824"/>
            <a:chOff x="1727275" y="1904650"/>
            <a:chExt cx="378850" cy="361850"/>
          </a:xfrm>
        </p:grpSpPr>
        <p:sp>
          <p:nvSpPr>
            <p:cNvPr id="12647" name="Google Shape;12647;p23"/>
            <p:cNvSpPr/>
            <p:nvPr/>
          </p:nvSpPr>
          <p:spPr>
            <a:xfrm>
              <a:off x="1822950" y="1927750"/>
              <a:ext cx="145850" cy="110150"/>
            </a:xfrm>
            <a:custGeom>
              <a:avLst/>
              <a:gdLst/>
              <a:ahLst/>
              <a:cxnLst/>
              <a:rect l="l" t="t" r="r" b="b"/>
              <a:pathLst>
                <a:path w="5834" h="4406" extrusionOk="0">
                  <a:moveTo>
                    <a:pt x="3364" y="1"/>
                  </a:moveTo>
                  <a:cubicBezTo>
                    <a:pt x="1080" y="1"/>
                    <a:pt x="0" y="2809"/>
                    <a:pt x="1698" y="4352"/>
                  </a:cubicBezTo>
                  <a:cubicBezTo>
                    <a:pt x="1741" y="4390"/>
                    <a:pt x="1788" y="4406"/>
                    <a:pt x="1832" y="4406"/>
                  </a:cubicBezTo>
                  <a:cubicBezTo>
                    <a:pt x="2006" y="4406"/>
                    <a:pt x="2147" y="4160"/>
                    <a:pt x="1975" y="4013"/>
                  </a:cubicBezTo>
                  <a:cubicBezTo>
                    <a:pt x="864" y="3025"/>
                    <a:pt x="1142" y="1204"/>
                    <a:pt x="2500" y="587"/>
                  </a:cubicBezTo>
                  <a:cubicBezTo>
                    <a:pt x="2778" y="470"/>
                    <a:pt x="3060" y="416"/>
                    <a:pt x="3335" y="416"/>
                  </a:cubicBezTo>
                  <a:cubicBezTo>
                    <a:pt x="4434" y="416"/>
                    <a:pt x="5407" y="1285"/>
                    <a:pt x="5432" y="2470"/>
                  </a:cubicBezTo>
                  <a:cubicBezTo>
                    <a:pt x="5432" y="3056"/>
                    <a:pt x="5185" y="3612"/>
                    <a:pt x="4753" y="4013"/>
                  </a:cubicBezTo>
                  <a:cubicBezTo>
                    <a:pt x="4581" y="4160"/>
                    <a:pt x="4722" y="4406"/>
                    <a:pt x="4896" y="4406"/>
                  </a:cubicBezTo>
                  <a:cubicBezTo>
                    <a:pt x="4940" y="4406"/>
                    <a:pt x="4987" y="4390"/>
                    <a:pt x="5031" y="4352"/>
                  </a:cubicBezTo>
                  <a:cubicBezTo>
                    <a:pt x="5555" y="3859"/>
                    <a:pt x="5833" y="3210"/>
                    <a:pt x="5833" y="2501"/>
                  </a:cubicBezTo>
                  <a:cubicBezTo>
                    <a:pt x="5833" y="1112"/>
                    <a:pt x="4722" y="1"/>
                    <a:pt x="3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48" name="Google Shape;12648;p23"/>
            <p:cNvSpPr/>
            <p:nvPr/>
          </p:nvSpPr>
          <p:spPr>
            <a:xfrm>
              <a:off x="1727275" y="1904650"/>
              <a:ext cx="378850" cy="361850"/>
            </a:xfrm>
            <a:custGeom>
              <a:avLst/>
              <a:gdLst/>
              <a:ahLst/>
              <a:cxnLst/>
              <a:rect l="l" t="t" r="r" b="b"/>
              <a:pathLst>
                <a:path w="15154" h="14474" extrusionOk="0">
                  <a:moveTo>
                    <a:pt x="14073" y="2869"/>
                  </a:moveTo>
                  <a:cubicBezTo>
                    <a:pt x="14567" y="2900"/>
                    <a:pt x="14783" y="3517"/>
                    <a:pt x="14413" y="3826"/>
                  </a:cubicBezTo>
                  <a:cubicBezTo>
                    <a:pt x="14337" y="3902"/>
                    <a:pt x="14219" y="3957"/>
                    <a:pt x="14110" y="3957"/>
                  </a:cubicBezTo>
                  <a:cubicBezTo>
                    <a:pt x="14087" y="3957"/>
                    <a:pt x="14064" y="3955"/>
                    <a:pt x="14042" y="3949"/>
                  </a:cubicBezTo>
                  <a:cubicBezTo>
                    <a:pt x="13888" y="3949"/>
                    <a:pt x="13734" y="3888"/>
                    <a:pt x="13641" y="3764"/>
                  </a:cubicBezTo>
                  <a:cubicBezTo>
                    <a:pt x="13456" y="3548"/>
                    <a:pt x="13456" y="3209"/>
                    <a:pt x="13703" y="2993"/>
                  </a:cubicBezTo>
                  <a:cubicBezTo>
                    <a:pt x="13796" y="2900"/>
                    <a:pt x="13950" y="2869"/>
                    <a:pt x="14073" y="2869"/>
                  </a:cubicBezTo>
                  <a:close/>
                  <a:moveTo>
                    <a:pt x="7195" y="430"/>
                  </a:moveTo>
                  <a:cubicBezTo>
                    <a:pt x="10505" y="430"/>
                    <a:pt x="11368" y="5037"/>
                    <a:pt x="8240" y="6202"/>
                  </a:cubicBezTo>
                  <a:lnTo>
                    <a:pt x="8240" y="4412"/>
                  </a:lnTo>
                  <a:cubicBezTo>
                    <a:pt x="8240" y="3733"/>
                    <a:pt x="7739" y="3394"/>
                    <a:pt x="7237" y="3394"/>
                  </a:cubicBezTo>
                  <a:cubicBezTo>
                    <a:pt x="6736" y="3394"/>
                    <a:pt x="6234" y="3733"/>
                    <a:pt x="6234" y="4412"/>
                  </a:cubicBezTo>
                  <a:lnTo>
                    <a:pt x="6234" y="6233"/>
                  </a:lnTo>
                  <a:cubicBezTo>
                    <a:pt x="3056" y="5153"/>
                    <a:pt x="3796" y="493"/>
                    <a:pt x="7129" y="431"/>
                  </a:cubicBezTo>
                  <a:cubicBezTo>
                    <a:pt x="7151" y="431"/>
                    <a:pt x="7173" y="430"/>
                    <a:pt x="7195" y="430"/>
                  </a:cubicBezTo>
                  <a:close/>
                  <a:moveTo>
                    <a:pt x="1958" y="7720"/>
                  </a:moveTo>
                  <a:cubicBezTo>
                    <a:pt x="2469" y="7720"/>
                    <a:pt x="2963" y="8128"/>
                    <a:pt x="2963" y="8733"/>
                  </a:cubicBezTo>
                  <a:cubicBezTo>
                    <a:pt x="2963" y="9288"/>
                    <a:pt x="2531" y="9720"/>
                    <a:pt x="1975" y="9720"/>
                  </a:cubicBezTo>
                  <a:cubicBezTo>
                    <a:pt x="1080" y="9720"/>
                    <a:pt x="618" y="8640"/>
                    <a:pt x="1266" y="8023"/>
                  </a:cubicBezTo>
                  <a:cubicBezTo>
                    <a:pt x="1465" y="7813"/>
                    <a:pt x="1714" y="7720"/>
                    <a:pt x="1958" y="7720"/>
                  </a:cubicBezTo>
                  <a:close/>
                  <a:moveTo>
                    <a:pt x="7196" y="1"/>
                  </a:moveTo>
                  <a:cubicBezTo>
                    <a:pt x="6755" y="1"/>
                    <a:pt x="6304" y="88"/>
                    <a:pt x="5864" y="277"/>
                  </a:cubicBezTo>
                  <a:cubicBezTo>
                    <a:pt x="3704" y="1172"/>
                    <a:pt x="3086" y="3980"/>
                    <a:pt x="4660" y="5708"/>
                  </a:cubicBezTo>
                  <a:lnTo>
                    <a:pt x="2809" y="7591"/>
                  </a:lnTo>
                  <a:cubicBezTo>
                    <a:pt x="2562" y="7406"/>
                    <a:pt x="2253" y="7282"/>
                    <a:pt x="1975" y="7282"/>
                  </a:cubicBezTo>
                  <a:cubicBezTo>
                    <a:pt x="463" y="7313"/>
                    <a:pt x="0" y="9319"/>
                    <a:pt x="1327" y="9998"/>
                  </a:cubicBezTo>
                  <a:cubicBezTo>
                    <a:pt x="1546" y="10110"/>
                    <a:pt x="1765" y="10160"/>
                    <a:pt x="1975" y="10160"/>
                  </a:cubicBezTo>
                  <a:cubicBezTo>
                    <a:pt x="3040" y="10160"/>
                    <a:pt x="3865" y="8874"/>
                    <a:pt x="3117" y="7869"/>
                  </a:cubicBezTo>
                  <a:lnTo>
                    <a:pt x="5000" y="6017"/>
                  </a:lnTo>
                  <a:cubicBezTo>
                    <a:pt x="5339" y="6326"/>
                    <a:pt x="5771" y="6542"/>
                    <a:pt x="6234" y="6696"/>
                  </a:cubicBezTo>
                  <a:lnTo>
                    <a:pt x="6234" y="10307"/>
                  </a:lnTo>
                  <a:cubicBezTo>
                    <a:pt x="6111" y="10276"/>
                    <a:pt x="5987" y="10245"/>
                    <a:pt x="5864" y="10245"/>
                  </a:cubicBezTo>
                  <a:cubicBezTo>
                    <a:pt x="5617" y="10245"/>
                    <a:pt x="5339" y="10369"/>
                    <a:pt x="5154" y="10554"/>
                  </a:cubicBezTo>
                  <a:cubicBezTo>
                    <a:pt x="4969" y="10739"/>
                    <a:pt x="4876" y="10955"/>
                    <a:pt x="4846" y="11233"/>
                  </a:cubicBezTo>
                  <a:cubicBezTo>
                    <a:pt x="4722" y="12745"/>
                    <a:pt x="6018" y="13825"/>
                    <a:pt x="6605" y="14226"/>
                  </a:cubicBezTo>
                  <a:cubicBezTo>
                    <a:pt x="6790" y="14381"/>
                    <a:pt x="7006" y="14442"/>
                    <a:pt x="7222" y="14473"/>
                  </a:cubicBezTo>
                  <a:lnTo>
                    <a:pt x="10030" y="14473"/>
                  </a:lnTo>
                  <a:cubicBezTo>
                    <a:pt x="10308" y="14473"/>
                    <a:pt x="10308" y="14041"/>
                    <a:pt x="10030" y="14041"/>
                  </a:cubicBezTo>
                  <a:lnTo>
                    <a:pt x="7253" y="14041"/>
                  </a:lnTo>
                  <a:cubicBezTo>
                    <a:pt x="7099" y="14041"/>
                    <a:pt x="6975" y="13979"/>
                    <a:pt x="6852" y="13887"/>
                  </a:cubicBezTo>
                  <a:cubicBezTo>
                    <a:pt x="6358" y="13516"/>
                    <a:pt x="5185" y="12560"/>
                    <a:pt x="5278" y="11264"/>
                  </a:cubicBezTo>
                  <a:cubicBezTo>
                    <a:pt x="5278" y="11109"/>
                    <a:pt x="5339" y="10955"/>
                    <a:pt x="5463" y="10862"/>
                  </a:cubicBezTo>
                  <a:cubicBezTo>
                    <a:pt x="5555" y="10739"/>
                    <a:pt x="5710" y="10677"/>
                    <a:pt x="5833" y="10677"/>
                  </a:cubicBezTo>
                  <a:cubicBezTo>
                    <a:pt x="5987" y="10677"/>
                    <a:pt x="6142" y="10739"/>
                    <a:pt x="6265" y="10862"/>
                  </a:cubicBezTo>
                  <a:cubicBezTo>
                    <a:pt x="6296" y="10893"/>
                    <a:pt x="6358" y="10924"/>
                    <a:pt x="6420" y="10924"/>
                  </a:cubicBezTo>
                  <a:cubicBezTo>
                    <a:pt x="6543" y="10924"/>
                    <a:pt x="6636" y="10831"/>
                    <a:pt x="6636" y="10708"/>
                  </a:cubicBezTo>
                  <a:lnTo>
                    <a:pt x="6636" y="4412"/>
                  </a:lnTo>
                  <a:cubicBezTo>
                    <a:pt x="6682" y="4073"/>
                    <a:pt x="6944" y="3903"/>
                    <a:pt x="7207" y="3903"/>
                  </a:cubicBezTo>
                  <a:cubicBezTo>
                    <a:pt x="7469" y="3903"/>
                    <a:pt x="7731" y="4073"/>
                    <a:pt x="7777" y="4412"/>
                  </a:cubicBezTo>
                  <a:lnTo>
                    <a:pt x="7777" y="9751"/>
                  </a:lnTo>
                  <a:cubicBezTo>
                    <a:pt x="7777" y="9890"/>
                    <a:pt x="7885" y="9960"/>
                    <a:pt x="7994" y="9960"/>
                  </a:cubicBezTo>
                  <a:cubicBezTo>
                    <a:pt x="8102" y="9960"/>
                    <a:pt x="8210" y="9890"/>
                    <a:pt x="8210" y="9751"/>
                  </a:cubicBezTo>
                  <a:lnTo>
                    <a:pt x="8210" y="8332"/>
                  </a:lnTo>
                  <a:cubicBezTo>
                    <a:pt x="8179" y="7961"/>
                    <a:pt x="8456" y="7653"/>
                    <a:pt x="8827" y="7653"/>
                  </a:cubicBezTo>
                  <a:cubicBezTo>
                    <a:pt x="9135" y="7653"/>
                    <a:pt x="9413" y="7900"/>
                    <a:pt x="9413" y="8239"/>
                  </a:cubicBezTo>
                  <a:lnTo>
                    <a:pt x="9413" y="9751"/>
                  </a:lnTo>
                  <a:cubicBezTo>
                    <a:pt x="9413" y="9890"/>
                    <a:pt x="9513" y="9960"/>
                    <a:pt x="9614" y="9960"/>
                  </a:cubicBezTo>
                  <a:cubicBezTo>
                    <a:pt x="9714" y="9960"/>
                    <a:pt x="9814" y="9890"/>
                    <a:pt x="9814" y="9751"/>
                  </a:cubicBezTo>
                  <a:lnTo>
                    <a:pt x="9814" y="8301"/>
                  </a:lnTo>
                  <a:cubicBezTo>
                    <a:pt x="9814" y="7961"/>
                    <a:pt x="10092" y="7653"/>
                    <a:pt x="10432" y="7653"/>
                  </a:cubicBezTo>
                  <a:cubicBezTo>
                    <a:pt x="10771" y="7653"/>
                    <a:pt x="11049" y="7961"/>
                    <a:pt x="11018" y="8301"/>
                  </a:cubicBezTo>
                  <a:lnTo>
                    <a:pt x="11018" y="9751"/>
                  </a:lnTo>
                  <a:cubicBezTo>
                    <a:pt x="11018" y="9875"/>
                    <a:pt x="11111" y="9967"/>
                    <a:pt x="11234" y="9967"/>
                  </a:cubicBezTo>
                  <a:cubicBezTo>
                    <a:pt x="11357" y="9967"/>
                    <a:pt x="11450" y="9875"/>
                    <a:pt x="11450" y="9751"/>
                  </a:cubicBezTo>
                  <a:lnTo>
                    <a:pt x="11450" y="8270"/>
                  </a:lnTo>
                  <a:cubicBezTo>
                    <a:pt x="11450" y="7930"/>
                    <a:pt x="11697" y="7653"/>
                    <a:pt x="12036" y="7653"/>
                  </a:cubicBezTo>
                  <a:cubicBezTo>
                    <a:pt x="12191" y="7653"/>
                    <a:pt x="12345" y="7684"/>
                    <a:pt x="12438" y="7807"/>
                  </a:cubicBezTo>
                  <a:cubicBezTo>
                    <a:pt x="12561" y="7930"/>
                    <a:pt x="12623" y="8085"/>
                    <a:pt x="12623" y="8239"/>
                  </a:cubicBezTo>
                  <a:lnTo>
                    <a:pt x="12623" y="12004"/>
                  </a:lnTo>
                  <a:cubicBezTo>
                    <a:pt x="12623" y="12652"/>
                    <a:pt x="12407" y="13300"/>
                    <a:pt x="12006" y="13794"/>
                  </a:cubicBezTo>
                  <a:cubicBezTo>
                    <a:pt x="11882" y="13949"/>
                    <a:pt x="11697" y="14041"/>
                    <a:pt x="11481" y="14072"/>
                  </a:cubicBezTo>
                  <a:cubicBezTo>
                    <a:pt x="11471" y="14071"/>
                    <a:pt x="11462" y="14070"/>
                    <a:pt x="11453" y="14070"/>
                  </a:cubicBezTo>
                  <a:cubicBezTo>
                    <a:pt x="11203" y="14070"/>
                    <a:pt x="11213" y="14473"/>
                    <a:pt x="11481" y="14473"/>
                  </a:cubicBezTo>
                  <a:cubicBezTo>
                    <a:pt x="11820" y="14473"/>
                    <a:pt x="12129" y="14319"/>
                    <a:pt x="12345" y="14072"/>
                  </a:cubicBezTo>
                  <a:cubicBezTo>
                    <a:pt x="12808" y="13486"/>
                    <a:pt x="13055" y="12745"/>
                    <a:pt x="13055" y="12004"/>
                  </a:cubicBezTo>
                  <a:lnTo>
                    <a:pt x="13055" y="8239"/>
                  </a:lnTo>
                  <a:cubicBezTo>
                    <a:pt x="13055" y="7961"/>
                    <a:pt x="12931" y="7684"/>
                    <a:pt x="12746" y="7498"/>
                  </a:cubicBezTo>
                  <a:cubicBezTo>
                    <a:pt x="12552" y="7332"/>
                    <a:pt x="12334" y="7216"/>
                    <a:pt x="12091" y="7216"/>
                  </a:cubicBezTo>
                  <a:cubicBezTo>
                    <a:pt x="12063" y="7216"/>
                    <a:pt x="12034" y="7217"/>
                    <a:pt x="12006" y="7221"/>
                  </a:cubicBezTo>
                  <a:cubicBezTo>
                    <a:pt x="11697" y="7221"/>
                    <a:pt x="11419" y="7375"/>
                    <a:pt x="11234" y="7622"/>
                  </a:cubicBezTo>
                  <a:cubicBezTo>
                    <a:pt x="11033" y="7344"/>
                    <a:pt x="10725" y="7205"/>
                    <a:pt x="10416" y="7205"/>
                  </a:cubicBezTo>
                  <a:cubicBezTo>
                    <a:pt x="10108" y="7205"/>
                    <a:pt x="9799" y="7344"/>
                    <a:pt x="9598" y="7622"/>
                  </a:cubicBezTo>
                  <a:cubicBezTo>
                    <a:pt x="9415" y="7346"/>
                    <a:pt x="9110" y="7202"/>
                    <a:pt x="8803" y="7202"/>
                  </a:cubicBezTo>
                  <a:cubicBezTo>
                    <a:pt x="8594" y="7202"/>
                    <a:pt x="8384" y="7269"/>
                    <a:pt x="8210" y="7406"/>
                  </a:cubicBezTo>
                  <a:lnTo>
                    <a:pt x="8210" y="6634"/>
                  </a:lnTo>
                  <a:cubicBezTo>
                    <a:pt x="8858" y="6418"/>
                    <a:pt x="9444" y="6017"/>
                    <a:pt x="9845" y="5462"/>
                  </a:cubicBezTo>
                  <a:cubicBezTo>
                    <a:pt x="10277" y="4906"/>
                    <a:pt x="10493" y="4258"/>
                    <a:pt x="10555" y="3610"/>
                  </a:cubicBezTo>
                  <a:lnTo>
                    <a:pt x="13055" y="3610"/>
                  </a:lnTo>
                  <a:cubicBezTo>
                    <a:pt x="13117" y="3764"/>
                    <a:pt x="13209" y="3918"/>
                    <a:pt x="13333" y="4042"/>
                  </a:cubicBezTo>
                  <a:cubicBezTo>
                    <a:pt x="13487" y="4258"/>
                    <a:pt x="13734" y="4351"/>
                    <a:pt x="14012" y="4381"/>
                  </a:cubicBezTo>
                  <a:cubicBezTo>
                    <a:pt x="14043" y="4385"/>
                    <a:pt x="14074" y="4387"/>
                    <a:pt x="14106" y="4387"/>
                  </a:cubicBezTo>
                  <a:cubicBezTo>
                    <a:pt x="14320" y="4387"/>
                    <a:pt x="14529" y="4296"/>
                    <a:pt x="14691" y="4134"/>
                  </a:cubicBezTo>
                  <a:cubicBezTo>
                    <a:pt x="15092" y="3795"/>
                    <a:pt x="15153" y="3178"/>
                    <a:pt x="14814" y="2777"/>
                  </a:cubicBezTo>
                  <a:cubicBezTo>
                    <a:pt x="14629" y="2591"/>
                    <a:pt x="14382" y="2468"/>
                    <a:pt x="14135" y="2437"/>
                  </a:cubicBezTo>
                  <a:cubicBezTo>
                    <a:pt x="14114" y="2436"/>
                    <a:pt x="14093" y="2435"/>
                    <a:pt x="14073" y="2435"/>
                  </a:cubicBezTo>
                  <a:cubicBezTo>
                    <a:pt x="13605" y="2435"/>
                    <a:pt x="13205" y="2765"/>
                    <a:pt x="13117" y="3209"/>
                  </a:cubicBezTo>
                  <a:lnTo>
                    <a:pt x="10586" y="3209"/>
                  </a:lnTo>
                  <a:cubicBezTo>
                    <a:pt x="10488" y="1340"/>
                    <a:pt x="8921" y="1"/>
                    <a:pt x="71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49" name="Google Shape;12649;p23"/>
          <p:cNvGrpSpPr/>
          <p:nvPr/>
        </p:nvGrpSpPr>
        <p:grpSpPr>
          <a:xfrm>
            <a:off x="3557672" y="5590220"/>
            <a:ext cx="431836" cy="509949"/>
            <a:chOff x="5533300" y="4140550"/>
            <a:chExt cx="307100" cy="362650"/>
          </a:xfrm>
        </p:grpSpPr>
        <p:sp>
          <p:nvSpPr>
            <p:cNvPr id="12650" name="Google Shape;12650;p23"/>
            <p:cNvSpPr/>
            <p:nvPr/>
          </p:nvSpPr>
          <p:spPr>
            <a:xfrm>
              <a:off x="5698425" y="4326500"/>
              <a:ext cx="109575" cy="93200"/>
            </a:xfrm>
            <a:custGeom>
              <a:avLst/>
              <a:gdLst/>
              <a:ahLst/>
              <a:cxnLst/>
              <a:rect l="l" t="t" r="r" b="b"/>
              <a:pathLst>
                <a:path w="4383" h="3728" extrusionOk="0">
                  <a:moveTo>
                    <a:pt x="2510" y="1424"/>
                  </a:moveTo>
                  <a:cubicBezTo>
                    <a:pt x="2582" y="1424"/>
                    <a:pt x="2656" y="1452"/>
                    <a:pt x="2716" y="1512"/>
                  </a:cubicBezTo>
                  <a:cubicBezTo>
                    <a:pt x="2932" y="1728"/>
                    <a:pt x="2778" y="2037"/>
                    <a:pt x="2500" y="2037"/>
                  </a:cubicBezTo>
                  <a:cubicBezTo>
                    <a:pt x="2346" y="2037"/>
                    <a:pt x="2222" y="1883"/>
                    <a:pt x="2222" y="1728"/>
                  </a:cubicBezTo>
                  <a:cubicBezTo>
                    <a:pt x="2222" y="1541"/>
                    <a:pt x="2362" y="1424"/>
                    <a:pt x="2510" y="1424"/>
                  </a:cubicBezTo>
                  <a:close/>
                  <a:moveTo>
                    <a:pt x="2500" y="463"/>
                  </a:moveTo>
                  <a:cubicBezTo>
                    <a:pt x="3735" y="463"/>
                    <a:pt x="4383" y="1883"/>
                    <a:pt x="3580" y="2778"/>
                  </a:cubicBezTo>
                  <a:lnTo>
                    <a:pt x="3580" y="2809"/>
                  </a:lnTo>
                  <a:cubicBezTo>
                    <a:pt x="3488" y="2531"/>
                    <a:pt x="3303" y="2315"/>
                    <a:pt x="3086" y="2191"/>
                  </a:cubicBezTo>
                  <a:cubicBezTo>
                    <a:pt x="3179" y="2068"/>
                    <a:pt x="3241" y="1883"/>
                    <a:pt x="3241" y="1728"/>
                  </a:cubicBezTo>
                  <a:cubicBezTo>
                    <a:pt x="3272" y="1204"/>
                    <a:pt x="2894" y="941"/>
                    <a:pt x="2516" y="941"/>
                  </a:cubicBezTo>
                  <a:cubicBezTo>
                    <a:pt x="2137" y="941"/>
                    <a:pt x="1759" y="1204"/>
                    <a:pt x="1790" y="1728"/>
                  </a:cubicBezTo>
                  <a:cubicBezTo>
                    <a:pt x="1790" y="1883"/>
                    <a:pt x="1852" y="2068"/>
                    <a:pt x="1945" y="2191"/>
                  </a:cubicBezTo>
                  <a:cubicBezTo>
                    <a:pt x="1729" y="2315"/>
                    <a:pt x="1543" y="2531"/>
                    <a:pt x="1451" y="2778"/>
                  </a:cubicBezTo>
                  <a:cubicBezTo>
                    <a:pt x="648" y="1883"/>
                    <a:pt x="1297" y="463"/>
                    <a:pt x="2500" y="463"/>
                  </a:cubicBezTo>
                  <a:close/>
                  <a:moveTo>
                    <a:pt x="2500" y="2438"/>
                  </a:moveTo>
                  <a:cubicBezTo>
                    <a:pt x="2832" y="2438"/>
                    <a:pt x="3164" y="2654"/>
                    <a:pt x="3210" y="3086"/>
                  </a:cubicBezTo>
                  <a:cubicBezTo>
                    <a:pt x="2994" y="3210"/>
                    <a:pt x="2778" y="3272"/>
                    <a:pt x="2531" y="3272"/>
                  </a:cubicBezTo>
                  <a:cubicBezTo>
                    <a:pt x="2253" y="3272"/>
                    <a:pt x="2006" y="3210"/>
                    <a:pt x="1790" y="3086"/>
                  </a:cubicBezTo>
                  <a:cubicBezTo>
                    <a:pt x="1837" y="2654"/>
                    <a:pt x="2168" y="2438"/>
                    <a:pt x="2500" y="2438"/>
                  </a:cubicBezTo>
                  <a:close/>
                  <a:moveTo>
                    <a:pt x="2531" y="0"/>
                  </a:moveTo>
                  <a:cubicBezTo>
                    <a:pt x="864" y="0"/>
                    <a:pt x="0" y="1975"/>
                    <a:pt x="1173" y="3179"/>
                  </a:cubicBezTo>
                  <a:cubicBezTo>
                    <a:pt x="1552" y="3557"/>
                    <a:pt x="2017" y="3727"/>
                    <a:pt x="2474" y="3727"/>
                  </a:cubicBezTo>
                  <a:cubicBezTo>
                    <a:pt x="3432" y="3727"/>
                    <a:pt x="4352" y="2981"/>
                    <a:pt x="4352" y="1852"/>
                  </a:cubicBezTo>
                  <a:cubicBezTo>
                    <a:pt x="4352" y="833"/>
                    <a:pt x="3549" y="0"/>
                    <a:pt x="25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1" name="Google Shape;12651;p23"/>
            <p:cNvSpPr/>
            <p:nvPr/>
          </p:nvSpPr>
          <p:spPr>
            <a:xfrm>
              <a:off x="5533300" y="4140550"/>
              <a:ext cx="307100" cy="362650"/>
            </a:xfrm>
            <a:custGeom>
              <a:avLst/>
              <a:gdLst/>
              <a:ahLst/>
              <a:cxnLst/>
              <a:rect l="l" t="t" r="r" b="b"/>
              <a:pathLst>
                <a:path w="12284" h="14506" extrusionOk="0">
                  <a:moveTo>
                    <a:pt x="10988" y="433"/>
                  </a:moveTo>
                  <a:cubicBezTo>
                    <a:pt x="11451" y="433"/>
                    <a:pt x="11852" y="834"/>
                    <a:pt x="11852" y="1328"/>
                  </a:cubicBezTo>
                  <a:lnTo>
                    <a:pt x="11852" y="1698"/>
                  </a:lnTo>
                  <a:lnTo>
                    <a:pt x="402" y="1698"/>
                  </a:lnTo>
                  <a:lnTo>
                    <a:pt x="402" y="1328"/>
                  </a:lnTo>
                  <a:cubicBezTo>
                    <a:pt x="402" y="834"/>
                    <a:pt x="803" y="433"/>
                    <a:pt x="1297" y="433"/>
                  </a:cubicBezTo>
                  <a:close/>
                  <a:moveTo>
                    <a:pt x="1297" y="1"/>
                  </a:moveTo>
                  <a:cubicBezTo>
                    <a:pt x="556" y="1"/>
                    <a:pt x="1" y="587"/>
                    <a:pt x="1" y="1328"/>
                  </a:cubicBezTo>
                  <a:lnTo>
                    <a:pt x="1" y="13179"/>
                  </a:lnTo>
                  <a:cubicBezTo>
                    <a:pt x="1" y="13919"/>
                    <a:pt x="556" y="14506"/>
                    <a:pt x="1297" y="14506"/>
                  </a:cubicBezTo>
                  <a:lnTo>
                    <a:pt x="10988" y="14506"/>
                  </a:lnTo>
                  <a:cubicBezTo>
                    <a:pt x="11698" y="14506"/>
                    <a:pt x="12284" y="13919"/>
                    <a:pt x="12284" y="13179"/>
                  </a:cubicBezTo>
                  <a:lnTo>
                    <a:pt x="12284" y="9845"/>
                  </a:lnTo>
                  <a:cubicBezTo>
                    <a:pt x="12284" y="9707"/>
                    <a:pt x="12176" y="9637"/>
                    <a:pt x="12068" y="9637"/>
                  </a:cubicBezTo>
                  <a:cubicBezTo>
                    <a:pt x="11960" y="9637"/>
                    <a:pt x="11852" y="9707"/>
                    <a:pt x="11852" y="9845"/>
                  </a:cubicBezTo>
                  <a:lnTo>
                    <a:pt x="11852" y="13179"/>
                  </a:lnTo>
                  <a:cubicBezTo>
                    <a:pt x="11852" y="13672"/>
                    <a:pt x="11451" y="14074"/>
                    <a:pt x="10988" y="14074"/>
                  </a:cubicBezTo>
                  <a:lnTo>
                    <a:pt x="1297" y="14074"/>
                  </a:lnTo>
                  <a:cubicBezTo>
                    <a:pt x="803" y="14074"/>
                    <a:pt x="402" y="13672"/>
                    <a:pt x="402" y="13179"/>
                  </a:cubicBezTo>
                  <a:lnTo>
                    <a:pt x="402" y="2161"/>
                  </a:lnTo>
                  <a:lnTo>
                    <a:pt x="11852" y="2161"/>
                  </a:lnTo>
                  <a:lnTo>
                    <a:pt x="11852" y="8734"/>
                  </a:lnTo>
                  <a:cubicBezTo>
                    <a:pt x="11852" y="8858"/>
                    <a:pt x="11944" y="8950"/>
                    <a:pt x="12068" y="8950"/>
                  </a:cubicBezTo>
                  <a:cubicBezTo>
                    <a:pt x="12191" y="8950"/>
                    <a:pt x="12284" y="8827"/>
                    <a:pt x="12284" y="8734"/>
                  </a:cubicBezTo>
                  <a:lnTo>
                    <a:pt x="12284" y="1328"/>
                  </a:lnTo>
                  <a:cubicBezTo>
                    <a:pt x="12284" y="587"/>
                    <a:pt x="11698" y="1"/>
                    <a:pt x="109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2" name="Google Shape;12652;p23"/>
            <p:cNvSpPr/>
            <p:nvPr/>
          </p:nvSpPr>
          <p:spPr>
            <a:xfrm>
              <a:off x="5558000" y="41637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3" name="Google Shape;12653;p23"/>
            <p:cNvSpPr/>
            <p:nvPr/>
          </p:nvSpPr>
          <p:spPr>
            <a:xfrm>
              <a:off x="5576525" y="41637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4" name="Google Shape;12654;p23"/>
            <p:cNvSpPr/>
            <p:nvPr/>
          </p:nvSpPr>
          <p:spPr>
            <a:xfrm>
              <a:off x="5595800" y="4163700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5" name="Google Shape;12655;p23"/>
            <p:cNvSpPr/>
            <p:nvPr/>
          </p:nvSpPr>
          <p:spPr>
            <a:xfrm>
              <a:off x="5565725" y="4216350"/>
              <a:ext cx="108800" cy="93200"/>
            </a:xfrm>
            <a:custGeom>
              <a:avLst/>
              <a:gdLst/>
              <a:ahLst/>
              <a:cxnLst/>
              <a:rect l="l" t="t" r="r" b="b"/>
              <a:pathLst>
                <a:path w="4352" h="3728" extrusionOk="0">
                  <a:moveTo>
                    <a:pt x="1836" y="1397"/>
                  </a:moveTo>
                  <a:cubicBezTo>
                    <a:pt x="1998" y="1397"/>
                    <a:pt x="2160" y="1505"/>
                    <a:pt x="2130" y="1721"/>
                  </a:cubicBezTo>
                  <a:cubicBezTo>
                    <a:pt x="2160" y="1953"/>
                    <a:pt x="1998" y="2068"/>
                    <a:pt x="1836" y="2068"/>
                  </a:cubicBezTo>
                  <a:cubicBezTo>
                    <a:pt x="1674" y="2068"/>
                    <a:pt x="1512" y="1953"/>
                    <a:pt x="1543" y="1721"/>
                  </a:cubicBezTo>
                  <a:cubicBezTo>
                    <a:pt x="1512" y="1505"/>
                    <a:pt x="1674" y="1397"/>
                    <a:pt x="1836" y="1397"/>
                  </a:cubicBezTo>
                  <a:close/>
                  <a:moveTo>
                    <a:pt x="1852" y="425"/>
                  </a:moveTo>
                  <a:cubicBezTo>
                    <a:pt x="2623" y="425"/>
                    <a:pt x="3271" y="1073"/>
                    <a:pt x="3271" y="1876"/>
                  </a:cubicBezTo>
                  <a:cubicBezTo>
                    <a:pt x="3271" y="2215"/>
                    <a:pt x="3148" y="2555"/>
                    <a:pt x="2932" y="2832"/>
                  </a:cubicBezTo>
                  <a:cubicBezTo>
                    <a:pt x="2808" y="2555"/>
                    <a:pt x="2654" y="2338"/>
                    <a:pt x="2407" y="2215"/>
                  </a:cubicBezTo>
                  <a:cubicBezTo>
                    <a:pt x="2500" y="2092"/>
                    <a:pt x="2562" y="1906"/>
                    <a:pt x="2562" y="1752"/>
                  </a:cubicBezTo>
                  <a:cubicBezTo>
                    <a:pt x="2608" y="1227"/>
                    <a:pt x="2230" y="965"/>
                    <a:pt x="1848" y="965"/>
                  </a:cubicBezTo>
                  <a:cubicBezTo>
                    <a:pt x="1466" y="965"/>
                    <a:pt x="1080" y="1227"/>
                    <a:pt x="1111" y="1752"/>
                  </a:cubicBezTo>
                  <a:cubicBezTo>
                    <a:pt x="1111" y="1906"/>
                    <a:pt x="1173" y="2092"/>
                    <a:pt x="1296" y="2215"/>
                  </a:cubicBezTo>
                  <a:cubicBezTo>
                    <a:pt x="1049" y="2338"/>
                    <a:pt x="864" y="2555"/>
                    <a:pt x="772" y="2801"/>
                  </a:cubicBezTo>
                  <a:cubicBezTo>
                    <a:pt x="0" y="1876"/>
                    <a:pt x="648" y="456"/>
                    <a:pt x="1852" y="456"/>
                  </a:cubicBezTo>
                  <a:lnTo>
                    <a:pt x="1852" y="425"/>
                  </a:lnTo>
                  <a:close/>
                  <a:moveTo>
                    <a:pt x="1852" y="2462"/>
                  </a:moveTo>
                  <a:cubicBezTo>
                    <a:pt x="2191" y="2462"/>
                    <a:pt x="2500" y="2740"/>
                    <a:pt x="2562" y="3110"/>
                  </a:cubicBezTo>
                  <a:cubicBezTo>
                    <a:pt x="2330" y="3233"/>
                    <a:pt x="2083" y="3295"/>
                    <a:pt x="1840" y="3295"/>
                  </a:cubicBezTo>
                  <a:cubicBezTo>
                    <a:pt x="1597" y="3295"/>
                    <a:pt x="1358" y="3233"/>
                    <a:pt x="1142" y="3110"/>
                  </a:cubicBezTo>
                  <a:cubicBezTo>
                    <a:pt x="1173" y="2740"/>
                    <a:pt x="1481" y="2462"/>
                    <a:pt x="1852" y="2462"/>
                  </a:cubicBezTo>
                  <a:close/>
                  <a:moveTo>
                    <a:pt x="1878" y="0"/>
                  </a:moveTo>
                  <a:cubicBezTo>
                    <a:pt x="920" y="0"/>
                    <a:pt x="0" y="747"/>
                    <a:pt x="0" y="1876"/>
                  </a:cubicBezTo>
                  <a:cubicBezTo>
                    <a:pt x="0" y="2863"/>
                    <a:pt x="833" y="3696"/>
                    <a:pt x="1852" y="3727"/>
                  </a:cubicBezTo>
                  <a:cubicBezTo>
                    <a:pt x="3487" y="3727"/>
                    <a:pt x="4352" y="1721"/>
                    <a:pt x="3179" y="548"/>
                  </a:cubicBezTo>
                  <a:cubicBezTo>
                    <a:pt x="2800" y="170"/>
                    <a:pt x="2335" y="0"/>
                    <a:pt x="18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6" name="Google Shape;12656;p23"/>
            <p:cNvSpPr/>
            <p:nvPr/>
          </p:nvSpPr>
          <p:spPr>
            <a:xfrm>
              <a:off x="5561850" y="4436825"/>
              <a:ext cx="250000" cy="35525"/>
            </a:xfrm>
            <a:custGeom>
              <a:avLst/>
              <a:gdLst/>
              <a:ahLst/>
              <a:cxnLst/>
              <a:rect l="l" t="t" r="r" b="b"/>
              <a:pathLst>
                <a:path w="10000" h="1421" extrusionOk="0">
                  <a:moveTo>
                    <a:pt x="865" y="0"/>
                  </a:moveTo>
                  <a:cubicBezTo>
                    <a:pt x="1" y="62"/>
                    <a:pt x="1" y="1358"/>
                    <a:pt x="865" y="1420"/>
                  </a:cubicBezTo>
                  <a:lnTo>
                    <a:pt x="9105" y="1420"/>
                  </a:lnTo>
                  <a:cubicBezTo>
                    <a:pt x="10000" y="1358"/>
                    <a:pt x="10000" y="62"/>
                    <a:pt x="9105" y="0"/>
                  </a:cubicBezTo>
                  <a:lnTo>
                    <a:pt x="2593" y="0"/>
                  </a:lnTo>
                  <a:cubicBezTo>
                    <a:pt x="2315" y="0"/>
                    <a:pt x="2315" y="433"/>
                    <a:pt x="2593" y="433"/>
                  </a:cubicBezTo>
                  <a:lnTo>
                    <a:pt x="9105" y="433"/>
                  </a:lnTo>
                  <a:cubicBezTo>
                    <a:pt x="9444" y="463"/>
                    <a:pt x="9444" y="957"/>
                    <a:pt x="9105" y="988"/>
                  </a:cubicBezTo>
                  <a:lnTo>
                    <a:pt x="865" y="988"/>
                  </a:lnTo>
                  <a:cubicBezTo>
                    <a:pt x="525" y="957"/>
                    <a:pt x="525" y="463"/>
                    <a:pt x="865" y="433"/>
                  </a:cubicBezTo>
                  <a:lnTo>
                    <a:pt x="1451" y="433"/>
                  </a:lnTo>
                  <a:cubicBezTo>
                    <a:pt x="1729" y="433"/>
                    <a:pt x="1729" y="0"/>
                    <a:pt x="14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7" name="Google Shape;12657;p23"/>
            <p:cNvSpPr/>
            <p:nvPr/>
          </p:nvSpPr>
          <p:spPr>
            <a:xfrm>
              <a:off x="5662925" y="4220025"/>
              <a:ext cx="144300" cy="86425"/>
            </a:xfrm>
            <a:custGeom>
              <a:avLst/>
              <a:gdLst/>
              <a:ahLst/>
              <a:cxnLst/>
              <a:rect l="l" t="t" r="r" b="b"/>
              <a:pathLst>
                <a:path w="5772" h="3457" extrusionOk="0">
                  <a:moveTo>
                    <a:pt x="1852" y="0"/>
                  </a:moveTo>
                  <a:cubicBezTo>
                    <a:pt x="1359" y="0"/>
                    <a:pt x="957" y="401"/>
                    <a:pt x="957" y="895"/>
                  </a:cubicBezTo>
                  <a:lnTo>
                    <a:pt x="957" y="988"/>
                  </a:lnTo>
                  <a:lnTo>
                    <a:pt x="278" y="988"/>
                  </a:lnTo>
                  <a:cubicBezTo>
                    <a:pt x="93" y="988"/>
                    <a:pt x="1" y="1204"/>
                    <a:pt x="124" y="1327"/>
                  </a:cubicBezTo>
                  <a:lnTo>
                    <a:pt x="957" y="2315"/>
                  </a:lnTo>
                  <a:lnTo>
                    <a:pt x="957" y="2562"/>
                  </a:lnTo>
                  <a:cubicBezTo>
                    <a:pt x="957" y="3056"/>
                    <a:pt x="1359" y="3457"/>
                    <a:pt x="1852" y="3457"/>
                  </a:cubicBezTo>
                  <a:lnTo>
                    <a:pt x="4877" y="3457"/>
                  </a:lnTo>
                  <a:cubicBezTo>
                    <a:pt x="5371" y="3457"/>
                    <a:pt x="5772" y="3056"/>
                    <a:pt x="5772" y="2562"/>
                  </a:cubicBezTo>
                  <a:lnTo>
                    <a:pt x="5772" y="895"/>
                  </a:lnTo>
                  <a:cubicBezTo>
                    <a:pt x="5772" y="401"/>
                    <a:pt x="5371" y="0"/>
                    <a:pt x="4877" y="0"/>
                  </a:cubicBezTo>
                  <a:lnTo>
                    <a:pt x="4568" y="0"/>
                  </a:lnTo>
                  <a:cubicBezTo>
                    <a:pt x="4290" y="0"/>
                    <a:pt x="4290" y="401"/>
                    <a:pt x="4568" y="401"/>
                  </a:cubicBezTo>
                  <a:lnTo>
                    <a:pt x="4877" y="401"/>
                  </a:lnTo>
                  <a:cubicBezTo>
                    <a:pt x="5124" y="401"/>
                    <a:pt x="5340" y="618"/>
                    <a:pt x="5340" y="895"/>
                  </a:cubicBezTo>
                  <a:lnTo>
                    <a:pt x="5340" y="2562"/>
                  </a:lnTo>
                  <a:cubicBezTo>
                    <a:pt x="5340" y="2809"/>
                    <a:pt x="5124" y="3025"/>
                    <a:pt x="4877" y="3025"/>
                  </a:cubicBezTo>
                  <a:lnTo>
                    <a:pt x="1852" y="3025"/>
                  </a:lnTo>
                  <a:cubicBezTo>
                    <a:pt x="1605" y="3025"/>
                    <a:pt x="1359" y="2809"/>
                    <a:pt x="1359" y="2562"/>
                  </a:cubicBezTo>
                  <a:lnTo>
                    <a:pt x="1359" y="2222"/>
                  </a:lnTo>
                  <a:cubicBezTo>
                    <a:pt x="1359" y="2191"/>
                    <a:pt x="1359" y="2130"/>
                    <a:pt x="1328" y="2099"/>
                  </a:cubicBezTo>
                  <a:lnTo>
                    <a:pt x="741" y="1389"/>
                  </a:lnTo>
                  <a:lnTo>
                    <a:pt x="1173" y="1389"/>
                  </a:lnTo>
                  <a:cubicBezTo>
                    <a:pt x="1183" y="1392"/>
                    <a:pt x="1193" y="1394"/>
                    <a:pt x="1203" y="1394"/>
                  </a:cubicBezTo>
                  <a:cubicBezTo>
                    <a:pt x="1285" y="1394"/>
                    <a:pt x="1359" y="1287"/>
                    <a:pt x="1359" y="1204"/>
                  </a:cubicBezTo>
                  <a:lnTo>
                    <a:pt x="1359" y="895"/>
                  </a:lnTo>
                  <a:cubicBezTo>
                    <a:pt x="1389" y="618"/>
                    <a:pt x="1605" y="401"/>
                    <a:pt x="1852" y="401"/>
                  </a:cubicBezTo>
                  <a:lnTo>
                    <a:pt x="3365" y="401"/>
                  </a:lnTo>
                  <a:cubicBezTo>
                    <a:pt x="3673" y="401"/>
                    <a:pt x="3673" y="0"/>
                    <a:pt x="33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58" name="Google Shape;12658;p23"/>
            <p:cNvSpPr/>
            <p:nvPr/>
          </p:nvSpPr>
          <p:spPr>
            <a:xfrm>
              <a:off x="5565725" y="4329575"/>
              <a:ext cx="144300" cy="86450"/>
            </a:xfrm>
            <a:custGeom>
              <a:avLst/>
              <a:gdLst/>
              <a:ahLst/>
              <a:cxnLst/>
              <a:rect l="l" t="t" r="r" b="b"/>
              <a:pathLst>
                <a:path w="5772" h="3458" extrusionOk="0">
                  <a:moveTo>
                    <a:pt x="3920" y="433"/>
                  </a:moveTo>
                  <a:cubicBezTo>
                    <a:pt x="4197" y="433"/>
                    <a:pt x="4413" y="649"/>
                    <a:pt x="4413" y="896"/>
                  </a:cubicBezTo>
                  <a:lnTo>
                    <a:pt x="4413" y="1204"/>
                  </a:lnTo>
                  <a:cubicBezTo>
                    <a:pt x="4413" y="1328"/>
                    <a:pt x="4506" y="1420"/>
                    <a:pt x="4629" y="1420"/>
                  </a:cubicBezTo>
                  <a:lnTo>
                    <a:pt x="5031" y="1420"/>
                  </a:lnTo>
                  <a:lnTo>
                    <a:pt x="4475" y="2161"/>
                  </a:lnTo>
                  <a:cubicBezTo>
                    <a:pt x="4413" y="2192"/>
                    <a:pt x="4413" y="2223"/>
                    <a:pt x="4413" y="2284"/>
                  </a:cubicBezTo>
                  <a:lnTo>
                    <a:pt x="4413" y="2593"/>
                  </a:lnTo>
                  <a:cubicBezTo>
                    <a:pt x="4413" y="2840"/>
                    <a:pt x="4197" y="3056"/>
                    <a:pt x="3920" y="3056"/>
                  </a:cubicBezTo>
                  <a:lnTo>
                    <a:pt x="926" y="3056"/>
                  </a:lnTo>
                  <a:cubicBezTo>
                    <a:pt x="648" y="3056"/>
                    <a:pt x="432" y="2840"/>
                    <a:pt x="432" y="2593"/>
                  </a:cubicBezTo>
                  <a:lnTo>
                    <a:pt x="432" y="896"/>
                  </a:lnTo>
                  <a:cubicBezTo>
                    <a:pt x="432" y="649"/>
                    <a:pt x="648" y="433"/>
                    <a:pt x="926" y="433"/>
                  </a:cubicBezTo>
                  <a:close/>
                  <a:moveTo>
                    <a:pt x="926" y="1"/>
                  </a:moveTo>
                  <a:cubicBezTo>
                    <a:pt x="401" y="1"/>
                    <a:pt x="0" y="402"/>
                    <a:pt x="0" y="896"/>
                  </a:cubicBezTo>
                  <a:lnTo>
                    <a:pt x="0" y="2562"/>
                  </a:lnTo>
                  <a:cubicBezTo>
                    <a:pt x="0" y="3056"/>
                    <a:pt x="401" y="3457"/>
                    <a:pt x="926" y="3457"/>
                  </a:cubicBezTo>
                  <a:lnTo>
                    <a:pt x="3920" y="3457"/>
                  </a:lnTo>
                  <a:cubicBezTo>
                    <a:pt x="4413" y="3457"/>
                    <a:pt x="4815" y="3056"/>
                    <a:pt x="4845" y="2562"/>
                  </a:cubicBezTo>
                  <a:lnTo>
                    <a:pt x="4845" y="2346"/>
                  </a:lnTo>
                  <a:lnTo>
                    <a:pt x="5648" y="1359"/>
                  </a:lnTo>
                  <a:cubicBezTo>
                    <a:pt x="5771" y="1204"/>
                    <a:pt x="5679" y="1019"/>
                    <a:pt x="5493" y="1019"/>
                  </a:cubicBezTo>
                  <a:lnTo>
                    <a:pt x="4845" y="1019"/>
                  </a:lnTo>
                  <a:lnTo>
                    <a:pt x="4845" y="896"/>
                  </a:lnTo>
                  <a:cubicBezTo>
                    <a:pt x="4845" y="402"/>
                    <a:pt x="4444" y="1"/>
                    <a:pt x="3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59" name="Google Shape;12659;p23"/>
          <p:cNvGrpSpPr/>
          <p:nvPr/>
        </p:nvGrpSpPr>
        <p:grpSpPr>
          <a:xfrm>
            <a:off x="5606641" y="2483450"/>
            <a:ext cx="477396" cy="507980"/>
            <a:chOff x="2510400" y="4141325"/>
            <a:chExt cx="339500" cy="361250"/>
          </a:xfrm>
        </p:grpSpPr>
        <p:sp>
          <p:nvSpPr>
            <p:cNvPr id="12660" name="Google Shape;12660;p23"/>
            <p:cNvSpPr/>
            <p:nvPr/>
          </p:nvSpPr>
          <p:spPr>
            <a:xfrm>
              <a:off x="2510400" y="4141325"/>
              <a:ext cx="339500" cy="361250"/>
            </a:xfrm>
            <a:custGeom>
              <a:avLst/>
              <a:gdLst/>
              <a:ahLst/>
              <a:cxnLst/>
              <a:rect l="l" t="t" r="r" b="b"/>
              <a:pathLst>
                <a:path w="13580" h="14450" extrusionOk="0">
                  <a:moveTo>
                    <a:pt x="7098" y="0"/>
                  </a:moveTo>
                  <a:cubicBezTo>
                    <a:pt x="6203" y="0"/>
                    <a:pt x="5493" y="710"/>
                    <a:pt x="5493" y="1574"/>
                  </a:cubicBezTo>
                  <a:lnTo>
                    <a:pt x="5493" y="3858"/>
                  </a:lnTo>
                  <a:cubicBezTo>
                    <a:pt x="5428" y="3836"/>
                    <a:pt x="5347" y="3814"/>
                    <a:pt x="5273" y="3814"/>
                  </a:cubicBezTo>
                  <a:cubicBezTo>
                    <a:pt x="5242" y="3814"/>
                    <a:pt x="5212" y="3818"/>
                    <a:pt x="5185" y="3827"/>
                  </a:cubicBezTo>
                  <a:lnTo>
                    <a:pt x="1296" y="3827"/>
                  </a:lnTo>
                  <a:cubicBezTo>
                    <a:pt x="586" y="3827"/>
                    <a:pt x="0" y="4383"/>
                    <a:pt x="0" y="5123"/>
                  </a:cubicBezTo>
                  <a:lnTo>
                    <a:pt x="0" y="5556"/>
                  </a:lnTo>
                  <a:cubicBezTo>
                    <a:pt x="0" y="5694"/>
                    <a:pt x="108" y="5764"/>
                    <a:pt x="216" y="5764"/>
                  </a:cubicBezTo>
                  <a:cubicBezTo>
                    <a:pt x="324" y="5764"/>
                    <a:pt x="432" y="5694"/>
                    <a:pt x="432" y="5556"/>
                  </a:cubicBezTo>
                  <a:lnTo>
                    <a:pt x="432" y="5123"/>
                  </a:lnTo>
                  <a:cubicBezTo>
                    <a:pt x="432" y="4630"/>
                    <a:pt x="802" y="4228"/>
                    <a:pt x="1296" y="4228"/>
                  </a:cubicBezTo>
                  <a:lnTo>
                    <a:pt x="5185" y="4228"/>
                  </a:lnTo>
                  <a:cubicBezTo>
                    <a:pt x="5648" y="4228"/>
                    <a:pt x="6049" y="4630"/>
                    <a:pt x="6049" y="5123"/>
                  </a:cubicBezTo>
                  <a:lnTo>
                    <a:pt x="6049" y="7562"/>
                  </a:lnTo>
                  <a:cubicBezTo>
                    <a:pt x="6049" y="7592"/>
                    <a:pt x="6049" y="7623"/>
                    <a:pt x="6049" y="7623"/>
                  </a:cubicBezTo>
                  <a:lnTo>
                    <a:pt x="6049" y="8981"/>
                  </a:lnTo>
                  <a:lnTo>
                    <a:pt x="6049" y="9074"/>
                  </a:lnTo>
                  <a:lnTo>
                    <a:pt x="5617" y="9074"/>
                  </a:lnTo>
                  <a:cubicBezTo>
                    <a:pt x="5597" y="9072"/>
                    <a:pt x="5578" y="9072"/>
                    <a:pt x="5559" y="9072"/>
                  </a:cubicBezTo>
                  <a:cubicBezTo>
                    <a:pt x="5118" y="9072"/>
                    <a:pt x="4719" y="9403"/>
                    <a:pt x="4660" y="9876"/>
                  </a:cubicBezTo>
                  <a:cubicBezTo>
                    <a:pt x="4629" y="9876"/>
                    <a:pt x="4598" y="9876"/>
                    <a:pt x="4598" y="9907"/>
                  </a:cubicBezTo>
                  <a:lnTo>
                    <a:pt x="3642" y="10617"/>
                  </a:lnTo>
                  <a:lnTo>
                    <a:pt x="3642" y="10061"/>
                  </a:lnTo>
                  <a:cubicBezTo>
                    <a:pt x="3642" y="9938"/>
                    <a:pt x="3549" y="9845"/>
                    <a:pt x="3426" y="9845"/>
                  </a:cubicBezTo>
                  <a:lnTo>
                    <a:pt x="1296" y="9845"/>
                  </a:lnTo>
                  <a:cubicBezTo>
                    <a:pt x="802" y="9845"/>
                    <a:pt x="432" y="9444"/>
                    <a:pt x="432" y="8981"/>
                  </a:cubicBezTo>
                  <a:lnTo>
                    <a:pt x="432" y="6852"/>
                  </a:lnTo>
                  <a:cubicBezTo>
                    <a:pt x="432" y="6697"/>
                    <a:pt x="324" y="6620"/>
                    <a:pt x="216" y="6620"/>
                  </a:cubicBezTo>
                  <a:cubicBezTo>
                    <a:pt x="108" y="6620"/>
                    <a:pt x="0" y="6697"/>
                    <a:pt x="0" y="6852"/>
                  </a:cubicBezTo>
                  <a:lnTo>
                    <a:pt x="0" y="8981"/>
                  </a:lnTo>
                  <a:cubicBezTo>
                    <a:pt x="0" y="9691"/>
                    <a:pt x="586" y="10277"/>
                    <a:pt x="1296" y="10277"/>
                  </a:cubicBezTo>
                  <a:lnTo>
                    <a:pt x="3241" y="10277"/>
                  </a:lnTo>
                  <a:lnTo>
                    <a:pt x="3241" y="11049"/>
                  </a:lnTo>
                  <a:cubicBezTo>
                    <a:pt x="3241" y="11159"/>
                    <a:pt x="3335" y="11254"/>
                    <a:pt x="3445" y="11254"/>
                  </a:cubicBezTo>
                  <a:cubicBezTo>
                    <a:pt x="3489" y="11254"/>
                    <a:pt x="3536" y="11238"/>
                    <a:pt x="3580" y="11203"/>
                  </a:cubicBezTo>
                  <a:lnTo>
                    <a:pt x="4629" y="10401"/>
                  </a:lnTo>
                  <a:lnTo>
                    <a:pt x="4629" y="12777"/>
                  </a:lnTo>
                  <a:cubicBezTo>
                    <a:pt x="4629" y="13302"/>
                    <a:pt x="5092" y="13765"/>
                    <a:pt x="5617" y="13765"/>
                  </a:cubicBezTo>
                  <a:lnTo>
                    <a:pt x="6913" y="13765"/>
                  </a:lnTo>
                  <a:lnTo>
                    <a:pt x="6913" y="14259"/>
                  </a:lnTo>
                  <a:cubicBezTo>
                    <a:pt x="6936" y="14370"/>
                    <a:pt x="7039" y="14450"/>
                    <a:pt x="7141" y="14450"/>
                  </a:cubicBezTo>
                  <a:cubicBezTo>
                    <a:pt x="7180" y="14450"/>
                    <a:pt x="7219" y="14438"/>
                    <a:pt x="7253" y="14413"/>
                  </a:cubicBezTo>
                  <a:lnTo>
                    <a:pt x="8117" y="13765"/>
                  </a:lnTo>
                  <a:lnTo>
                    <a:pt x="8395" y="13765"/>
                  </a:lnTo>
                  <a:cubicBezTo>
                    <a:pt x="8919" y="13765"/>
                    <a:pt x="9351" y="13302"/>
                    <a:pt x="9351" y="12777"/>
                  </a:cubicBezTo>
                  <a:lnTo>
                    <a:pt x="9351" y="12376"/>
                  </a:lnTo>
                  <a:cubicBezTo>
                    <a:pt x="9351" y="12237"/>
                    <a:pt x="9251" y="12168"/>
                    <a:pt x="9151" y="12168"/>
                  </a:cubicBezTo>
                  <a:cubicBezTo>
                    <a:pt x="9050" y="12168"/>
                    <a:pt x="8950" y="12237"/>
                    <a:pt x="8950" y="12376"/>
                  </a:cubicBezTo>
                  <a:lnTo>
                    <a:pt x="8950" y="12777"/>
                  </a:lnTo>
                  <a:cubicBezTo>
                    <a:pt x="8950" y="13086"/>
                    <a:pt x="8672" y="13333"/>
                    <a:pt x="8395" y="13333"/>
                  </a:cubicBezTo>
                  <a:lnTo>
                    <a:pt x="8055" y="13333"/>
                  </a:lnTo>
                  <a:cubicBezTo>
                    <a:pt x="7993" y="13333"/>
                    <a:pt x="7962" y="13333"/>
                    <a:pt x="7932" y="13364"/>
                  </a:cubicBezTo>
                  <a:lnTo>
                    <a:pt x="7345" y="13826"/>
                  </a:lnTo>
                  <a:lnTo>
                    <a:pt x="7345" y="13549"/>
                  </a:lnTo>
                  <a:cubicBezTo>
                    <a:pt x="7345" y="13425"/>
                    <a:pt x="7253" y="13333"/>
                    <a:pt x="7129" y="13333"/>
                  </a:cubicBezTo>
                  <a:lnTo>
                    <a:pt x="5617" y="13333"/>
                  </a:lnTo>
                  <a:cubicBezTo>
                    <a:pt x="5308" y="13333"/>
                    <a:pt x="5061" y="13086"/>
                    <a:pt x="5061" y="12777"/>
                  </a:cubicBezTo>
                  <a:lnTo>
                    <a:pt x="5061" y="10030"/>
                  </a:lnTo>
                  <a:cubicBezTo>
                    <a:pt x="5061" y="9722"/>
                    <a:pt x="5308" y="9475"/>
                    <a:pt x="5617" y="9475"/>
                  </a:cubicBezTo>
                  <a:lnTo>
                    <a:pt x="8395" y="9475"/>
                  </a:lnTo>
                  <a:cubicBezTo>
                    <a:pt x="8672" y="9475"/>
                    <a:pt x="8950" y="9722"/>
                    <a:pt x="8950" y="10030"/>
                  </a:cubicBezTo>
                  <a:lnTo>
                    <a:pt x="8950" y="11049"/>
                  </a:lnTo>
                  <a:cubicBezTo>
                    <a:pt x="8950" y="11203"/>
                    <a:pt x="9050" y="11280"/>
                    <a:pt x="9151" y="11280"/>
                  </a:cubicBezTo>
                  <a:cubicBezTo>
                    <a:pt x="9251" y="11280"/>
                    <a:pt x="9351" y="11203"/>
                    <a:pt x="9351" y="11049"/>
                  </a:cubicBezTo>
                  <a:lnTo>
                    <a:pt x="9351" y="10030"/>
                  </a:lnTo>
                  <a:cubicBezTo>
                    <a:pt x="9351" y="9475"/>
                    <a:pt x="8919" y="9043"/>
                    <a:pt x="8364" y="9043"/>
                  </a:cubicBezTo>
                  <a:lnTo>
                    <a:pt x="6481" y="9043"/>
                  </a:lnTo>
                  <a:lnTo>
                    <a:pt x="6481" y="7932"/>
                  </a:lnTo>
                  <a:cubicBezTo>
                    <a:pt x="6666" y="8024"/>
                    <a:pt x="6882" y="8055"/>
                    <a:pt x="7067" y="8055"/>
                  </a:cubicBezTo>
                  <a:lnTo>
                    <a:pt x="9444" y="8055"/>
                  </a:lnTo>
                  <a:lnTo>
                    <a:pt x="9444" y="9105"/>
                  </a:lnTo>
                  <a:cubicBezTo>
                    <a:pt x="9444" y="9215"/>
                    <a:pt x="9554" y="9309"/>
                    <a:pt x="9662" y="9309"/>
                  </a:cubicBezTo>
                  <a:cubicBezTo>
                    <a:pt x="9705" y="9309"/>
                    <a:pt x="9748" y="9294"/>
                    <a:pt x="9783" y="9259"/>
                  </a:cubicBezTo>
                  <a:lnTo>
                    <a:pt x="11357" y="8055"/>
                  </a:lnTo>
                  <a:lnTo>
                    <a:pt x="12005" y="8055"/>
                  </a:lnTo>
                  <a:cubicBezTo>
                    <a:pt x="12869" y="8055"/>
                    <a:pt x="13579" y="7345"/>
                    <a:pt x="13579" y="6481"/>
                  </a:cubicBezTo>
                  <a:lnTo>
                    <a:pt x="13579" y="1574"/>
                  </a:lnTo>
                  <a:cubicBezTo>
                    <a:pt x="13579" y="710"/>
                    <a:pt x="12869" y="0"/>
                    <a:pt x="12005" y="0"/>
                  </a:cubicBezTo>
                  <a:lnTo>
                    <a:pt x="11388" y="0"/>
                  </a:lnTo>
                  <a:cubicBezTo>
                    <a:pt x="11079" y="0"/>
                    <a:pt x="11079" y="432"/>
                    <a:pt x="11388" y="432"/>
                  </a:cubicBezTo>
                  <a:lnTo>
                    <a:pt x="12005" y="432"/>
                  </a:lnTo>
                  <a:cubicBezTo>
                    <a:pt x="12623" y="432"/>
                    <a:pt x="13147" y="926"/>
                    <a:pt x="13147" y="1574"/>
                  </a:cubicBezTo>
                  <a:lnTo>
                    <a:pt x="13147" y="6481"/>
                  </a:lnTo>
                  <a:cubicBezTo>
                    <a:pt x="13147" y="7129"/>
                    <a:pt x="12623" y="7654"/>
                    <a:pt x="12005" y="7654"/>
                  </a:cubicBezTo>
                  <a:lnTo>
                    <a:pt x="11296" y="7654"/>
                  </a:lnTo>
                  <a:cubicBezTo>
                    <a:pt x="11234" y="7654"/>
                    <a:pt x="11203" y="7654"/>
                    <a:pt x="11172" y="7685"/>
                  </a:cubicBezTo>
                  <a:lnTo>
                    <a:pt x="9876" y="8673"/>
                  </a:lnTo>
                  <a:lnTo>
                    <a:pt x="9876" y="7870"/>
                  </a:lnTo>
                  <a:cubicBezTo>
                    <a:pt x="9876" y="7747"/>
                    <a:pt x="9783" y="7654"/>
                    <a:pt x="9660" y="7654"/>
                  </a:cubicBezTo>
                  <a:lnTo>
                    <a:pt x="7098" y="7654"/>
                  </a:lnTo>
                  <a:cubicBezTo>
                    <a:pt x="6882" y="7654"/>
                    <a:pt x="6666" y="7592"/>
                    <a:pt x="6481" y="7500"/>
                  </a:cubicBezTo>
                  <a:lnTo>
                    <a:pt x="6481" y="5123"/>
                  </a:lnTo>
                  <a:cubicBezTo>
                    <a:pt x="6481" y="4691"/>
                    <a:pt x="6265" y="4259"/>
                    <a:pt x="5926" y="4043"/>
                  </a:cubicBezTo>
                  <a:lnTo>
                    <a:pt x="5926" y="1574"/>
                  </a:lnTo>
                  <a:cubicBezTo>
                    <a:pt x="5926" y="926"/>
                    <a:pt x="6419" y="432"/>
                    <a:pt x="7067" y="432"/>
                  </a:cubicBezTo>
                  <a:lnTo>
                    <a:pt x="10030" y="432"/>
                  </a:lnTo>
                  <a:cubicBezTo>
                    <a:pt x="10339" y="432"/>
                    <a:pt x="10339" y="0"/>
                    <a:pt x="100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grpSp>
          <p:nvGrpSpPr>
            <p:cNvPr id="12661" name="Google Shape;12661;p23"/>
            <p:cNvGrpSpPr/>
            <p:nvPr/>
          </p:nvGrpSpPr>
          <p:grpSpPr>
            <a:xfrm>
              <a:off x="2548975" y="4180400"/>
              <a:ext cx="260800" cy="179300"/>
              <a:chOff x="2548975" y="4180400"/>
              <a:chExt cx="260800" cy="179300"/>
            </a:xfrm>
          </p:grpSpPr>
          <p:sp>
            <p:nvSpPr>
              <p:cNvPr id="12662" name="Google Shape;12662;p23"/>
              <p:cNvSpPr/>
              <p:nvPr/>
            </p:nvSpPr>
            <p:spPr>
              <a:xfrm>
                <a:off x="2687075" y="4180400"/>
                <a:ext cx="1227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4908" h="4888" extrusionOk="0">
                    <a:moveTo>
                      <a:pt x="1173" y="2233"/>
                    </a:moveTo>
                    <a:lnTo>
                      <a:pt x="1173" y="4394"/>
                    </a:lnTo>
                    <a:lnTo>
                      <a:pt x="463" y="4394"/>
                    </a:lnTo>
                    <a:lnTo>
                      <a:pt x="463" y="2233"/>
                    </a:lnTo>
                    <a:close/>
                    <a:moveTo>
                      <a:pt x="2901" y="413"/>
                    </a:moveTo>
                    <a:cubicBezTo>
                      <a:pt x="3087" y="752"/>
                      <a:pt x="3087" y="1153"/>
                      <a:pt x="2963" y="1493"/>
                    </a:cubicBezTo>
                    <a:lnTo>
                      <a:pt x="2778" y="1894"/>
                    </a:lnTo>
                    <a:cubicBezTo>
                      <a:pt x="2747" y="1956"/>
                      <a:pt x="2747" y="2017"/>
                      <a:pt x="2778" y="2079"/>
                    </a:cubicBezTo>
                    <a:cubicBezTo>
                      <a:pt x="2809" y="2141"/>
                      <a:pt x="2901" y="2172"/>
                      <a:pt x="2963" y="2172"/>
                    </a:cubicBezTo>
                    <a:lnTo>
                      <a:pt x="4383" y="2203"/>
                    </a:lnTo>
                    <a:cubicBezTo>
                      <a:pt x="4445" y="2203"/>
                      <a:pt x="4475" y="2233"/>
                      <a:pt x="4506" y="2326"/>
                    </a:cubicBezTo>
                    <a:lnTo>
                      <a:pt x="4506" y="2604"/>
                    </a:lnTo>
                    <a:lnTo>
                      <a:pt x="4506" y="4332"/>
                    </a:lnTo>
                    <a:cubicBezTo>
                      <a:pt x="4475" y="4363"/>
                      <a:pt x="4475" y="4394"/>
                      <a:pt x="4445" y="4425"/>
                    </a:cubicBezTo>
                    <a:cubicBezTo>
                      <a:pt x="4445" y="4455"/>
                      <a:pt x="4414" y="4455"/>
                      <a:pt x="4383" y="4486"/>
                    </a:cubicBezTo>
                    <a:lnTo>
                      <a:pt x="2346" y="4486"/>
                    </a:lnTo>
                    <a:cubicBezTo>
                      <a:pt x="2099" y="4455"/>
                      <a:pt x="1852" y="4394"/>
                      <a:pt x="1667" y="4239"/>
                    </a:cubicBezTo>
                    <a:lnTo>
                      <a:pt x="1574" y="4178"/>
                    </a:lnTo>
                    <a:lnTo>
                      <a:pt x="1574" y="2511"/>
                    </a:lnTo>
                    <a:lnTo>
                      <a:pt x="2439" y="1524"/>
                    </a:lnTo>
                    <a:cubicBezTo>
                      <a:pt x="2716" y="1215"/>
                      <a:pt x="2871" y="814"/>
                      <a:pt x="2871" y="413"/>
                    </a:cubicBezTo>
                    <a:close/>
                    <a:moveTo>
                      <a:pt x="2899" y="1"/>
                    </a:moveTo>
                    <a:cubicBezTo>
                      <a:pt x="2662" y="1"/>
                      <a:pt x="2469" y="198"/>
                      <a:pt x="2469" y="443"/>
                    </a:cubicBezTo>
                    <a:cubicBezTo>
                      <a:pt x="2469" y="752"/>
                      <a:pt x="2346" y="1030"/>
                      <a:pt x="2130" y="1246"/>
                    </a:cubicBezTo>
                    <a:lnTo>
                      <a:pt x="1574" y="1894"/>
                    </a:lnTo>
                    <a:cubicBezTo>
                      <a:pt x="1513" y="1832"/>
                      <a:pt x="1451" y="1801"/>
                      <a:pt x="1389" y="1801"/>
                    </a:cubicBezTo>
                    <a:lnTo>
                      <a:pt x="216" y="1801"/>
                    </a:lnTo>
                    <a:cubicBezTo>
                      <a:pt x="93" y="1801"/>
                      <a:pt x="0" y="1894"/>
                      <a:pt x="0" y="2017"/>
                    </a:cubicBezTo>
                    <a:lnTo>
                      <a:pt x="0" y="4579"/>
                    </a:lnTo>
                    <a:cubicBezTo>
                      <a:pt x="0" y="4702"/>
                      <a:pt x="93" y="4795"/>
                      <a:pt x="216" y="4795"/>
                    </a:cubicBezTo>
                    <a:lnTo>
                      <a:pt x="1389" y="4795"/>
                    </a:lnTo>
                    <a:cubicBezTo>
                      <a:pt x="1451" y="4795"/>
                      <a:pt x="1544" y="4764"/>
                      <a:pt x="1574" y="4671"/>
                    </a:cubicBezTo>
                    <a:cubicBezTo>
                      <a:pt x="1821" y="4826"/>
                      <a:pt x="2068" y="4887"/>
                      <a:pt x="2346" y="4887"/>
                    </a:cubicBezTo>
                    <a:lnTo>
                      <a:pt x="4352" y="4887"/>
                    </a:lnTo>
                    <a:cubicBezTo>
                      <a:pt x="4661" y="4887"/>
                      <a:pt x="4907" y="4641"/>
                      <a:pt x="4907" y="4332"/>
                    </a:cubicBezTo>
                    <a:lnTo>
                      <a:pt x="4907" y="2326"/>
                    </a:lnTo>
                    <a:cubicBezTo>
                      <a:pt x="4907" y="2017"/>
                      <a:pt x="4661" y="1770"/>
                      <a:pt x="4352" y="1770"/>
                    </a:cubicBezTo>
                    <a:lnTo>
                      <a:pt x="3303" y="1770"/>
                    </a:lnTo>
                    <a:lnTo>
                      <a:pt x="3364" y="1678"/>
                    </a:lnTo>
                    <a:cubicBezTo>
                      <a:pt x="3550" y="1184"/>
                      <a:pt x="3519" y="659"/>
                      <a:pt x="3272" y="197"/>
                    </a:cubicBezTo>
                    <a:cubicBezTo>
                      <a:pt x="3210" y="104"/>
                      <a:pt x="3117" y="42"/>
                      <a:pt x="2994" y="11"/>
                    </a:cubicBezTo>
                    <a:cubicBezTo>
                      <a:pt x="2962" y="4"/>
                      <a:pt x="2930" y="1"/>
                      <a:pt x="289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  <p:sp>
            <p:nvSpPr>
              <p:cNvPr id="12663" name="Google Shape;12663;p23"/>
              <p:cNvSpPr/>
              <p:nvPr/>
            </p:nvSpPr>
            <p:spPr>
              <a:xfrm>
                <a:off x="2548975" y="4277875"/>
                <a:ext cx="85650" cy="81825"/>
              </a:xfrm>
              <a:custGeom>
                <a:avLst/>
                <a:gdLst/>
                <a:ahLst/>
                <a:cxnLst/>
                <a:rect l="l" t="t" r="r" b="b"/>
                <a:pathLst>
                  <a:path w="3426" h="3273" extrusionOk="0">
                    <a:moveTo>
                      <a:pt x="2006" y="1390"/>
                    </a:moveTo>
                    <a:lnTo>
                      <a:pt x="1914" y="1914"/>
                    </a:lnTo>
                    <a:lnTo>
                      <a:pt x="1389" y="1914"/>
                    </a:lnTo>
                    <a:lnTo>
                      <a:pt x="1482" y="1390"/>
                    </a:lnTo>
                    <a:close/>
                    <a:moveTo>
                      <a:pt x="1512" y="1"/>
                    </a:moveTo>
                    <a:cubicBezTo>
                      <a:pt x="1420" y="1"/>
                      <a:pt x="1296" y="63"/>
                      <a:pt x="1266" y="186"/>
                    </a:cubicBezTo>
                    <a:lnTo>
                      <a:pt x="1142" y="958"/>
                    </a:lnTo>
                    <a:lnTo>
                      <a:pt x="309" y="958"/>
                    </a:lnTo>
                    <a:cubicBezTo>
                      <a:pt x="0" y="958"/>
                      <a:pt x="0" y="1359"/>
                      <a:pt x="309" y="1359"/>
                    </a:cubicBezTo>
                    <a:lnTo>
                      <a:pt x="1080" y="1359"/>
                    </a:lnTo>
                    <a:lnTo>
                      <a:pt x="988" y="1883"/>
                    </a:lnTo>
                    <a:lnTo>
                      <a:pt x="278" y="1914"/>
                    </a:lnTo>
                    <a:cubicBezTo>
                      <a:pt x="0" y="1914"/>
                      <a:pt x="0" y="2316"/>
                      <a:pt x="278" y="2316"/>
                    </a:cubicBezTo>
                    <a:lnTo>
                      <a:pt x="926" y="2316"/>
                    </a:lnTo>
                    <a:lnTo>
                      <a:pt x="803" y="3025"/>
                    </a:lnTo>
                    <a:cubicBezTo>
                      <a:pt x="772" y="3149"/>
                      <a:pt x="864" y="3241"/>
                      <a:pt x="957" y="3272"/>
                    </a:cubicBezTo>
                    <a:lnTo>
                      <a:pt x="1019" y="3272"/>
                    </a:lnTo>
                    <a:cubicBezTo>
                      <a:pt x="1111" y="3272"/>
                      <a:pt x="1204" y="3211"/>
                      <a:pt x="1204" y="3087"/>
                    </a:cubicBezTo>
                    <a:lnTo>
                      <a:pt x="1327" y="2316"/>
                    </a:lnTo>
                    <a:lnTo>
                      <a:pt x="1852" y="2316"/>
                    </a:lnTo>
                    <a:lnTo>
                      <a:pt x="1728" y="3025"/>
                    </a:lnTo>
                    <a:cubicBezTo>
                      <a:pt x="1728" y="3149"/>
                      <a:pt x="1790" y="3241"/>
                      <a:pt x="1914" y="3272"/>
                    </a:cubicBezTo>
                    <a:lnTo>
                      <a:pt x="1944" y="3272"/>
                    </a:lnTo>
                    <a:cubicBezTo>
                      <a:pt x="2037" y="3272"/>
                      <a:pt x="2130" y="3211"/>
                      <a:pt x="2161" y="3087"/>
                    </a:cubicBezTo>
                    <a:lnTo>
                      <a:pt x="2284" y="2316"/>
                    </a:lnTo>
                    <a:lnTo>
                      <a:pt x="3148" y="2316"/>
                    </a:lnTo>
                    <a:cubicBezTo>
                      <a:pt x="3416" y="2316"/>
                      <a:pt x="3426" y="1913"/>
                      <a:pt x="3176" y="1913"/>
                    </a:cubicBezTo>
                    <a:cubicBezTo>
                      <a:pt x="3167" y="1913"/>
                      <a:pt x="3158" y="1913"/>
                      <a:pt x="3148" y="1914"/>
                    </a:cubicBezTo>
                    <a:lnTo>
                      <a:pt x="2377" y="1914"/>
                    </a:lnTo>
                    <a:lnTo>
                      <a:pt x="2438" y="1390"/>
                    </a:lnTo>
                    <a:lnTo>
                      <a:pt x="3148" y="1390"/>
                    </a:lnTo>
                    <a:cubicBezTo>
                      <a:pt x="3426" y="1390"/>
                      <a:pt x="3426" y="958"/>
                      <a:pt x="3148" y="958"/>
                    </a:cubicBezTo>
                    <a:lnTo>
                      <a:pt x="2531" y="958"/>
                    </a:lnTo>
                    <a:lnTo>
                      <a:pt x="2654" y="248"/>
                    </a:lnTo>
                    <a:cubicBezTo>
                      <a:pt x="2654" y="124"/>
                      <a:pt x="2593" y="32"/>
                      <a:pt x="2469" y="1"/>
                    </a:cubicBezTo>
                    <a:cubicBezTo>
                      <a:pt x="2346" y="1"/>
                      <a:pt x="2253" y="63"/>
                      <a:pt x="2222" y="186"/>
                    </a:cubicBezTo>
                    <a:lnTo>
                      <a:pt x="2099" y="958"/>
                    </a:lnTo>
                    <a:lnTo>
                      <a:pt x="1574" y="958"/>
                    </a:lnTo>
                    <a:lnTo>
                      <a:pt x="1698" y="248"/>
                    </a:lnTo>
                    <a:cubicBezTo>
                      <a:pt x="1728" y="124"/>
                      <a:pt x="1636" y="32"/>
                      <a:pt x="15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spcFirstLastPara="1" wrap="square" lIns="128559" tIns="128559" rIns="128559" bIns="128559" anchor="ctr" anchorCtr="0">
                <a:noAutofit/>
              </a:bodyPr>
              <a:lstStyle/>
              <a:p>
                <a:pPr defTabSz="1285829"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defRPr/>
                </a:pPr>
                <a:endParaRPr sz="1969" kern="0">
                  <a:solidFill>
                    <a:schemeClr val="accent4">
                      <a:lumMod val="50000"/>
                    </a:schemeClr>
                  </a:solidFill>
                  <a:cs typeface="B Nazanin" panose="00000700000000000000" pitchFamily="2" charset="-78"/>
                  <a:sym typeface="Arial"/>
                </a:endParaRPr>
              </a:p>
            </p:txBody>
          </p:sp>
        </p:grpSp>
        <p:sp>
          <p:nvSpPr>
            <p:cNvPr id="12664" name="Google Shape;12664;p23"/>
            <p:cNvSpPr/>
            <p:nvPr/>
          </p:nvSpPr>
          <p:spPr>
            <a:xfrm>
              <a:off x="2654675" y="4401500"/>
              <a:ext cx="61750" cy="53100"/>
            </a:xfrm>
            <a:custGeom>
              <a:avLst/>
              <a:gdLst/>
              <a:ahLst/>
              <a:cxnLst/>
              <a:rect l="l" t="t" r="r" b="b"/>
              <a:pathLst>
                <a:path w="2470" h="2124" extrusionOk="0">
                  <a:moveTo>
                    <a:pt x="772" y="426"/>
                  </a:moveTo>
                  <a:cubicBezTo>
                    <a:pt x="864" y="426"/>
                    <a:pt x="988" y="518"/>
                    <a:pt x="1019" y="611"/>
                  </a:cubicBezTo>
                  <a:cubicBezTo>
                    <a:pt x="1080" y="673"/>
                    <a:pt x="1142" y="734"/>
                    <a:pt x="1235" y="734"/>
                  </a:cubicBezTo>
                  <a:cubicBezTo>
                    <a:pt x="1296" y="734"/>
                    <a:pt x="1389" y="673"/>
                    <a:pt x="1420" y="611"/>
                  </a:cubicBezTo>
                  <a:cubicBezTo>
                    <a:pt x="1471" y="509"/>
                    <a:pt x="1565" y="449"/>
                    <a:pt x="1665" y="449"/>
                  </a:cubicBezTo>
                  <a:cubicBezTo>
                    <a:pt x="1686" y="449"/>
                    <a:pt x="1707" y="451"/>
                    <a:pt x="1729" y="457"/>
                  </a:cubicBezTo>
                  <a:cubicBezTo>
                    <a:pt x="1914" y="488"/>
                    <a:pt x="2037" y="673"/>
                    <a:pt x="2006" y="858"/>
                  </a:cubicBezTo>
                  <a:lnTo>
                    <a:pt x="2006" y="827"/>
                  </a:lnTo>
                  <a:cubicBezTo>
                    <a:pt x="2006" y="1136"/>
                    <a:pt x="1821" y="1383"/>
                    <a:pt x="1235" y="1691"/>
                  </a:cubicBezTo>
                  <a:cubicBezTo>
                    <a:pt x="648" y="1383"/>
                    <a:pt x="432" y="1136"/>
                    <a:pt x="432" y="827"/>
                  </a:cubicBezTo>
                  <a:cubicBezTo>
                    <a:pt x="401" y="642"/>
                    <a:pt x="525" y="488"/>
                    <a:pt x="679" y="426"/>
                  </a:cubicBezTo>
                  <a:close/>
                  <a:moveTo>
                    <a:pt x="1648" y="0"/>
                  </a:moveTo>
                  <a:cubicBezTo>
                    <a:pt x="1492" y="0"/>
                    <a:pt x="1339" y="58"/>
                    <a:pt x="1204" y="148"/>
                  </a:cubicBezTo>
                  <a:lnTo>
                    <a:pt x="1235" y="179"/>
                  </a:lnTo>
                  <a:cubicBezTo>
                    <a:pt x="1097" y="65"/>
                    <a:pt x="926" y="1"/>
                    <a:pt x="759" y="1"/>
                  </a:cubicBezTo>
                  <a:cubicBezTo>
                    <a:pt x="700" y="1"/>
                    <a:pt x="642" y="9"/>
                    <a:pt x="587" y="25"/>
                  </a:cubicBezTo>
                  <a:cubicBezTo>
                    <a:pt x="247" y="117"/>
                    <a:pt x="0" y="457"/>
                    <a:pt x="0" y="827"/>
                  </a:cubicBezTo>
                  <a:cubicBezTo>
                    <a:pt x="0" y="1105"/>
                    <a:pt x="124" y="1352"/>
                    <a:pt x="309" y="1568"/>
                  </a:cubicBezTo>
                  <a:cubicBezTo>
                    <a:pt x="556" y="1784"/>
                    <a:pt x="834" y="1969"/>
                    <a:pt x="1111" y="2123"/>
                  </a:cubicBezTo>
                  <a:lnTo>
                    <a:pt x="1327" y="2123"/>
                  </a:lnTo>
                  <a:cubicBezTo>
                    <a:pt x="2006" y="1753"/>
                    <a:pt x="2438" y="1413"/>
                    <a:pt x="2438" y="827"/>
                  </a:cubicBezTo>
                  <a:cubicBezTo>
                    <a:pt x="2469" y="426"/>
                    <a:pt x="2191" y="86"/>
                    <a:pt x="1821" y="25"/>
                  </a:cubicBezTo>
                  <a:cubicBezTo>
                    <a:pt x="1763" y="8"/>
                    <a:pt x="1705" y="0"/>
                    <a:pt x="1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65" name="Google Shape;12665;p23"/>
          <p:cNvGrpSpPr/>
          <p:nvPr/>
        </p:nvGrpSpPr>
        <p:grpSpPr>
          <a:xfrm>
            <a:off x="2488690" y="5590767"/>
            <a:ext cx="508859" cy="508859"/>
            <a:chOff x="4004875" y="1904625"/>
            <a:chExt cx="361875" cy="361875"/>
          </a:xfrm>
        </p:grpSpPr>
        <p:sp>
          <p:nvSpPr>
            <p:cNvPr id="12666" name="Google Shape;12666;p23"/>
            <p:cNvSpPr/>
            <p:nvPr/>
          </p:nvSpPr>
          <p:spPr>
            <a:xfrm>
              <a:off x="4114425" y="1994900"/>
              <a:ext cx="35050" cy="51675"/>
            </a:xfrm>
            <a:custGeom>
              <a:avLst/>
              <a:gdLst/>
              <a:ahLst/>
              <a:cxnLst/>
              <a:rect l="l" t="t" r="r" b="b"/>
              <a:pathLst>
                <a:path w="1402" h="2067" extrusionOk="0">
                  <a:moveTo>
                    <a:pt x="1062" y="1"/>
                  </a:moveTo>
                  <a:cubicBezTo>
                    <a:pt x="1017" y="1"/>
                    <a:pt x="969" y="19"/>
                    <a:pt x="927" y="62"/>
                  </a:cubicBezTo>
                  <a:lnTo>
                    <a:pt x="93" y="864"/>
                  </a:lnTo>
                  <a:cubicBezTo>
                    <a:pt x="1" y="957"/>
                    <a:pt x="1" y="1080"/>
                    <a:pt x="93" y="1173"/>
                  </a:cubicBezTo>
                  <a:lnTo>
                    <a:pt x="958" y="2006"/>
                  </a:lnTo>
                  <a:cubicBezTo>
                    <a:pt x="1001" y="2049"/>
                    <a:pt x="1050" y="2067"/>
                    <a:pt x="1099" y="2067"/>
                  </a:cubicBezTo>
                  <a:cubicBezTo>
                    <a:pt x="1258" y="2067"/>
                    <a:pt x="1401" y="1870"/>
                    <a:pt x="1235" y="1728"/>
                  </a:cubicBezTo>
                  <a:lnTo>
                    <a:pt x="556" y="1018"/>
                  </a:lnTo>
                  <a:lnTo>
                    <a:pt x="1205" y="370"/>
                  </a:lnTo>
                  <a:cubicBezTo>
                    <a:pt x="1347" y="204"/>
                    <a:pt x="1215" y="1"/>
                    <a:pt x="10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7" name="Google Shape;12667;p23"/>
            <p:cNvSpPr/>
            <p:nvPr/>
          </p:nvSpPr>
          <p:spPr>
            <a:xfrm>
              <a:off x="4222750" y="1994900"/>
              <a:ext cx="33675" cy="51675"/>
            </a:xfrm>
            <a:custGeom>
              <a:avLst/>
              <a:gdLst/>
              <a:ahLst/>
              <a:cxnLst/>
              <a:rect l="l" t="t" r="r" b="b"/>
              <a:pathLst>
                <a:path w="1347" h="2067" extrusionOk="0">
                  <a:moveTo>
                    <a:pt x="297" y="0"/>
                  </a:moveTo>
                  <a:cubicBezTo>
                    <a:pt x="131" y="0"/>
                    <a:pt x="1" y="197"/>
                    <a:pt x="143" y="339"/>
                  </a:cubicBezTo>
                  <a:lnTo>
                    <a:pt x="822" y="1049"/>
                  </a:lnTo>
                  <a:lnTo>
                    <a:pt x="174" y="1697"/>
                  </a:lnTo>
                  <a:cubicBezTo>
                    <a:pt x="31" y="1864"/>
                    <a:pt x="163" y="2067"/>
                    <a:pt x="330" y="2067"/>
                  </a:cubicBezTo>
                  <a:cubicBezTo>
                    <a:pt x="380" y="2067"/>
                    <a:pt x="433" y="2048"/>
                    <a:pt x="482" y="2006"/>
                  </a:cubicBezTo>
                  <a:lnTo>
                    <a:pt x="1285" y="1203"/>
                  </a:lnTo>
                  <a:cubicBezTo>
                    <a:pt x="1346" y="1111"/>
                    <a:pt x="1346" y="987"/>
                    <a:pt x="1285" y="895"/>
                  </a:cubicBezTo>
                  <a:lnTo>
                    <a:pt x="451" y="62"/>
                  </a:lnTo>
                  <a:cubicBezTo>
                    <a:pt x="401" y="19"/>
                    <a:pt x="348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8" name="Google Shape;12668;p23"/>
            <p:cNvSpPr/>
            <p:nvPr/>
          </p:nvSpPr>
          <p:spPr>
            <a:xfrm>
              <a:off x="4165875" y="1982250"/>
              <a:ext cx="39625" cy="75850"/>
            </a:xfrm>
            <a:custGeom>
              <a:avLst/>
              <a:gdLst/>
              <a:ahLst/>
              <a:cxnLst/>
              <a:rect l="l" t="t" r="r" b="b"/>
              <a:pathLst>
                <a:path w="1585" h="3034" extrusionOk="0">
                  <a:moveTo>
                    <a:pt x="1357" y="1"/>
                  </a:moveTo>
                  <a:cubicBezTo>
                    <a:pt x="1272" y="1"/>
                    <a:pt x="1176" y="41"/>
                    <a:pt x="1153" y="135"/>
                  </a:cubicBezTo>
                  <a:lnTo>
                    <a:pt x="42" y="2759"/>
                  </a:lnTo>
                  <a:cubicBezTo>
                    <a:pt x="0" y="2923"/>
                    <a:pt x="124" y="3033"/>
                    <a:pt x="247" y="3033"/>
                  </a:cubicBezTo>
                  <a:cubicBezTo>
                    <a:pt x="309" y="3033"/>
                    <a:pt x="371" y="3006"/>
                    <a:pt x="412" y="2944"/>
                  </a:cubicBezTo>
                  <a:lnTo>
                    <a:pt x="1554" y="290"/>
                  </a:lnTo>
                  <a:cubicBezTo>
                    <a:pt x="1585" y="197"/>
                    <a:pt x="1523" y="74"/>
                    <a:pt x="1430" y="12"/>
                  </a:cubicBezTo>
                  <a:cubicBezTo>
                    <a:pt x="1408" y="5"/>
                    <a:pt x="1383" y="1"/>
                    <a:pt x="1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69" name="Google Shape;12669;p23"/>
            <p:cNvSpPr/>
            <p:nvPr/>
          </p:nvSpPr>
          <p:spPr>
            <a:xfrm>
              <a:off x="400487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10833" y="432"/>
                  </a:moveTo>
                  <a:cubicBezTo>
                    <a:pt x="11327" y="432"/>
                    <a:pt x="11728" y="802"/>
                    <a:pt x="11728" y="1296"/>
                  </a:cubicBezTo>
                  <a:lnTo>
                    <a:pt x="11728" y="1636"/>
                  </a:lnTo>
                  <a:lnTo>
                    <a:pt x="2747" y="1636"/>
                  </a:lnTo>
                  <a:lnTo>
                    <a:pt x="2747" y="1296"/>
                  </a:lnTo>
                  <a:cubicBezTo>
                    <a:pt x="2747" y="833"/>
                    <a:pt x="3148" y="432"/>
                    <a:pt x="3642" y="432"/>
                  </a:cubicBezTo>
                  <a:close/>
                  <a:moveTo>
                    <a:pt x="11728" y="2068"/>
                  </a:moveTo>
                  <a:lnTo>
                    <a:pt x="11728" y="6697"/>
                  </a:lnTo>
                  <a:cubicBezTo>
                    <a:pt x="11728" y="7191"/>
                    <a:pt x="11327" y="7592"/>
                    <a:pt x="10864" y="7592"/>
                  </a:cubicBezTo>
                  <a:lnTo>
                    <a:pt x="3642" y="7592"/>
                  </a:lnTo>
                  <a:cubicBezTo>
                    <a:pt x="3148" y="7592"/>
                    <a:pt x="2747" y="7191"/>
                    <a:pt x="2747" y="6697"/>
                  </a:cubicBezTo>
                  <a:lnTo>
                    <a:pt x="2747" y="2068"/>
                  </a:lnTo>
                  <a:close/>
                  <a:moveTo>
                    <a:pt x="14043" y="9660"/>
                  </a:moveTo>
                  <a:lnTo>
                    <a:pt x="14043" y="10678"/>
                  </a:lnTo>
                  <a:cubicBezTo>
                    <a:pt x="14043" y="11049"/>
                    <a:pt x="13734" y="11357"/>
                    <a:pt x="13395" y="11357"/>
                  </a:cubicBezTo>
                  <a:lnTo>
                    <a:pt x="13395" y="11326"/>
                  </a:lnTo>
                  <a:lnTo>
                    <a:pt x="1112" y="11326"/>
                  </a:lnTo>
                  <a:cubicBezTo>
                    <a:pt x="741" y="11326"/>
                    <a:pt x="433" y="11049"/>
                    <a:pt x="433" y="10678"/>
                  </a:cubicBezTo>
                  <a:lnTo>
                    <a:pt x="433" y="9660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9" y="13147"/>
                  </a:lnTo>
                  <a:lnTo>
                    <a:pt x="6389" y="11758"/>
                  </a:lnTo>
                  <a:close/>
                  <a:moveTo>
                    <a:pt x="3642" y="0"/>
                  </a:moveTo>
                  <a:cubicBezTo>
                    <a:pt x="2902" y="0"/>
                    <a:pt x="2315" y="586"/>
                    <a:pt x="2315" y="1296"/>
                  </a:cubicBezTo>
                  <a:lnTo>
                    <a:pt x="2315" y="2160"/>
                  </a:lnTo>
                  <a:lnTo>
                    <a:pt x="1081" y="2160"/>
                  </a:lnTo>
                  <a:cubicBezTo>
                    <a:pt x="494" y="2160"/>
                    <a:pt x="1" y="2654"/>
                    <a:pt x="1" y="3271"/>
                  </a:cubicBezTo>
                  <a:lnTo>
                    <a:pt x="1" y="3981"/>
                  </a:lnTo>
                  <a:cubicBezTo>
                    <a:pt x="1" y="4120"/>
                    <a:pt x="109" y="4189"/>
                    <a:pt x="217" y="4189"/>
                  </a:cubicBezTo>
                  <a:cubicBezTo>
                    <a:pt x="325" y="4189"/>
                    <a:pt x="433" y="4120"/>
                    <a:pt x="433" y="3981"/>
                  </a:cubicBezTo>
                  <a:lnTo>
                    <a:pt x="433" y="3271"/>
                  </a:lnTo>
                  <a:cubicBezTo>
                    <a:pt x="433" y="2901"/>
                    <a:pt x="710" y="2592"/>
                    <a:pt x="1081" y="2592"/>
                  </a:cubicBezTo>
                  <a:lnTo>
                    <a:pt x="2315" y="2592"/>
                  </a:lnTo>
                  <a:lnTo>
                    <a:pt x="2315" y="6697"/>
                  </a:lnTo>
                  <a:cubicBezTo>
                    <a:pt x="2315" y="7407"/>
                    <a:pt x="2902" y="7993"/>
                    <a:pt x="3642" y="7993"/>
                  </a:cubicBezTo>
                  <a:lnTo>
                    <a:pt x="10833" y="7993"/>
                  </a:lnTo>
                  <a:cubicBezTo>
                    <a:pt x="11574" y="7993"/>
                    <a:pt x="12129" y="7407"/>
                    <a:pt x="12129" y="6697"/>
                  </a:cubicBezTo>
                  <a:lnTo>
                    <a:pt x="12129" y="2592"/>
                  </a:lnTo>
                  <a:lnTo>
                    <a:pt x="13395" y="2592"/>
                  </a:lnTo>
                  <a:cubicBezTo>
                    <a:pt x="13734" y="2592"/>
                    <a:pt x="14043" y="2901"/>
                    <a:pt x="14043" y="3271"/>
                  </a:cubicBezTo>
                  <a:lnTo>
                    <a:pt x="14043" y="9228"/>
                  </a:lnTo>
                  <a:lnTo>
                    <a:pt x="433" y="9228"/>
                  </a:lnTo>
                  <a:lnTo>
                    <a:pt x="433" y="5185"/>
                  </a:lnTo>
                  <a:cubicBezTo>
                    <a:pt x="433" y="5046"/>
                    <a:pt x="325" y="4976"/>
                    <a:pt x="217" y="4976"/>
                  </a:cubicBezTo>
                  <a:cubicBezTo>
                    <a:pt x="109" y="4976"/>
                    <a:pt x="1" y="5046"/>
                    <a:pt x="1" y="5185"/>
                  </a:cubicBezTo>
                  <a:lnTo>
                    <a:pt x="1" y="10678"/>
                  </a:lnTo>
                  <a:cubicBezTo>
                    <a:pt x="1" y="11265"/>
                    <a:pt x="494" y="11758"/>
                    <a:pt x="1112" y="11758"/>
                  </a:cubicBezTo>
                  <a:lnTo>
                    <a:pt x="5957" y="11758"/>
                  </a:lnTo>
                  <a:lnTo>
                    <a:pt x="5957" y="13147"/>
                  </a:lnTo>
                  <a:lnTo>
                    <a:pt x="4877" y="13147"/>
                  </a:lnTo>
                  <a:cubicBezTo>
                    <a:pt x="4043" y="13147"/>
                    <a:pt x="4043" y="14474"/>
                    <a:pt x="4877" y="14474"/>
                  </a:cubicBezTo>
                  <a:lnTo>
                    <a:pt x="7809" y="14474"/>
                  </a:lnTo>
                  <a:cubicBezTo>
                    <a:pt x="8077" y="14474"/>
                    <a:pt x="8086" y="14071"/>
                    <a:pt x="7836" y="14071"/>
                  </a:cubicBezTo>
                  <a:cubicBezTo>
                    <a:pt x="7827" y="14071"/>
                    <a:pt x="7818" y="14072"/>
                    <a:pt x="7809" y="14073"/>
                  </a:cubicBezTo>
                  <a:lnTo>
                    <a:pt x="4877" y="14073"/>
                  </a:lnTo>
                  <a:cubicBezTo>
                    <a:pt x="4599" y="14011"/>
                    <a:pt x="4599" y="13610"/>
                    <a:pt x="4877" y="13579"/>
                  </a:cubicBezTo>
                  <a:lnTo>
                    <a:pt x="9599" y="13579"/>
                  </a:lnTo>
                  <a:cubicBezTo>
                    <a:pt x="9876" y="13610"/>
                    <a:pt x="9876" y="14011"/>
                    <a:pt x="9599" y="14073"/>
                  </a:cubicBezTo>
                  <a:lnTo>
                    <a:pt x="9043" y="14073"/>
                  </a:lnTo>
                  <a:cubicBezTo>
                    <a:pt x="8765" y="14073"/>
                    <a:pt x="8765" y="14474"/>
                    <a:pt x="9043" y="14474"/>
                  </a:cubicBezTo>
                  <a:lnTo>
                    <a:pt x="9599" y="14474"/>
                  </a:lnTo>
                  <a:cubicBezTo>
                    <a:pt x="10432" y="14474"/>
                    <a:pt x="10432" y="13147"/>
                    <a:pt x="9599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3364" y="11758"/>
                  </a:lnTo>
                  <a:cubicBezTo>
                    <a:pt x="13981" y="11758"/>
                    <a:pt x="14475" y="11265"/>
                    <a:pt x="14475" y="10678"/>
                  </a:cubicBezTo>
                  <a:lnTo>
                    <a:pt x="14475" y="3271"/>
                  </a:lnTo>
                  <a:cubicBezTo>
                    <a:pt x="14475" y="2654"/>
                    <a:pt x="13981" y="2160"/>
                    <a:pt x="13364" y="2160"/>
                  </a:cubicBezTo>
                  <a:lnTo>
                    <a:pt x="12129" y="2160"/>
                  </a:lnTo>
                  <a:lnTo>
                    <a:pt x="12129" y="1296"/>
                  </a:lnTo>
                  <a:cubicBezTo>
                    <a:pt x="12129" y="586"/>
                    <a:pt x="11574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0" name="Google Shape;12670;p23"/>
            <p:cNvSpPr/>
            <p:nvPr/>
          </p:nvSpPr>
          <p:spPr>
            <a:xfrm>
              <a:off x="40874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1" name="Google Shape;12671;p23"/>
            <p:cNvSpPr/>
            <p:nvPr/>
          </p:nvSpPr>
          <p:spPr>
            <a:xfrm>
              <a:off x="410517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2" name="Google Shape;12672;p23"/>
            <p:cNvSpPr/>
            <p:nvPr/>
          </p:nvSpPr>
          <p:spPr>
            <a:xfrm>
              <a:off x="412292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73" name="Google Shape;12673;p23"/>
          <p:cNvGrpSpPr/>
          <p:nvPr/>
        </p:nvGrpSpPr>
        <p:grpSpPr>
          <a:xfrm>
            <a:off x="1510794" y="2526391"/>
            <a:ext cx="509984" cy="422098"/>
            <a:chOff x="1740375" y="4172175"/>
            <a:chExt cx="362675" cy="300175"/>
          </a:xfrm>
        </p:grpSpPr>
        <p:sp>
          <p:nvSpPr>
            <p:cNvPr id="12674" name="Google Shape;12674;p23"/>
            <p:cNvSpPr/>
            <p:nvPr/>
          </p:nvSpPr>
          <p:spPr>
            <a:xfrm>
              <a:off x="1740375" y="4172175"/>
              <a:ext cx="362675" cy="300175"/>
            </a:xfrm>
            <a:custGeom>
              <a:avLst/>
              <a:gdLst/>
              <a:ahLst/>
              <a:cxnLst/>
              <a:rect l="l" t="t" r="r" b="b"/>
              <a:pathLst>
                <a:path w="14507" h="12007" extrusionOk="0">
                  <a:moveTo>
                    <a:pt x="13025" y="433"/>
                  </a:moveTo>
                  <a:cubicBezTo>
                    <a:pt x="13611" y="433"/>
                    <a:pt x="14105" y="927"/>
                    <a:pt x="14105" y="1513"/>
                  </a:cubicBezTo>
                  <a:lnTo>
                    <a:pt x="14105" y="2285"/>
                  </a:lnTo>
                  <a:lnTo>
                    <a:pt x="464" y="2285"/>
                  </a:lnTo>
                  <a:lnTo>
                    <a:pt x="464" y="1513"/>
                  </a:lnTo>
                  <a:cubicBezTo>
                    <a:pt x="464" y="927"/>
                    <a:pt x="927" y="433"/>
                    <a:pt x="1513" y="433"/>
                  </a:cubicBezTo>
                  <a:close/>
                  <a:moveTo>
                    <a:pt x="12531" y="9013"/>
                  </a:moveTo>
                  <a:lnTo>
                    <a:pt x="12531" y="11574"/>
                  </a:lnTo>
                  <a:lnTo>
                    <a:pt x="8025" y="11574"/>
                  </a:lnTo>
                  <a:lnTo>
                    <a:pt x="8025" y="9013"/>
                  </a:lnTo>
                  <a:close/>
                  <a:moveTo>
                    <a:pt x="1513" y="1"/>
                  </a:moveTo>
                  <a:cubicBezTo>
                    <a:pt x="680" y="1"/>
                    <a:pt x="1" y="680"/>
                    <a:pt x="32" y="1513"/>
                  </a:cubicBezTo>
                  <a:lnTo>
                    <a:pt x="32" y="8704"/>
                  </a:lnTo>
                  <a:cubicBezTo>
                    <a:pt x="32" y="8843"/>
                    <a:pt x="132" y="8912"/>
                    <a:pt x="232" y="8912"/>
                  </a:cubicBezTo>
                  <a:cubicBezTo>
                    <a:pt x="333" y="8912"/>
                    <a:pt x="433" y="8843"/>
                    <a:pt x="433" y="8704"/>
                  </a:cubicBezTo>
                  <a:lnTo>
                    <a:pt x="433" y="2655"/>
                  </a:lnTo>
                  <a:lnTo>
                    <a:pt x="14074" y="2655"/>
                  </a:lnTo>
                  <a:lnTo>
                    <a:pt x="14074" y="10494"/>
                  </a:lnTo>
                  <a:cubicBezTo>
                    <a:pt x="14074" y="11080"/>
                    <a:pt x="13611" y="11574"/>
                    <a:pt x="13025" y="11574"/>
                  </a:cubicBezTo>
                  <a:lnTo>
                    <a:pt x="12963" y="11574"/>
                  </a:lnTo>
                  <a:lnTo>
                    <a:pt x="12963" y="8796"/>
                  </a:lnTo>
                  <a:cubicBezTo>
                    <a:pt x="12963" y="8673"/>
                    <a:pt x="12870" y="8580"/>
                    <a:pt x="12747" y="8580"/>
                  </a:cubicBezTo>
                  <a:lnTo>
                    <a:pt x="7840" y="8580"/>
                  </a:lnTo>
                  <a:cubicBezTo>
                    <a:pt x="7716" y="8580"/>
                    <a:pt x="7624" y="8673"/>
                    <a:pt x="7624" y="8796"/>
                  </a:cubicBezTo>
                  <a:lnTo>
                    <a:pt x="7624" y="11574"/>
                  </a:lnTo>
                  <a:lnTo>
                    <a:pt x="1513" y="11574"/>
                  </a:lnTo>
                  <a:cubicBezTo>
                    <a:pt x="927" y="11543"/>
                    <a:pt x="464" y="11080"/>
                    <a:pt x="464" y="10525"/>
                  </a:cubicBezTo>
                  <a:lnTo>
                    <a:pt x="464" y="9815"/>
                  </a:lnTo>
                  <a:cubicBezTo>
                    <a:pt x="464" y="9676"/>
                    <a:pt x="356" y="9607"/>
                    <a:pt x="248" y="9607"/>
                  </a:cubicBezTo>
                  <a:cubicBezTo>
                    <a:pt x="140" y="9607"/>
                    <a:pt x="32" y="9676"/>
                    <a:pt x="32" y="9815"/>
                  </a:cubicBezTo>
                  <a:lnTo>
                    <a:pt x="32" y="10525"/>
                  </a:lnTo>
                  <a:cubicBezTo>
                    <a:pt x="32" y="11327"/>
                    <a:pt x="711" y="12006"/>
                    <a:pt x="1513" y="12006"/>
                  </a:cubicBezTo>
                  <a:lnTo>
                    <a:pt x="13025" y="12006"/>
                  </a:lnTo>
                  <a:cubicBezTo>
                    <a:pt x="13858" y="12006"/>
                    <a:pt x="14506" y="11327"/>
                    <a:pt x="14506" y="10525"/>
                  </a:cubicBezTo>
                  <a:lnTo>
                    <a:pt x="14506" y="1513"/>
                  </a:lnTo>
                  <a:cubicBezTo>
                    <a:pt x="14506" y="680"/>
                    <a:pt x="13858" y="1"/>
                    <a:pt x="13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5" name="Google Shape;12675;p23"/>
            <p:cNvSpPr/>
            <p:nvPr/>
          </p:nvSpPr>
          <p:spPr>
            <a:xfrm>
              <a:off x="17720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6" name="Google Shape;12676;p23"/>
            <p:cNvSpPr/>
            <p:nvPr/>
          </p:nvSpPr>
          <p:spPr>
            <a:xfrm>
              <a:off x="1806750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09" y="347"/>
                  </a:moveTo>
                  <a:cubicBezTo>
                    <a:pt x="517" y="347"/>
                    <a:pt x="525" y="355"/>
                    <a:pt x="525" y="371"/>
                  </a:cubicBezTo>
                  <a:cubicBezTo>
                    <a:pt x="525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2" y="347"/>
                    <a:pt x="509" y="347"/>
                  </a:cubicBezTo>
                  <a:close/>
                  <a:moveTo>
                    <a:pt x="525" y="0"/>
                  </a:moveTo>
                  <a:cubicBezTo>
                    <a:pt x="154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7" name="Google Shape;12677;p23"/>
            <p:cNvSpPr/>
            <p:nvPr/>
          </p:nvSpPr>
          <p:spPr>
            <a:xfrm>
              <a:off x="1839925" y="4197650"/>
              <a:ext cx="22400" cy="19050"/>
            </a:xfrm>
            <a:custGeom>
              <a:avLst/>
              <a:gdLst/>
              <a:ahLst/>
              <a:cxnLst/>
              <a:rect l="l" t="t" r="r" b="b"/>
              <a:pathLst>
                <a:path w="896" h="762" extrusionOk="0">
                  <a:moveTo>
                    <a:pt x="525" y="347"/>
                  </a:moveTo>
                  <a:cubicBezTo>
                    <a:pt x="540" y="347"/>
                    <a:pt x="556" y="355"/>
                    <a:pt x="556" y="371"/>
                  </a:cubicBezTo>
                  <a:cubicBezTo>
                    <a:pt x="556" y="401"/>
                    <a:pt x="525" y="401"/>
                    <a:pt x="525" y="401"/>
                  </a:cubicBezTo>
                  <a:cubicBezTo>
                    <a:pt x="494" y="401"/>
                    <a:pt x="494" y="401"/>
                    <a:pt x="494" y="371"/>
                  </a:cubicBezTo>
                  <a:cubicBezTo>
                    <a:pt x="494" y="355"/>
                    <a:pt x="509" y="347"/>
                    <a:pt x="525" y="347"/>
                  </a:cubicBezTo>
                  <a:close/>
                  <a:moveTo>
                    <a:pt x="525" y="0"/>
                  </a:moveTo>
                  <a:cubicBezTo>
                    <a:pt x="185" y="0"/>
                    <a:pt x="0" y="401"/>
                    <a:pt x="247" y="648"/>
                  </a:cubicBezTo>
                  <a:cubicBezTo>
                    <a:pt x="326" y="727"/>
                    <a:pt x="420" y="762"/>
                    <a:pt x="512" y="762"/>
                  </a:cubicBezTo>
                  <a:cubicBezTo>
                    <a:pt x="709" y="762"/>
                    <a:pt x="895" y="602"/>
                    <a:pt x="895" y="371"/>
                  </a:cubicBezTo>
                  <a:cubicBezTo>
                    <a:pt x="895" y="155"/>
                    <a:pt x="741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8" name="Google Shape;12678;p23"/>
            <p:cNvSpPr/>
            <p:nvPr/>
          </p:nvSpPr>
          <p:spPr>
            <a:xfrm>
              <a:off x="1775875" y="4262450"/>
              <a:ext cx="290125" cy="104950"/>
            </a:xfrm>
            <a:custGeom>
              <a:avLst/>
              <a:gdLst/>
              <a:ahLst/>
              <a:cxnLst/>
              <a:rect l="l" t="t" r="r" b="b"/>
              <a:pathLst>
                <a:path w="11605" h="4198" extrusionOk="0">
                  <a:moveTo>
                    <a:pt x="7932" y="433"/>
                  </a:moveTo>
                  <a:lnTo>
                    <a:pt x="4537" y="3797"/>
                  </a:lnTo>
                  <a:lnTo>
                    <a:pt x="402" y="3797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3982"/>
                  </a:lnTo>
                  <a:cubicBezTo>
                    <a:pt x="1" y="4105"/>
                    <a:pt x="93" y="4198"/>
                    <a:pt x="217" y="4198"/>
                  </a:cubicBezTo>
                  <a:lnTo>
                    <a:pt x="11389" y="4198"/>
                  </a:lnTo>
                  <a:cubicBezTo>
                    <a:pt x="11512" y="4198"/>
                    <a:pt x="11605" y="4105"/>
                    <a:pt x="11605" y="3982"/>
                  </a:cubicBezTo>
                  <a:lnTo>
                    <a:pt x="11605" y="2254"/>
                  </a:lnTo>
                  <a:cubicBezTo>
                    <a:pt x="11605" y="2115"/>
                    <a:pt x="11497" y="2045"/>
                    <a:pt x="11389" y="2045"/>
                  </a:cubicBezTo>
                  <a:cubicBezTo>
                    <a:pt x="11281" y="2045"/>
                    <a:pt x="11173" y="2115"/>
                    <a:pt x="11173" y="2254"/>
                  </a:cubicBezTo>
                  <a:lnTo>
                    <a:pt x="11173" y="3797"/>
                  </a:lnTo>
                  <a:lnTo>
                    <a:pt x="5124" y="3797"/>
                  </a:lnTo>
                  <a:lnTo>
                    <a:pt x="8518" y="433"/>
                  </a:lnTo>
                  <a:lnTo>
                    <a:pt x="11142" y="433"/>
                  </a:lnTo>
                  <a:lnTo>
                    <a:pt x="11142" y="1112"/>
                  </a:lnTo>
                  <a:cubicBezTo>
                    <a:pt x="11142" y="1235"/>
                    <a:pt x="11234" y="1328"/>
                    <a:pt x="11358" y="1328"/>
                  </a:cubicBezTo>
                  <a:cubicBezTo>
                    <a:pt x="11481" y="1328"/>
                    <a:pt x="11574" y="1235"/>
                    <a:pt x="11574" y="1112"/>
                  </a:cubicBezTo>
                  <a:lnTo>
                    <a:pt x="11574" y="217"/>
                  </a:lnTo>
                  <a:cubicBezTo>
                    <a:pt x="11574" y="93"/>
                    <a:pt x="11481" y="1"/>
                    <a:pt x="1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79" name="Google Shape;12679;p23"/>
            <p:cNvSpPr/>
            <p:nvPr/>
          </p:nvSpPr>
          <p:spPr>
            <a:xfrm>
              <a:off x="1991900" y="4300250"/>
              <a:ext cx="44775" cy="10825"/>
            </a:xfrm>
            <a:custGeom>
              <a:avLst/>
              <a:gdLst/>
              <a:ahLst/>
              <a:cxnLst/>
              <a:rect l="l" t="t" r="r" b="b"/>
              <a:pathLst>
                <a:path w="1791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1513" y="433"/>
                  </a:lnTo>
                  <a:cubicBezTo>
                    <a:pt x="1791" y="433"/>
                    <a:pt x="179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0" name="Google Shape;12680;p23"/>
            <p:cNvSpPr/>
            <p:nvPr/>
          </p:nvSpPr>
          <p:spPr>
            <a:xfrm>
              <a:off x="1964125" y="4324175"/>
              <a:ext cx="72550" cy="10050"/>
            </a:xfrm>
            <a:custGeom>
              <a:avLst/>
              <a:gdLst/>
              <a:ahLst/>
              <a:cxnLst/>
              <a:rect l="l" t="t" r="r" b="b"/>
              <a:pathLst>
                <a:path w="2902" h="402" extrusionOk="0">
                  <a:moveTo>
                    <a:pt x="279" y="1"/>
                  </a:moveTo>
                  <a:cubicBezTo>
                    <a:pt x="1" y="1"/>
                    <a:pt x="1" y="402"/>
                    <a:pt x="279" y="402"/>
                  </a:cubicBezTo>
                  <a:lnTo>
                    <a:pt x="2624" y="402"/>
                  </a:lnTo>
                  <a:cubicBezTo>
                    <a:pt x="2902" y="402"/>
                    <a:pt x="2902" y="1"/>
                    <a:pt x="26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1" name="Google Shape;12681;p23"/>
            <p:cNvSpPr/>
            <p:nvPr/>
          </p:nvSpPr>
          <p:spPr>
            <a:xfrm>
              <a:off x="1773550" y="43866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2" name="Google Shape;12682;p23"/>
            <p:cNvSpPr/>
            <p:nvPr/>
          </p:nvSpPr>
          <p:spPr>
            <a:xfrm>
              <a:off x="1773550" y="4411375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0"/>
                  </a:moveTo>
                  <a:cubicBezTo>
                    <a:pt x="1" y="0"/>
                    <a:pt x="1" y="432"/>
                    <a:pt x="310" y="432"/>
                  </a:cubicBezTo>
                  <a:lnTo>
                    <a:pt x="4939" y="432"/>
                  </a:lnTo>
                  <a:cubicBezTo>
                    <a:pt x="5217" y="432"/>
                    <a:pt x="5217" y="0"/>
                    <a:pt x="4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3" name="Google Shape;12683;p23"/>
            <p:cNvSpPr/>
            <p:nvPr/>
          </p:nvSpPr>
          <p:spPr>
            <a:xfrm>
              <a:off x="1773550" y="4434500"/>
              <a:ext cx="130425" cy="10825"/>
            </a:xfrm>
            <a:custGeom>
              <a:avLst/>
              <a:gdLst/>
              <a:ahLst/>
              <a:cxnLst/>
              <a:rect l="l" t="t" r="r" b="b"/>
              <a:pathLst>
                <a:path w="5217" h="433" extrusionOk="0">
                  <a:moveTo>
                    <a:pt x="310" y="1"/>
                  </a:moveTo>
                  <a:cubicBezTo>
                    <a:pt x="1" y="1"/>
                    <a:pt x="1" y="433"/>
                    <a:pt x="310" y="433"/>
                  </a:cubicBezTo>
                  <a:lnTo>
                    <a:pt x="4939" y="433"/>
                  </a:lnTo>
                  <a:cubicBezTo>
                    <a:pt x="5217" y="433"/>
                    <a:pt x="5217" y="1"/>
                    <a:pt x="49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84" name="Google Shape;12684;p23"/>
          <p:cNvGrpSpPr/>
          <p:nvPr/>
        </p:nvGrpSpPr>
        <p:grpSpPr>
          <a:xfrm>
            <a:off x="10858004" y="5590767"/>
            <a:ext cx="508859" cy="508859"/>
            <a:chOff x="980425" y="1904625"/>
            <a:chExt cx="361875" cy="361875"/>
          </a:xfrm>
        </p:grpSpPr>
        <p:sp>
          <p:nvSpPr>
            <p:cNvPr id="12685" name="Google Shape;12685;p23"/>
            <p:cNvSpPr/>
            <p:nvPr/>
          </p:nvSpPr>
          <p:spPr>
            <a:xfrm>
              <a:off x="980425" y="1904625"/>
              <a:ext cx="361875" cy="361875"/>
            </a:xfrm>
            <a:custGeom>
              <a:avLst/>
              <a:gdLst/>
              <a:ahLst/>
              <a:cxnLst/>
              <a:rect l="l" t="t" r="r" b="b"/>
              <a:pathLst>
                <a:path w="14475" h="14475" extrusionOk="0">
                  <a:moveTo>
                    <a:pt x="5740" y="432"/>
                  </a:moveTo>
                  <a:cubicBezTo>
                    <a:pt x="6234" y="432"/>
                    <a:pt x="6604" y="802"/>
                    <a:pt x="6604" y="1296"/>
                  </a:cubicBezTo>
                  <a:lnTo>
                    <a:pt x="6604" y="1636"/>
                  </a:lnTo>
                  <a:lnTo>
                    <a:pt x="1512" y="1636"/>
                  </a:lnTo>
                  <a:lnTo>
                    <a:pt x="1512" y="1296"/>
                  </a:lnTo>
                  <a:cubicBezTo>
                    <a:pt x="1512" y="802"/>
                    <a:pt x="1913" y="432"/>
                    <a:pt x="2376" y="432"/>
                  </a:cubicBezTo>
                  <a:close/>
                  <a:moveTo>
                    <a:pt x="12098" y="432"/>
                  </a:moveTo>
                  <a:cubicBezTo>
                    <a:pt x="12592" y="432"/>
                    <a:pt x="12962" y="802"/>
                    <a:pt x="12962" y="1296"/>
                  </a:cubicBezTo>
                  <a:lnTo>
                    <a:pt x="12962" y="1636"/>
                  </a:lnTo>
                  <a:lnTo>
                    <a:pt x="7870" y="1636"/>
                  </a:lnTo>
                  <a:lnTo>
                    <a:pt x="7870" y="1296"/>
                  </a:lnTo>
                  <a:cubicBezTo>
                    <a:pt x="7870" y="802"/>
                    <a:pt x="8271" y="432"/>
                    <a:pt x="8734" y="432"/>
                  </a:cubicBezTo>
                  <a:close/>
                  <a:moveTo>
                    <a:pt x="12962" y="2068"/>
                  </a:moveTo>
                  <a:lnTo>
                    <a:pt x="12962" y="6697"/>
                  </a:lnTo>
                  <a:cubicBezTo>
                    <a:pt x="12962" y="7191"/>
                    <a:pt x="12592" y="7592"/>
                    <a:pt x="12098" y="7592"/>
                  </a:cubicBezTo>
                  <a:lnTo>
                    <a:pt x="8734" y="7592"/>
                  </a:lnTo>
                  <a:cubicBezTo>
                    <a:pt x="8271" y="7592"/>
                    <a:pt x="7870" y="7191"/>
                    <a:pt x="7870" y="6697"/>
                  </a:cubicBezTo>
                  <a:lnTo>
                    <a:pt x="7870" y="2068"/>
                  </a:lnTo>
                  <a:close/>
                  <a:moveTo>
                    <a:pt x="6604" y="2068"/>
                  </a:moveTo>
                  <a:lnTo>
                    <a:pt x="6604" y="4722"/>
                  </a:lnTo>
                  <a:cubicBezTo>
                    <a:pt x="6604" y="4861"/>
                    <a:pt x="6712" y="4930"/>
                    <a:pt x="6820" y="4930"/>
                  </a:cubicBezTo>
                  <a:cubicBezTo>
                    <a:pt x="6928" y="4930"/>
                    <a:pt x="7037" y="4861"/>
                    <a:pt x="7037" y="4722"/>
                  </a:cubicBezTo>
                  <a:lnTo>
                    <a:pt x="7037" y="2592"/>
                  </a:lnTo>
                  <a:lnTo>
                    <a:pt x="7438" y="2592"/>
                  </a:lnTo>
                  <a:lnTo>
                    <a:pt x="7438" y="6697"/>
                  </a:lnTo>
                  <a:cubicBezTo>
                    <a:pt x="7438" y="7407"/>
                    <a:pt x="8024" y="7993"/>
                    <a:pt x="8734" y="7993"/>
                  </a:cubicBezTo>
                  <a:lnTo>
                    <a:pt x="12098" y="7993"/>
                  </a:lnTo>
                  <a:cubicBezTo>
                    <a:pt x="12808" y="7993"/>
                    <a:pt x="13394" y="7407"/>
                    <a:pt x="13394" y="6697"/>
                  </a:cubicBezTo>
                  <a:lnTo>
                    <a:pt x="13394" y="2592"/>
                  </a:lnTo>
                  <a:cubicBezTo>
                    <a:pt x="13734" y="2592"/>
                    <a:pt x="14042" y="2901"/>
                    <a:pt x="14042" y="3271"/>
                  </a:cubicBezTo>
                  <a:lnTo>
                    <a:pt x="14042" y="9228"/>
                  </a:lnTo>
                  <a:lnTo>
                    <a:pt x="432" y="9228"/>
                  </a:lnTo>
                  <a:lnTo>
                    <a:pt x="432" y="3271"/>
                  </a:lnTo>
                  <a:cubicBezTo>
                    <a:pt x="432" y="2901"/>
                    <a:pt x="710" y="2592"/>
                    <a:pt x="1080" y="2592"/>
                  </a:cubicBezTo>
                  <a:lnTo>
                    <a:pt x="1080" y="6697"/>
                  </a:lnTo>
                  <a:cubicBezTo>
                    <a:pt x="1080" y="7407"/>
                    <a:pt x="1667" y="7993"/>
                    <a:pt x="2376" y="7993"/>
                  </a:cubicBezTo>
                  <a:lnTo>
                    <a:pt x="5740" y="7993"/>
                  </a:lnTo>
                  <a:cubicBezTo>
                    <a:pt x="6450" y="7993"/>
                    <a:pt x="7037" y="7407"/>
                    <a:pt x="7037" y="6697"/>
                  </a:cubicBezTo>
                  <a:lnTo>
                    <a:pt x="7037" y="5987"/>
                  </a:lnTo>
                  <a:cubicBezTo>
                    <a:pt x="7037" y="5848"/>
                    <a:pt x="6928" y="5779"/>
                    <a:pt x="6820" y="5779"/>
                  </a:cubicBezTo>
                  <a:cubicBezTo>
                    <a:pt x="6712" y="5779"/>
                    <a:pt x="6604" y="5848"/>
                    <a:pt x="6604" y="5987"/>
                  </a:cubicBezTo>
                  <a:lnTo>
                    <a:pt x="6604" y="6697"/>
                  </a:lnTo>
                  <a:cubicBezTo>
                    <a:pt x="6604" y="7191"/>
                    <a:pt x="6234" y="7592"/>
                    <a:pt x="5740" y="7592"/>
                  </a:cubicBezTo>
                  <a:lnTo>
                    <a:pt x="2376" y="7592"/>
                  </a:lnTo>
                  <a:cubicBezTo>
                    <a:pt x="1913" y="7592"/>
                    <a:pt x="1512" y="7191"/>
                    <a:pt x="1512" y="6697"/>
                  </a:cubicBezTo>
                  <a:lnTo>
                    <a:pt x="1512" y="2068"/>
                  </a:lnTo>
                  <a:close/>
                  <a:moveTo>
                    <a:pt x="8148" y="11758"/>
                  </a:moveTo>
                  <a:lnTo>
                    <a:pt x="8148" y="13147"/>
                  </a:lnTo>
                  <a:lnTo>
                    <a:pt x="6388" y="13147"/>
                  </a:lnTo>
                  <a:lnTo>
                    <a:pt x="6388" y="11758"/>
                  </a:lnTo>
                  <a:close/>
                  <a:moveTo>
                    <a:pt x="2376" y="0"/>
                  </a:moveTo>
                  <a:cubicBezTo>
                    <a:pt x="1667" y="0"/>
                    <a:pt x="1080" y="586"/>
                    <a:pt x="1080" y="1296"/>
                  </a:cubicBezTo>
                  <a:lnTo>
                    <a:pt x="1080" y="2160"/>
                  </a:lnTo>
                  <a:cubicBezTo>
                    <a:pt x="494" y="2191"/>
                    <a:pt x="0" y="2654"/>
                    <a:pt x="0" y="3271"/>
                  </a:cubicBezTo>
                  <a:lnTo>
                    <a:pt x="0" y="10678"/>
                  </a:lnTo>
                  <a:cubicBezTo>
                    <a:pt x="0" y="11265"/>
                    <a:pt x="494" y="11758"/>
                    <a:pt x="1080" y="11758"/>
                  </a:cubicBezTo>
                  <a:lnTo>
                    <a:pt x="5956" y="11758"/>
                  </a:lnTo>
                  <a:lnTo>
                    <a:pt x="5956" y="13147"/>
                  </a:lnTo>
                  <a:lnTo>
                    <a:pt x="4876" y="13147"/>
                  </a:lnTo>
                  <a:cubicBezTo>
                    <a:pt x="4043" y="13147"/>
                    <a:pt x="4043" y="14474"/>
                    <a:pt x="4876" y="14474"/>
                  </a:cubicBezTo>
                  <a:lnTo>
                    <a:pt x="5586" y="14474"/>
                  </a:lnTo>
                  <a:cubicBezTo>
                    <a:pt x="5854" y="14474"/>
                    <a:pt x="5863" y="14071"/>
                    <a:pt x="5614" y="14071"/>
                  </a:cubicBezTo>
                  <a:cubicBezTo>
                    <a:pt x="5605" y="14071"/>
                    <a:pt x="5596" y="14072"/>
                    <a:pt x="5586" y="14073"/>
                  </a:cubicBezTo>
                  <a:lnTo>
                    <a:pt x="4876" y="14073"/>
                  </a:lnTo>
                  <a:cubicBezTo>
                    <a:pt x="4598" y="14011"/>
                    <a:pt x="4598" y="13610"/>
                    <a:pt x="4876" y="13579"/>
                  </a:cubicBezTo>
                  <a:lnTo>
                    <a:pt x="9598" y="13579"/>
                  </a:lnTo>
                  <a:cubicBezTo>
                    <a:pt x="9876" y="13579"/>
                    <a:pt x="9876" y="14073"/>
                    <a:pt x="9598" y="14073"/>
                  </a:cubicBezTo>
                  <a:lnTo>
                    <a:pt x="6820" y="14073"/>
                  </a:lnTo>
                  <a:cubicBezTo>
                    <a:pt x="6543" y="14073"/>
                    <a:pt x="6543" y="14474"/>
                    <a:pt x="6820" y="14474"/>
                  </a:cubicBezTo>
                  <a:lnTo>
                    <a:pt x="9598" y="14474"/>
                  </a:lnTo>
                  <a:cubicBezTo>
                    <a:pt x="10431" y="14474"/>
                    <a:pt x="10431" y="13147"/>
                    <a:pt x="9598" y="13147"/>
                  </a:cubicBezTo>
                  <a:lnTo>
                    <a:pt x="8549" y="13147"/>
                  </a:lnTo>
                  <a:lnTo>
                    <a:pt x="8549" y="11758"/>
                  </a:lnTo>
                  <a:lnTo>
                    <a:pt x="10956" y="11758"/>
                  </a:lnTo>
                  <a:cubicBezTo>
                    <a:pt x="11265" y="11758"/>
                    <a:pt x="11265" y="11326"/>
                    <a:pt x="10956" y="11326"/>
                  </a:cubicBezTo>
                  <a:lnTo>
                    <a:pt x="1111" y="11326"/>
                  </a:lnTo>
                  <a:cubicBezTo>
                    <a:pt x="741" y="11326"/>
                    <a:pt x="432" y="11049"/>
                    <a:pt x="432" y="10678"/>
                  </a:cubicBezTo>
                  <a:lnTo>
                    <a:pt x="432" y="9660"/>
                  </a:lnTo>
                  <a:lnTo>
                    <a:pt x="14042" y="9660"/>
                  </a:lnTo>
                  <a:lnTo>
                    <a:pt x="14042" y="10678"/>
                  </a:lnTo>
                  <a:cubicBezTo>
                    <a:pt x="14042" y="11049"/>
                    <a:pt x="13734" y="11357"/>
                    <a:pt x="13394" y="11357"/>
                  </a:cubicBezTo>
                  <a:lnTo>
                    <a:pt x="12221" y="11357"/>
                  </a:lnTo>
                  <a:cubicBezTo>
                    <a:pt x="11944" y="11357"/>
                    <a:pt x="11944" y="11758"/>
                    <a:pt x="12221" y="11758"/>
                  </a:cubicBezTo>
                  <a:lnTo>
                    <a:pt x="13394" y="11758"/>
                  </a:lnTo>
                  <a:cubicBezTo>
                    <a:pt x="13980" y="11758"/>
                    <a:pt x="14474" y="11265"/>
                    <a:pt x="14474" y="10678"/>
                  </a:cubicBezTo>
                  <a:lnTo>
                    <a:pt x="14474" y="3271"/>
                  </a:lnTo>
                  <a:cubicBezTo>
                    <a:pt x="14474" y="2654"/>
                    <a:pt x="13980" y="2191"/>
                    <a:pt x="13394" y="2160"/>
                  </a:cubicBezTo>
                  <a:lnTo>
                    <a:pt x="13394" y="1296"/>
                  </a:lnTo>
                  <a:cubicBezTo>
                    <a:pt x="13394" y="586"/>
                    <a:pt x="12808" y="0"/>
                    <a:pt x="12098" y="0"/>
                  </a:cubicBezTo>
                  <a:lnTo>
                    <a:pt x="8734" y="0"/>
                  </a:lnTo>
                  <a:cubicBezTo>
                    <a:pt x="8024" y="0"/>
                    <a:pt x="7438" y="586"/>
                    <a:pt x="7438" y="1296"/>
                  </a:cubicBezTo>
                  <a:lnTo>
                    <a:pt x="7438" y="2160"/>
                  </a:lnTo>
                  <a:lnTo>
                    <a:pt x="7067" y="2160"/>
                  </a:lnTo>
                  <a:lnTo>
                    <a:pt x="7067" y="1296"/>
                  </a:lnTo>
                  <a:cubicBezTo>
                    <a:pt x="7067" y="586"/>
                    <a:pt x="6450" y="0"/>
                    <a:pt x="5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6" name="Google Shape;12686;p23"/>
            <p:cNvSpPr/>
            <p:nvPr/>
          </p:nvSpPr>
          <p:spPr>
            <a:xfrm>
              <a:off x="1054750" y="1995075"/>
              <a:ext cx="54275" cy="54450"/>
            </a:xfrm>
            <a:custGeom>
              <a:avLst/>
              <a:gdLst/>
              <a:ahLst/>
              <a:cxnLst/>
              <a:rect l="l" t="t" r="r" b="b"/>
              <a:pathLst>
                <a:path w="2171" h="2178" extrusionOk="0">
                  <a:moveTo>
                    <a:pt x="1101" y="703"/>
                  </a:moveTo>
                  <a:lnTo>
                    <a:pt x="1317" y="1227"/>
                  </a:lnTo>
                  <a:lnTo>
                    <a:pt x="854" y="1227"/>
                  </a:lnTo>
                  <a:lnTo>
                    <a:pt x="1101" y="703"/>
                  </a:lnTo>
                  <a:close/>
                  <a:moveTo>
                    <a:pt x="1085" y="1"/>
                  </a:moveTo>
                  <a:cubicBezTo>
                    <a:pt x="1008" y="1"/>
                    <a:pt x="931" y="39"/>
                    <a:pt x="885" y="116"/>
                  </a:cubicBezTo>
                  <a:lnTo>
                    <a:pt x="82" y="1875"/>
                  </a:lnTo>
                  <a:cubicBezTo>
                    <a:pt x="0" y="2040"/>
                    <a:pt x="137" y="2177"/>
                    <a:pt x="274" y="2177"/>
                  </a:cubicBezTo>
                  <a:cubicBezTo>
                    <a:pt x="343" y="2177"/>
                    <a:pt x="412" y="2143"/>
                    <a:pt x="453" y="2061"/>
                  </a:cubicBezTo>
                  <a:lnTo>
                    <a:pt x="638" y="1659"/>
                  </a:lnTo>
                  <a:lnTo>
                    <a:pt x="1533" y="1659"/>
                  </a:lnTo>
                  <a:lnTo>
                    <a:pt x="1718" y="2061"/>
                  </a:lnTo>
                  <a:cubicBezTo>
                    <a:pt x="1749" y="2143"/>
                    <a:pt x="1814" y="2177"/>
                    <a:pt x="1883" y="2177"/>
                  </a:cubicBezTo>
                  <a:cubicBezTo>
                    <a:pt x="2020" y="2177"/>
                    <a:pt x="2171" y="2040"/>
                    <a:pt x="2088" y="1875"/>
                  </a:cubicBezTo>
                  <a:lnTo>
                    <a:pt x="1286" y="116"/>
                  </a:lnTo>
                  <a:cubicBezTo>
                    <a:pt x="1240" y="39"/>
                    <a:pt x="1162" y="1"/>
                    <a:pt x="1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7" name="Google Shape;12687;p23"/>
            <p:cNvSpPr/>
            <p:nvPr/>
          </p:nvSpPr>
          <p:spPr>
            <a:xfrm>
              <a:off x="1221125" y="1993225"/>
              <a:ext cx="39375" cy="56475"/>
            </a:xfrm>
            <a:custGeom>
              <a:avLst/>
              <a:gdLst/>
              <a:ahLst/>
              <a:cxnLst/>
              <a:rect l="l" t="t" r="r" b="b"/>
              <a:pathLst>
                <a:path w="1575" h="2259" extrusionOk="0">
                  <a:moveTo>
                    <a:pt x="803" y="406"/>
                  </a:moveTo>
                  <a:cubicBezTo>
                    <a:pt x="988" y="406"/>
                    <a:pt x="988" y="715"/>
                    <a:pt x="803" y="715"/>
                  </a:cubicBezTo>
                  <a:lnTo>
                    <a:pt x="402" y="715"/>
                  </a:lnTo>
                  <a:lnTo>
                    <a:pt x="402" y="406"/>
                  </a:lnTo>
                  <a:close/>
                  <a:moveTo>
                    <a:pt x="803" y="1116"/>
                  </a:moveTo>
                  <a:cubicBezTo>
                    <a:pt x="988" y="1147"/>
                    <a:pt x="1143" y="1209"/>
                    <a:pt x="1174" y="1425"/>
                  </a:cubicBezTo>
                  <a:cubicBezTo>
                    <a:pt x="1205" y="1641"/>
                    <a:pt x="1019" y="1795"/>
                    <a:pt x="834" y="1826"/>
                  </a:cubicBezTo>
                  <a:lnTo>
                    <a:pt x="402" y="1826"/>
                  </a:lnTo>
                  <a:lnTo>
                    <a:pt x="402" y="1116"/>
                  </a:lnTo>
                  <a:close/>
                  <a:moveTo>
                    <a:pt x="178" y="0"/>
                  </a:moveTo>
                  <a:cubicBezTo>
                    <a:pt x="75" y="0"/>
                    <a:pt x="1" y="108"/>
                    <a:pt x="1" y="190"/>
                  </a:cubicBezTo>
                  <a:lnTo>
                    <a:pt x="1" y="2042"/>
                  </a:lnTo>
                  <a:cubicBezTo>
                    <a:pt x="1" y="2165"/>
                    <a:pt x="93" y="2258"/>
                    <a:pt x="217" y="2258"/>
                  </a:cubicBezTo>
                  <a:lnTo>
                    <a:pt x="803" y="2258"/>
                  </a:lnTo>
                  <a:cubicBezTo>
                    <a:pt x="1235" y="2258"/>
                    <a:pt x="1575" y="1888"/>
                    <a:pt x="1575" y="1486"/>
                  </a:cubicBezTo>
                  <a:cubicBezTo>
                    <a:pt x="1575" y="1209"/>
                    <a:pt x="1451" y="993"/>
                    <a:pt x="1266" y="838"/>
                  </a:cubicBezTo>
                  <a:cubicBezTo>
                    <a:pt x="1328" y="746"/>
                    <a:pt x="1359" y="653"/>
                    <a:pt x="1359" y="561"/>
                  </a:cubicBezTo>
                  <a:cubicBezTo>
                    <a:pt x="1359" y="252"/>
                    <a:pt x="1112" y="5"/>
                    <a:pt x="803" y="5"/>
                  </a:cubicBezTo>
                  <a:lnTo>
                    <a:pt x="217" y="5"/>
                  </a:lnTo>
                  <a:cubicBezTo>
                    <a:pt x="204" y="2"/>
                    <a:pt x="191" y="0"/>
                    <a:pt x="1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8" name="Google Shape;12688;p23"/>
            <p:cNvSpPr/>
            <p:nvPr/>
          </p:nvSpPr>
          <p:spPr>
            <a:xfrm>
              <a:off x="10313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89" name="Google Shape;12689;p23"/>
            <p:cNvSpPr/>
            <p:nvPr/>
          </p:nvSpPr>
          <p:spPr>
            <a:xfrm>
              <a:off x="1049850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8" y="0"/>
                  </a:moveTo>
                  <a:cubicBezTo>
                    <a:pt x="1" y="0"/>
                    <a:pt x="1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0" name="Google Shape;12690;p23"/>
            <p:cNvSpPr/>
            <p:nvPr/>
          </p:nvSpPr>
          <p:spPr>
            <a:xfrm>
              <a:off x="10676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1" name="Google Shape;12691;p23"/>
            <p:cNvSpPr/>
            <p:nvPr/>
          </p:nvSpPr>
          <p:spPr>
            <a:xfrm>
              <a:off x="1190275" y="1926225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87" y="432"/>
                    <a:pt x="587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2" name="Google Shape;12692;p23"/>
            <p:cNvSpPr/>
            <p:nvPr/>
          </p:nvSpPr>
          <p:spPr>
            <a:xfrm>
              <a:off x="1208800" y="192622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3" name="Google Shape;12693;p23"/>
            <p:cNvSpPr/>
            <p:nvPr/>
          </p:nvSpPr>
          <p:spPr>
            <a:xfrm>
              <a:off x="1226525" y="1926225"/>
              <a:ext cx="13925" cy="10825"/>
            </a:xfrm>
            <a:custGeom>
              <a:avLst/>
              <a:gdLst/>
              <a:ahLst/>
              <a:cxnLst/>
              <a:rect l="l" t="t" r="r" b="b"/>
              <a:pathLst>
                <a:path w="557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56" y="432"/>
                    <a:pt x="556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94" name="Google Shape;12694;p23"/>
          <p:cNvGrpSpPr/>
          <p:nvPr/>
        </p:nvGrpSpPr>
        <p:grpSpPr>
          <a:xfrm>
            <a:off x="8811089" y="5590502"/>
            <a:ext cx="516452" cy="509386"/>
            <a:chOff x="7726050" y="4141325"/>
            <a:chExt cx="367275" cy="362250"/>
          </a:xfrm>
        </p:grpSpPr>
        <p:sp>
          <p:nvSpPr>
            <p:cNvPr id="12695" name="Google Shape;12695;p23"/>
            <p:cNvSpPr/>
            <p:nvPr/>
          </p:nvSpPr>
          <p:spPr>
            <a:xfrm>
              <a:off x="7793175" y="4357550"/>
              <a:ext cx="60200" cy="109000"/>
            </a:xfrm>
            <a:custGeom>
              <a:avLst/>
              <a:gdLst/>
              <a:ahLst/>
              <a:cxnLst/>
              <a:rect l="l" t="t" r="r" b="b"/>
              <a:pathLst>
                <a:path w="2408" h="4360" extrusionOk="0">
                  <a:moveTo>
                    <a:pt x="1219" y="0"/>
                  </a:moveTo>
                  <a:cubicBezTo>
                    <a:pt x="1119" y="0"/>
                    <a:pt x="1019" y="70"/>
                    <a:pt x="1019" y="209"/>
                  </a:cubicBezTo>
                  <a:lnTo>
                    <a:pt x="1019" y="610"/>
                  </a:lnTo>
                  <a:cubicBezTo>
                    <a:pt x="957" y="610"/>
                    <a:pt x="895" y="641"/>
                    <a:pt x="864" y="641"/>
                  </a:cubicBezTo>
                  <a:cubicBezTo>
                    <a:pt x="0" y="888"/>
                    <a:pt x="124" y="2153"/>
                    <a:pt x="1019" y="2246"/>
                  </a:cubicBezTo>
                  <a:cubicBezTo>
                    <a:pt x="1235" y="2246"/>
                    <a:pt x="1451" y="2307"/>
                    <a:pt x="1636" y="2431"/>
                  </a:cubicBezTo>
                  <a:cubicBezTo>
                    <a:pt x="1821" y="2585"/>
                    <a:pt x="1852" y="2832"/>
                    <a:pt x="1759" y="3048"/>
                  </a:cubicBezTo>
                  <a:cubicBezTo>
                    <a:pt x="1632" y="3226"/>
                    <a:pt x="1441" y="3342"/>
                    <a:pt x="1240" y="3342"/>
                  </a:cubicBezTo>
                  <a:cubicBezTo>
                    <a:pt x="1197" y="3342"/>
                    <a:pt x="1154" y="3337"/>
                    <a:pt x="1111" y="3326"/>
                  </a:cubicBezTo>
                  <a:lnTo>
                    <a:pt x="1080" y="3357"/>
                  </a:lnTo>
                  <a:cubicBezTo>
                    <a:pt x="803" y="3295"/>
                    <a:pt x="587" y="3079"/>
                    <a:pt x="525" y="2801"/>
                  </a:cubicBezTo>
                  <a:cubicBezTo>
                    <a:pt x="525" y="2662"/>
                    <a:pt x="417" y="2593"/>
                    <a:pt x="313" y="2593"/>
                  </a:cubicBezTo>
                  <a:cubicBezTo>
                    <a:pt x="209" y="2593"/>
                    <a:pt x="108" y="2662"/>
                    <a:pt x="124" y="2801"/>
                  </a:cubicBezTo>
                  <a:cubicBezTo>
                    <a:pt x="124" y="3295"/>
                    <a:pt x="494" y="3696"/>
                    <a:pt x="988" y="3758"/>
                  </a:cubicBezTo>
                  <a:lnTo>
                    <a:pt x="988" y="4128"/>
                  </a:lnTo>
                  <a:cubicBezTo>
                    <a:pt x="988" y="4282"/>
                    <a:pt x="1096" y="4360"/>
                    <a:pt x="1204" y="4360"/>
                  </a:cubicBezTo>
                  <a:cubicBezTo>
                    <a:pt x="1312" y="4360"/>
                    <a:pt x="1420" y="4282"/>
                    <a:pt x="1420" y="4128"/>
                  </a:cubicBezTo>
                  <a:lnTo>
                    <a:pt x="1420" y="3758"/>
                  </a:lnTo>
                  <a:cubicBezTo>
                    <a:pt x="1667" y="3696"/>
                    <a:pt x="1914" y="3542"/>
                    <a:pt x="2068" y="3326"/>
                  </a:cubicBezTo>
                  <a:cubicBezTo>
                    <a:pt x="2408" y="2801"/>
                    <a:pt x="2130" y="2122"/>
                    <a:pt x="1574" y="1937"/>
                  </a:cubicBezTo>
                  <a:cubicBezTo>
                    <a:pt x="1358" y="1875"/>
                    <a:pt x="1111" y="1875"/>
                    <a:pt x="895" y="1814"/>
                  </a:cubicBezTo>
                  <a:cubicBezTo>
                    <a:pt x="741" y="1721"/>
                    <a:pt x="648" y="1505"/>
                    <a:pt x="710" y="1320"/>
                  </a:cubicBezTo>
                  <a:cubicBezTo>
                    <a:pt x="781" y="1120"/>
                    <a:pt x="958" y="1033"/>
                    <a:pt x="1143" y="1033"/>
                  </a:cubicBezTo>
                  <a:cubicBezTo>
                    <a:pt x="1358" y="1033"/>
                    <a:pt x="1584" y="1151"/>
                    <a:pt x="1667" y="1351"/>
                  </a:cubicBezTo>
                  <a:cubicBezTo>
                    <a:pt x="1705" y="1428"/>
                    <a:pt x="1768" y="1460"/>
                    <a:pt x="1833" y="1460"/>
                  </a:cubicBezTo>
                  <a:cubicBezTo>
                    <a:pt x="1976" y="1460"/>
                    <a:pt x="2132" y="1304"/>
                    <a:pt x="2068" y="1135"/>
                  </a:cubicBezTo>
                  <a:cubicBezTo>
                    <a:pt x="1945" y="919"/>
                    <a:pt x="1759" y="764"/>
                    <a:pt x="1543" y="672"/>
                  </a:cubicBezTo>
                  <a:lnTo>
                    <a:pt x="1420" y="641"/>
                  </a:lnTo>
                  <a:lnTo>
                    <a:pt x="1420" y="209"/>
                  </a:lnTo>
                  <a:cubicBezTo>
                    <a:pt x="1420" y="70"/>
                    <a:pt x="1320" y="0"/>
                    <a:pt x="1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696" name="Google Shape;12696;p23"/>
            <p:cNvSpPr/>
            <p:nvPr/>
          </p:nvSpPr>
          <p:spPr>
            <a:xfrm>
              <a:off x="7726050" y="4141325"/>
              <a:ext cx="367275" cy="362250"/>
            </a:xfrm>
            <a:custGeom>
              <a:avLst/>
              <a:gdLst/>
              <a:ahLst/>
              <a:cxnLst/>
              <a:rect l="l" t="t" r="r" b="b"/>
              <a:pathLst>
                <a:path w="14691" h="14490" extrusionOk="0">
                  <a:moveTo>
                    <a:pt x="10185" y="2438"/>
                  </a:moveTo>
                  <a:lnTo>
                    <a:pt x="10185" y="6481"/>
                  </a:lnTo>
                  <a:cubicBezTo>
                    <a:pt x="10185" y="6512"/>
                    <a:pt x="10216" y="6543"/>
                    <a:pt x="10216" y="6574"/>
                  </a:cubicBezTo>
                  <a:lnTo>
                    <a:pt x="6574" y="6574"/>
                  </a:lnTo>
                  <a:lnTo>
                    <a:pt x="6574" y="6296"/>
                  </a:lnTo>
                  <a:cubicBezTo>
                    <a:pt x="6574" y="4259"/>
                    <a:pt x="8148" y="2562"/>
                    <a:pt x="10185" y="2438"/>
                  </a:cubicBezTo>
                  <a:close/>
                  <a:moveTo>
                    <a:pt x="9660" y="432"/>
                  </a:moveTo>
                  <a:cubicBezTo>
                    <a:pt x="9938" y="432"/>
                    <a:pt x="10185" y="648"/>
                    <a:pt x="10185" y="957"/>
                  </a:cubicBezTo>
                  <a:lnTo>
                    <a:pt x="10185" y="2037"/>
                  </a:lnTo>
                  <a:cubicBezTo>
                    <a:pt x="7932" y="2130"/>
                    <a:pt x="6142" y="4012"/>
                    <a:pt x="6142" y="6296"/>
                  </a:cubicBezTo>
                  <a:lnTo>
                    <a:pt x="6142" y="7994"/>
                  </a:lnTo>
                  <a:cubicBezTo>
                    <a:pt x="5555" y="7500"/>
                    <a:pt x="4846" y="7222"/>
                    <a:pt x="4105" y="7191"/>
                  </a:cubicBezTo>
                  <a:lnTo>
                    <a:pt x="4105" y="5401"/>
                  </a:lnTo>
                  <a:cubicBezTo>
                    <a:pt x="4105" y="4877"/>
                    <a:pt x="3673" y="4444"/>
                    <a:pt x="3148" y="4444"/>
                  </a:cubicBezTo>
                  <a:lnTo>
                    <a:pt x="1235" y="4444"/>
                  </a:lnTo>
                  <a:cubicBezTo>
                    <a:pt x="587" y="4383"/>
                    <a:pt x="587" y="3457"/>
                    <a:pt x="1235" y="3395"/>
                  </a:cubicBezTo>
                  <a:lnTo>
                    <a:pt x="5123" y="3395"/>
                  </a:lnTo>
                  <a:cubicBezTo>
                    <a:pt x="6358" y="3395"/>
                    <a:pt x="6358" y="1482"/>
                    <a:pt x="5123" y="1482"/>
                  </a:cubicBezTo>
                  <a:lnTo>
                    <a:pt x="2562" y="1482"/>
                  </a:lnTo>
                  <a:cubicBezTo>
                    <a:pt x="1914" y="1420"/>
                    <a:pt x="1914" y="463"/>
                    <a:pt x="2562" y="432"/>
                  </a:cubicBezTo>
                  <a:close/>
                  <a:moveTo>
                    <a:pt x="14228" y="7006"/>
                  </a:moveTo>
                  <a:lnTo>
                    <a:pt x="14228" y="10154"/>
                  </a:lnTo>
                  <a:cubicBezTo>
                    <a:pt x="14228" y="12283"/>
                    <a:pt x="12499" y="14012"/>
                    <a:pt x="10370" y="14012"/>
                  </a:cubicBezTo>
                  <a:lnTo>
                    <a:pt x="10401" y="13981"/>
                  </a:lnTo>
                  <a:cubicBezTo>
                    <a:pt x="9105" y="13981"/>
                    <a:pt x="7932" y="13333"/>
                    <a:pt x="7222" y="12253"/>
                  </a:cubicBezTo>
                  <a:cubicBezTo>
                    <a:pt x="7777" y="10956"/>
                    <a:pt x="7500" y="9444"/>
                    <a:pt x="6574" y="8364"/>
                  </a:cubicBezTo>
                  <a:cubicBezTo>
                    <a:pt x="6574" y="8364"/>
                    <a:pt x="6574" y="8333"/>
                    <a:pt x="6574" y="8302"/>
                  </a:cubicBezTo>
                  <a:lnTo>
                    <a:pt x="6574" y="7006"/>
                  </a:lnTo>
                  <a:close/>
                  <a:moveTo>
                    <a:pt x="2562" y="0"/>
                  </a:moveTo>
                  <a:cubicBezTo>
                    <a:pt x="1358" y="0"/>
                    <a:pt x="1358" y="1883"/>
                    <a:pt x="2562" y="1883"/>
                  </a:cubicBezTo>
                  <a:lnTo>
                    <a:pt x="5123" y="1883"/>
                  </a:lnTo>
                  <a:cubicBezTo>
                    <a:pt x="5771" y="1945"/>
                    <a:pt x="5771" y="2901"/>
                    <a:pt x="5123" y="2963"/>
                  </a:cubicBezTo>
                  <a:lnTo>
                    <a:pt x="1235" y="2963"/>
                  </a:lnTo>
                  <a:cubicBezTo>
                    <a:pt x="0" y="2963"/>
                    <a:pt x="0" y="4877"/>
                    <a:pt x="1235" y="4877"/>
                  </a:cubicBezTo>
                  <a:lnTo>
                    <a:pt x="3148" y="4877"/>
                  </a:lnTo>
                  <a:cubicBezTo>
                    <a:pt x="3457" y="4877"/>
                    <a:pt x="3704" y="5123"/>
                    <a:pt x="3704" y="5401"/>
                  </a:cubicBezTo>
                  <a:lnTo>
                    <a:pt x="3704" y="7191"/>
                  </a:lnTo>
                  <a:cubicBezTo>
                    <a:pt x="1759" y="7284"/>
                    <a:pt x="216" y="8889"/>
                    <a:pt x="216" y="10833"/>
                  </a:cubicBezTo>
                  <a:cubicBezTo>
                    <a:pt x="216" y="11265"/>
                    <a:pt x="278" y="11697"/>
                    <a:pt x="432" y="12098"/>
                  </a:cubicBezTo>
                  <a:cubicBezTo>
                    <a:pt x="474" y="12161"/>
                    <a:pt x="538" y="12189"/>
                    <a:pt x="602" y="12189"/>
                  </a:cubicBezTo>
                  <a:cubicBezTo>
                    <a:pt x="727" y="12189"/>
                    <a:pt x="854" y="12086"/>
                    <a:pt x="834" y="11944"/>
                  </a:cubicBezTo>
                  <a:cubicBezTo>
                    <a:pt x="247" y="10370"/>
                    <a:pt x="957" y="8611"/>
                    <a:pt x="2500" y="7901"/>
                  </a:cubicBezTo>
                  <a:cubicBezTo>
                    <a:pt x="2935" y="7697"/>
                    <a:pt x="3393" y="7600"/>
                    <a:pt x="3844" y="7600"/>
                  </a:cubicBezTo>
                  <a:cubicBezTo>
                    <a:pt x="4963" y="7600"/>
                    <a:pt x="6042" y="8195"/>
                    <a:pt x="6636" y="9228"/>
                  </a:cubicBezTo>
                  <a:cubicBezTo>
                    <a:pt x="7469" y="10679"/>
                    <a:pt x="7068" y="12530"/>
                    <a:pt x="5679" y="13487"/>
                  </a:cubicBezTo>
                  <a:cubicBezTo>
                    <a:pt x="5121" y="13871"/>
                    <a:pt x="4484" y="14056"/>
                    <a:pt x="3853" y="14056"/>
                  </a:cubicBezTo>
                  <a:cubicBezTo>
                    <a:pt x="2912" y="14056"/>
                    <a:pt x="1986" y="13645"/>
                    <a:pt x="1358" y="12870"/>
                  </a:cubicBezTo>
                  <a:cubicBezTo>
                    <a:pt x="1312" y="12824"/>
                    <a:pt x="1261" y="12805"/>
                    <a:pt x="1212" y="12805"/>
                  </a:cubicBezTo>
                  <a:cubicBezTo>
                    <a:pt x="1060" y="12805"/>
                    <a:pt x="926" y="12985"/>
                    <a:pt x="1019" y="13148"/>
                  </a:cubicBezTo>
                  <a:cubicBezTo>
                    <a:pt x="1753" y="14051"/>
                    <a:pt x="2797" y="14490"/>
                    <a:pt x="3838" y="14490"/>
                  </a:cubicBezTo>
                  <a:cubicBezTo>
                    <a:pt x="5073" y="14490"/>
                    <a:pt x="6303" y="13873"/>
                    <a:pt x="7006" y="12685"/>
                  </a:cubicBezTo>
                  <a:cubicBezTo>
                    <a:pt x="7891" y="13883"/>
                    <a:pt x="9146" y="14419"/>
                    <a:pt x="10386" y="14419"/>
                  </a:cubicBezTo>
                  <a:cubicBezTo>
                    <a:pt x="12562" y="14419"/>
                    <a:pt x="14691" y="12769"/>
                    <a:pt x="14691" y="10154"/>
                  </a:cubicBezTo>
                  <a:lnTo>
                    <a:pt x="14691" y="6296"/>
                  </a:lnTo>
                  <a:cubicBezTo>
                    <a:pt x="14660" y="5123"/>
                    <a:pt x="14166" y="3982"/>
                    <a:pt x="13333" y="3179"/>
                  </a:cubicBezTo>
                  <a:cubicBezTo>
                    <a:pt x="13283" y="3130"/>
                    <a:pt x="13231" y="3110"/>
                    <a:pt x="13182" y="3110"/>
                  </a:cubicBezTo>
                  <a:cubicBezTo>
                    <a:pt x="13016" y="3110"/>
                    <a:pt x="12888" y="3345"/>
                    <a:pt x="13055" y="3488"/>
                  </a:cubicBezTo>
                  <a:lnTo>
                    <a:pt x="13024" y="3488"/>
                  </a:lnTo>
                  <a:cubicBezTo>
                    <a:pt x="13796" y="4198"/>
                    <a:pt x="14258" y="5216"/>
                    <a:pt x="14258" y="6296"/>
                  </a:cubicBezTo>
                  <a:lnTo>
                    <a:pt x="14258" y="6605"/>
                  </a:lnTo>
                  <a:lnTo>
                    <a:pt x="10586" y="6605"/>
                  </a:lnTo>
                  <a:cubicBezTo>
                    <a:pt x="10617" y="6574"/>
                    <a:pt x="10617" y="6543"/>
                    <a:pt x="10617" y="6512"/>
                  </a:cubicBezTo>
                  <a:lnTo>
                    <a:pt x="10617" y="2438"/>
                  </a:lnTo>
                  <a:cubicBezTo>
                    <a:pt x="11141" y="2469"/>
                    <a:pt x="11666" y="2624"/>
                    <a:pt x="12160" y="2871"/>
                  </a:cubicBezTo>
                  <a:cubicBezTo>
                    <a:pt x="12192" y="2887"/>
                    <a:pt x="12224" y="2894"/>
                    <a:pt x="12254" y="2894"/>
                  </a:cubicBezTo>
                  <a:cubicBezTo>
                    <a:pt x="12455" y="2894"/>
                    <a:pt x="12586" y="2577"/>
                    <a:pt x="12345" y="2469"/>
                  </a:cubicBezTo>
                  <a:cubicBezTo>
                    <a:pt x="11820" y="2192"/>
                    <a:pt x="11234" y="2037"/>
                    <a:pt x="10617" y="2006"/>
                  </a:cubicBezTo>
                  <a:lnTo>
                    <a:pt x="10617" y="926"/>
                  </a:lnTo>
                  <a:cubicBezTo>
                    <a:pt x="10617" y="402"/>
                    <a:pt x="10216" y="0"/>
                    <a:pt x="96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697" name="Google Shape;12697;p23"/>
          <p:cNvSpPr/>
          <p:nvPr/>
        </p:nvSpPr>
        <p:spPr>
          <a:xfrm>
            <a:off x="5588185" y="3271460"/>
            <a:ext cx="514308" cy="510265"/>
          </a:xfrm>
          <a:custGeom>
            <a:avLst/>
            <a:gdLst/>
            <a:ahLst/>
            <a:cxnLst/>
            <a:rect l="l" t="t" r="r" b="b"/>
            <a:pathLst>
              <a:path w="14630" h="14515" extrusionOk="0">
                <a:moveTo>
                  <a:pt x="10803" y="5062"/>
                </a:moveTo>
                <a:lnTo>
                  <a:pt x="10586" y="6204"/>
                </a:lnTo>
                <a:lnTo>
                  <a:pt x="9506" y="6204"/>
                </a:lnTo>
                <a:cubicBezTo>
                  <a:pt x="9198" y="6204"/>
                  <a:pt x="9198" y="6605"/>
                  <a:pt x="9506" y="6605"/>
                </a:cubicBezTo>
                <a:lnTo>
                  <a:pt x="10525" y="6605"/>
                </a:lnTo>
                <a:lnTo>
                  <a:pt x="10309" y="7747"/>
                </a:lnTo>
                <a:lnTo>
                  <a:pt x="1297" y="7747"/>
                </a:lnTo>
                <a:lnTo>
                  <a:pt x="1050" y="6605"/>
                </a:lnTo>
                <a:lnTo>
                  <a:pt x="8241" y="6605"/>
                </a:lnTo>
                <a:cubicBezTo>
                  <a:pt x="8519" y="6605"/>
                  <a:pt x="8519" y="6204"/>
                  <a:pt x="8241" y="6204"/>
                </a:cubicBezTo>
                <a:lnTo>
                  <a:pt x="988" y="6204"/>
                </a:lnTo>
                <a:lnTo>
                  <a:pt x="742" y="5062"/>
                </a:lnTo>
                <a:close/>
                <a:moveTo>
                  <a:pt x="10216" y="8179"/>
                </a:moveTo>
                <a:lnTo>
                  <a:pt x="10000" y="9352"/>
                </a:lnTo>
                <a:lnTo>
                  <a:pt x="2099" y="9352"/>
                </a:lnTo>
                <a:cubicBezTo>
                  <a:pt x="1822" y="9352"/>
                  <a:pt x="1575" y="9166"/>
                  <a:pt x="1544" y="8889"/>
                </a:cubicBezTo>
                <a:lnTo>
                  <a:pt x="1390" y="8179"/>
                </a:lnTo>
                <a:close/>
                <a:moveTo>
                  <a:pt x="8111" y="12228"/>
                </a:moveTo>
                <a:cubicBezTo>
                  <a:pt x="8588" y="12228"/>
                  <a:pt x="9043" y="12602"/>
                  <a:pt x="9043" y="13148"/>
                </a:cubicBezTo>
                <a:cubicBezTo>
                  <a:pt x="9043" y="13672"/>
                  <a:pt x="8642" y="14073"/>
                  <a:pt x="8118" y="14073"/>
                </a:cubicBezTo>
                <a:cubicBezTo>
                  <a:pt x="7315" y="14073"/>
                  <a:pt x="6883" y="13086"/>
                  <a:pt x="7469" y="12499"/>
                </a:cubicBezTo>
                <a:cubicBezTo>
                  <a:pt x="7657" y="12311"/>
                  <a:pt x="7887" y="12228"/>
                  <a:pt x="8111" y="12228"/>
                </a:cubicBezTo>
                <a:close/>
                <a:moveTo>
                  <a:pt x="14352" y="0"/>
                </a:moveTo>
                <a:lnTo>
                  <a:pt x="14352" y="31"/>
                </a:lnTo>
                <a:lnTo>
                  <a:pt x="13549" y="31"/>
                </a:lnTo>
                <a:cubicBezTo>
                  <a:pt x="13529" y="31"/>
                  <a:pt x="13509" y="30"/>
                  <a:pt x="13488" y="30"/>
                </a:cubicBezTo>
                <a:cubicBezTo>
                  <a:pt x="12466" y="30"/>
                  <a:pt x="11601" y="792"/>
                  <a:pt x="11420" y="1790"/>
                </a:cubicBezTo>
                <a:lnTo>
                  <a:pt x="11204" y="2994"/>
                </a:lnTo>
                <a:lnTo>
                  <a:pt x="3149" y="2994"/>
                </a:lnTo>
                <a:cubicBezTo>
                  <a:pt x="2871" y="2994"/>
                  <a:pt x="2871" y="3426"/>
                  <a:pt x="3149" y="3426"/>
                </a:cubicBezTo>
                <a:lnTo>
                  <a:pt x="11111" y="3426"/>
                </a:lnTo>
                <a:lnTo>
                  <a:pt x="10864" y="4630"/>
                </a:lnTo>
                <a:lnTo>
                  <a:pt x="649" y="4630"/>
                </a:lnTo>
                <a:lnTo>
                  <a:pt x="556" y="4105"/>
                </a:lnTo>
                <a:cubicBezTo>
                  <a:pt x="526" y="3920"/>
                  <a:pt x="556" y="3766"/>
                  <a:pt x="680" y="3611"/>
                </a:cubicBezTo>
                <a:cubicBezTo>
                  <a:pt x="760" y="3504"/>
                  <a:pt x="887" y="3420"/>
                  <a:pt x="1041" y="3420"/>
                </a:cubicBezTo>
                <a:cubicBezTo>
                  <a:pt x="1064" y="3420"/>
                  <a:pt x="1088" y="3422"/>
                  <a:pt x="1112" y="3426"/>
                </a:cubicBezTo>
                <a:lnTo>
                  <a:pt x="2007" y="3426"/>
                </a:lnTo>
                <a:cubicBezTo>
                  <a:pt x="2285" y="3395"/>
                  <a:pt x="2285" y="2994"/>
                  <a:pt x="2007" y="2994"/>
                </a:cubicBezTo>
                <a:lnTo>
                  <a:pt x="1112" y="2994"/>
                </a:lnTo>
                <a:cubicBezTo>
                  <a:pt x="495" y="2994"/>
                  <a:pt x="1" y="3550"/>
                  <a:pt x="124" y="4198"/>
                </a:cubicBezTo>
                <a:lnTo>
                  <a:pt x="1112" y="8981"/>
                </a:lnTo>
                <a:cubicBezTo>
                  <a:pt x="1204" y="9444"/>
                  <a:pt x="1637" y="9784"/>
                  <a:pt x="2099" y="9784"/>
                </a:cubicBezTo>
                <a:lnTo>
                  <a:pt x="9938" y="9784"/>
                </a:lnTo>
                <a:lnTo>
                  <a:pt x="9815" y="10401"/>
                </a:lnTo>
                <a:cubicBezTo>
                  <a:pt x="9661" y="11234"/>
                  <a:pt x="8951" y="11820"/>
                  <a:pt x="8118" y="11820"/>
                </a:cubicBezTo>
                <a:lnTo>
                  <a:pt x="2099" y="11820"/>
                </a:lnTo>
                <a:cubicBezTo>
                  <a:pt x="1822" y="11820"/>
                  <a:pt x="1822" y="12222"/>
                  <a:pt x="2099" y="12222"/>
                </a:cubicBezTo>
                <a:lnTo>
                  <a:pt x="2346" y="12222"/>
                </a:lnTo>
                <a:cubicBezTo>
                  <a:pt x="1432" y="13209"/>
                  <a:pt x="2300" y="14515"/>
                  <a:pt x="3327" y="14515"/>
                </a:cubicBezTo>
                <a:cubicBezTo>
                  <a:pt x="3617" y="14515"/>
                  <a:pt x="3920" y="14411"/>
                  <a:pt x="4198" y="14166"/>
                </a:cubicBezTo>
                <a:cubicBezTo>
                  <a:pt x="4367" y="14021"/>
                  <a:pt x="4234" y="13800"/>
                  <a:pt x="4064" y="13800"/>
                </a:cubicBezTo>
                <a:cubicBezTo>
                  <a:pt x="4017" y="13800"/>
                  <a:pt x="3967" y="13817"/>
                  <a:pt x="3920" y="13857"/>
                </a:cubicBezTo>
                <a:cubicBezTo>
                  <a:pt x="3738" y="14009"/>
                  <a:pt x="3536" y="14075"/>
                  <a:pt x="3340" y="14075"/>
                </a:cubicBezTo>
                <a:cubicBezTo>
                  <a:pt x="2738" y="14075"/>
                  <a:pt x="2198" y="13452"/>
                  <a:pt x="2501" y="12777"/>
                </a:cubicBezTo>
                <a:cubicBezTo>
                  <a:pt x="2667" y="12405"/>
                  <a:pt x="2994" y="12236"/>
                  <a:pt x="3319" y="12236"/>
                </a:cubicBezTo>
                <a:cubicBezTo>
                  <a:pt x="3776" y="12236"/>
                  <a:pt x="4229" y="12570"/>
                  <a:pt x="4229" y="13148"/>
                </a:cubicBezTo>
                <a:cubicBezTo>
                  <a:pt x="4229" y="13286"/>
                  <a:pt x="4337" y="13356"/>
                  <a:pt x="4445" y="13356"/>
                </a:cubicBezTo>
                <a:cubicBezTo>
                  <a:pt x="4553" y="13356"/>
                  <a:pt x="4661" y="13286"/>
                  <a:pt x="4661" y="13148"/>
                </a:cubicBezTo>
                <a:cubicBezTo>
                  <a:pt x="4661" y="12808"/>
                  <a:pt x="4538" y="12499"/>
                  <a:pt x="4291" y="12222"/>
                </a:cubicBezTo>
                <a:lnTo>
                  <a:pt x="7161" y="12222"/>
                </a:lnTo>
                <a:cubicBezTo>
                  <a:pt x="6914" y="12469"/>
                  <a:pt x="6760" y="12808"/>
                  <a:pt x="6760" y="13148"/>
                </a:cubicBezTo>
                <a:cubicBezTo>
                  <a:pt x="6760" y="13937"/>
                  <a:pt x="7389" y="14503"/>
                  <a:pt x="8089" y="14503"/>
                </a:cubicBezTo>
                <a:cubicBezTo>
                  <a:pt x="8293" y="14503"/>
                  <a:pt x="8502" y="14455"/>
                  <a:pt x="8704" y="14351"/>
                </a:cubicBezTo>
                <a:cubicBezTo>
                  <a:pt x="9599" y="13919"/>
                  <a:pt x="9722" y="12685"/>
                  <a:pt x="8920" y="12067"/>
                </a:cubicBezTo>
                <a:cubicBezTo>
                  <a:pt x="9599" y="11790"/>
                  <a:pt x="10062" y="11203"/>
                  <a:pt x="10216" y="10463"/>
                </a:cubicBezTo>
                <a:lnTo>
                  <a:pt x="11821" y="1852"/>
                </a:lnTo>
                <a:cubicBezTo>
                  <a:pt x="11975" y="1050"/>
                  <a:pt x="12685" y="432"/>
                  <a:pt x="13518" y="432"/>
                </a:cubicBezTo>
                <a:lnTo>
                  <a:pt x="14352" y="432"/>
                </a:lnTo>
                <a:cubicBezTo>
                  <a:pt x="14629" y="432"/>
                  <a:pt x="14629" y="0"/>
                  <a:pt x="14352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698" name="Google Shape;12698;p23"/>
          <p:cNvGrpSpPr/>
          <p:nvPr/>
        </p:nvGrpSpPr>
        <p:grpSpPr>
          <a:xfrm>
            <a:off x="9836146" y="4813124"/>
            <a:ext cx="524045" cy="508507"/>
            <a:chOff x="3994075" y="2464225"/>
            <a:chExt cx="372675" cy="361625"/>
          </a:xfrm>
        </p:grpSpPr>
        <p:sp>
          <p:nvSpPr>
            <p:cNvPr id="12699" name="Google Shape;12699;p23"/>
            <p:cNvSpPr/>
            <p:nvPr/>
          </p:nvSpPr>
          <p:spPr>
            <a:xfrm>
              <a:off x="4058100" y="2612900"/>
              <a:ext cx="157425" cy="134825"/>
            </a:xfrm>
            <a:custGeom>
              <a:avLst/>
              <a:gdLst/>
              <a:ahLst/>
              <a:cxnLst/>
              <a:rect l="l" t="t" r="r" b="b"/>
              <a:pathLst>
                <a:path w="6297" h="5393" extrusionOk="0">
                  <a:moveTo>
                    <a:pt x="3593" y="412"/>
                  </a:moveTo>
                  <a:cubicBezTo>
                    <a:pt x="4753" y="412"/>
                    <a:pt x="5865" y="1309"/>
                    <a:pt x="5865" y="2685"/>
                  </a:cubicBezTo>
                  <a:cubicBezTo>
                    <a:pt x="5865" y="3920"/>
                    <a:pt x="4846" y="4938"/>
                    <a:pt x="3612" y="4938"/>
                  </a:cubicBezTo>
                  <a:cubicBezTo>
                    <a:pt x="1606" y="4938"/>
                    <a:pt x="587" y="2500"/>
                    <a:pt x="2007" y="1080"/>
                  </a:cubicBezTo>
                  <a:cubicBezTo>
                    <a:pt x="2468" y="620"/>
                    <a:pt x="3036" y="412"/>
                    <a:pt x="3593" y="412"/>
                  </a:cubicBezTo>
                  <a:close/>
                  <a:moveTo>
                    <a:pt x="3612" y="0"/>
                  </a:moveTo>
                  <a:cubicBezTo>
                    <a:pt x="1205" y="0"/>
                    <a:pt x="1" y="2901"/>
                    <a:pt x="1698" y="4599"/>
                  </a:cubicBezTo>
                  <a:cubicBezTo>
                    <a:pt x="2247" y="5147"/>
                    <a:pt x="2921" y="5393"/>
                    <a:pt x="3582" y="5393"/>
                  </a:cubicBezTo>
                  <a:cubicBezTo>
                    <a:pt x="4968" y="5393"/>
                    <a:pt x="6297" y="4315"/>
                    <a:pt x="6297" y="2685"/>
                  </a:cubicBezTo>
                  <a:cubicBezTo>
                    <a:pt x="6297" y="1204"/>
                    <a:pt x="5093" y="0"/>
                    <a:pt x="36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0" name="Google Shape;12700;p23"/>
            <p:cNvSpPr/>
            <p:nvPr/>
          </p:nvSpPr>
          <p:spPr>
            <a:xfrm>
              <a:off x="4128325" y="2639125"/>
              <a:ext cx="44000" cy="81025"/>
            </a:xfrm>
            <a:custGeom>
              <a:avLst/>
              <a:gdLst/>
              <a:ahLst/>
              <a:cxnLst/>
              <a:rect l="l" t="t" r="r" b="b"/>
              <a:pathLst>
                <a:path w="1760" h="3241" extrusionOk="0">
                  <a:moveTo>
                    <a:pt x="834" y="0"/>
                  </a:moveTo>
                  <a:cubicBezTo>
                    <a:pt x="710" y="0"/>
                    <a:pt x="618" y="93"/>
                    <a:pt x="618" y="216"/>
                  </a:cubicBezTo>
                  <a:lnTo>
                    <a:pt x="618" y="463"/>
                  </a:lnTo>
                  <a:cubicBezTo>
                    <a:pt x="247" y="556"/>
                    <a:pt x="31" y="957"/>
                    <a:pt x="124" y="1328"/>
                  </a:cubicBezTo>
                  <a:cubicBezTo>
                    <a:pt x="186" y="1513"/>
                    <a:pt x="340" y="1636"/>
                    <a:pt x="525" y="1698"/>
                  </a:cubicBezTo>
                  <a:cubicBezTo>
                    <a:pt x="679" y="1760"/>
                    <a:pt x="834" y="1729"/>
                    <a:pt x="988" y="1790"/>
                  </a:cubicBezTo>
                  <a:cubicBezTo>
                    <a:pt x="1358" y="1945"/>
                    <a:pt x="1173" y="2408"/>
                    <a:pt x="834" y="2408"/>
                  </a:cubicBezTo>
                  <a:cubicBezTo>
                    <a:pt x="679" y="2408"/>
                    <a:pt x="525" y="2346"/>
                    <a:pt x="432" y="2222"/>
                  </a:cubicBezTo>
                  <a:lnTo>
                    <a:pt x="432" y="2161"/>
                  </a:lnTo>
                  <a:cubicBezTo>
                    <a:pt x="432" y="2161"/>
                    <a:pt x="432" y="2130"/>
                    <a:pt x="432" y="2099"/>
                  </a:cubicBezTo>
                  <a:cubicBezTo>
                    <a:pt x="417" y="1976"/>
                    <a:pt x="309" y="1914"/>
                    <a:pt x="205" y="1914"/>
                  </a:cubicBezTo>
                  <a:cubicBezTo>
                    <a:pt x="101" y="1914"/>
                    <a:pt x="0" y="1976"/>
                    <a:pt x="0" y="2099"/>
                  </a:cubicBezTo>
                  <a:cubicBezTo>
                    <a:pt x="31" y="2315"/>
                    <a:pt x="124" y="2531"/>
                    <a:pt x="309" y="2685"/>
                  </a:cubicBezTo>
                  <a:cubicBezTo>
                    <a:pt x="402" y="2747"/>
                    <a:pt x="525" y="2809"/>
                    <a:pt x="618" y="2840"/>
                  </a:cubicBezTo>
                  <a:lnTo>
                    <a:pt x="618" y="3025"/>
                  </a:lnTo>
                  <a:cubicBezTo>
                    <a:pt x="618" y="3148"/>
                    <a:pt x="741" y="3241"/>
                    <a:pt x="834" y="3241"/>
                  </a:cubicBezTo>
                  <a:cubicBezTo>
                    <a:pt x="957" y="3241"/>
                    <a:pt x="1050" y="3148"/>
                    <a:pt x="1050" y="3025"/>
                  </a:cubicBezTo>
                  <a:lnTo>
                    <a:pt x="1050" y="2778"/>
                  </a:lnTo>
                  <a:cubicBezTo>
                    <a:pt x="1204" y="2747"/>
                    <a:pt x="1358" y="2655"/>
                    <a:pt x="1451" y="2531"/>
                  </a:cubicBezTo>
                  <a:cubicBezTo>
                    <a:pt x="1760" y="2192"/>
                    <a:pt x="1667" y="1667"/>
                    <a:pt x="1266" y="1451"/>
                  </a:cubicBezTo>
                  <a:lnTo>
                    <a:pt x="1235" y="1451"/>
                  </a:lnTo>
                  <a:cubicBezTo>
                    <a:pt x="1081" y="1389"/>
                    <a:pt x="926" y="1358"/>
                    <a:pt x="741" y="1328"/>
                  </a:cubicBezTo>
                  <a:cubicBezTo>
                    <a:pt x="618" y="1297"/>
                    <a:pt x="494" y="1235"/>
                    <a:pt x="525" y="1081"/>
                  </a:cubicBezTo>
                  <a:cubicBezTo>
                    <a:pt x="540" y="935"/>
                    <a:pt x="651" y="872"/>
                    <a:pt x="774" y="872"/>
                  </a:cubicBezTo>
                  <a:cubicBezTo>
                    <a:pt x="911" y="872"/>
                    <a:pt x="1063" y="950"/>
                    <a:pt x="1111" y="1081"/>
                  </a:cubicBezTo>
                  <a:cubicBezTo>
                    <a:pt x="1151" y="1140"/>
                    <a:pt x="1217" y="1174"/>
                    <a:pt x="1292" y="1174"/>
                  </a:cubicBezTo>
                  <a:cubicBezTo>
                    <a:pt x="1333" y="1174"/>
                    <a:pt x="1376" y="1164"/>
                    <a:pt x="1420" y="1142"/>
                  </a:cubicBezTo>
                  <a:cubicBezTo>
                    <a:pt x="1513" y="1081"/>
                    <a:pt x="1544" y="957"/>
                    <a:pt x="1482" y="865"/>
                  </a:cubicBezTo>
                  <a:cubicBezTo>
                    <a:pt x="1389" y="679"/>
                    <a:pt x="1235" y="525"/>
                    <a:pt x="1050" y="463"/>
                  </a:cubicBezTo>
                  <a:lnTo>
                    <a:pt x="1050" y="216"/>
                  </a:lnTo>
                  <a:cubicBezTo>
                    <a:pt x="1050" y="93"/>
                    <a:pt x="92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1" name="Google Shape;12701;p23"/>
            <p:cNvSpPr/>
            <p:nvPr/>
          </p:nvSpPr>
          <p:spPr>
            <a:xfrm>
              <a:off x="4138350" y="2690825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cubicBezTo>
                    <a:pt x="1" y="0"/>
                    <a:pt x="1" y="0"/>
                    <a:pt x="1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2" name="Google Shape;12702;p23"/>
            <p:cNvSpPr/>
            <p:nvPr/>
          </p:nvSpPr>
          <p:spPr>
            <a:xfrm>
              <a:off x="4328925" y="2762000"/>
              <a:ext cx="10825" cy="35325"/>
            </a:xfrm>
            <a:custGeom>
              <a:avLst/>
              <a:gdLst/>
              <a:ahLst/>
              <a:cxnLst/>
              <a:rect l="l" t="t" r="r" b="b"/>
              <a:pathLst>
                <a:path w="433" h="1413" extrusionOk="0">
                  <a:moveTo>
                    <a:pt x="217" y="0"/>
                  </a:moveTo>
                  <a:cubicBezTo>
                    <a:pt x="109" y="0"/>
                    <a:pt x="0" y="70"/>
                    <a:pt x="0" y="209"/>
                  </a:cubicBezTo>
                  <a:lnTo>
                    <a:pt x="0" y="1196"/>
                  </a:lnTo>
                  <a:cubicBezTo>
                    <a:pt x="0" y="1320"/>
                    <a:pt x="93" y="1412"/>
                    <a:pt x="217" y="1412"/>
                  </a:cubicBezTo>
                  <a:cubicBezTo>
                    <a:pt x="340" y="1412"/>
                    <a:pt x="433" y="1320"/>
                    <a:pt x="433" y="1196"/>
                  </a:cubicBezTo>
                  <a:lnTo>
                    <a:pt x="433" y="209"/>
                  </a:lnTo>
                  <a:cubicBezTo>
                    <a:pt x="433" y="70"/>
                    <a:pt x="325" y="0"/>
                    <a:pt x="2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3" name="Google Shape;12703;p23"/>
            <p:cNvSpPr/>
            <p:nvPr/>
          </p:nvSpPr>
          <p:spPr>
            <a:xfrm>
              <a:off x="3994075" y="2464225"/>
              <a:ext cx="372675" cy="361625"/>
            </a:xfrm>
            <a:custGeom>
              <a:avLst/>
              <a:gdLst/>
              <a:ahLst/>
              <a:cxnLst/>
              <a:rect l="l" t="t" r="r" b="b"/>
              <a:pathLst>
                <a:path w="14907" h="14465" extrusionOk="0">
                  <a:moveTo>
                    <a:pt x="8086" y="3077"/>
                  </a:moveTo>
                  <a:cubicBezTo>
                    <a:pt x="8210" y="3077"/>
                    <a:pt x="8333" y="3200"/>
                    <a:pt x="8333" y="3324"/>
                  </a:cubicBezTo>
                  <a:lnTo>
                    <a:pt x="8333" y="3509"/>
                  </a:lnTo>
                  <a:cubicBezTo>
                    <a:pt x="8333" y="3663"/>
                    <a:pt x="8210" y="3787"/>
                    <a:pt x="8086" y="3787"/>
                  </a:cubicBezTo>
                  <a:lnTo>
                    <a:pt x="4290" y="3787"/>
                  </a:lnTo>
                  <a:cubicBezTo>
                    <a:pt x="4136" y="3787"/>
                    <a:pt x="4012" y="3663"/>
                    <a:pt x="4012" y="3509"/>
                  </a:cubicBezTo>
                  <a:lnTo>
                    <a:pt x="4012" y="3324"/>
                  </a:lnTo>
                  <a:cubicBezTo>
                    <a:pt x="4012" y="3200"/>
                    <a:pt x="4136" y="3077"/>
                    <a:pt x="4290" y="3077"/>
                  </a:cubicBezTo>
                  <a:close/>
                  <a:moveTo>
                    <a:pt x="7130" y="4188"/>
                  </a:moveTo>
                  <a:cubicBezTo>
                    <a:pt x="9043" y="4188"/>
                    <a:pt x="10648" y="5669"/>
                    <a:pt x="10802" y="7583"/>
                  </a:cubicBezTo>
                  <a:lnTo>
                    <a:pt x="10185" y="7583"/>
                  </a:lnTo>
                  <a:cubicBezTo>
                    <a:pt x="9691" y="7583"/>
                    <a:pt x="9290" y="7984"/>
                    <a:pt x="9290" y="8478"/>
                  </a:cubicBezTo>
                  <a:lnTo>
                    <a:pt x="9290" y="12336"/>
                  </a:lnTo>
                  <a:lnTo>
                    <a:pt x="3364" y="12336"/>
                  </a:lnTo>
                  <a:cubicBezTo>
                    <a:pt x="3087" y="12336"/>
                    <a:pt x="3087" y="12768"/>
                    <a:pt x="3364" y="12768"/>
                  </a:cubicBezTo>
                  <a:lnTo>
                    <a:pt x="9290" y="12768"/>
                  </a:lnTo>
                  <a:lnTo>
                    <a:pt x="9290" y="13601"/>
                  </a:lnTo>
                  <a:cubicBezTo>
                    <a:pt x="9290" y="13755"/>
                    <a:pt x="9321" y="13909"/>
                    <a:pt x="9413" y="14064"/>
                  </a:cubicBezTo>
                  <a:lnTo>
                    <a:pt x="1513" y="14064"/>
                  </a:lnTo>
                  <a:cubicBezTo>
                    <a:pt x="741" y="14064"/>
                    <a:pt x="587" y="12953"/>
                    <a:pt x="1358" y="12768"/>
                  </a:cubicBezTo>
                  <a:lnTo>
                    <a:pt x="2284" y="12768"/>
                  </a:lnTo>
                  <a:cubicBezTo>
                    <a:pt x="2562" y="12768"/>
                    <a:pt x="2562" y="12336"/>
                    <a:pt x="2284" y="12336"/>
                  </a:cubicBezTo>
                  <a:lnTo>
                    <a:pt x="1513" y="12336"/>
                  </a:lnTo>
                  <a:lnTo>
                    <a:pt x="1513" y="7891"/>
                  </a:lnTo>
                  <a:cubicBezTo>
                    <a:pt x="1482" y="6904"/>
                    <a:pt x="1883" y="5978"/>
                    <a:pt x="2593" y="5268"/>
                  </a:cubicBezTo>
                  <a:cubicBezTo>
                    <a:pt x="3272" y="4589"/>
                    <a:pt x="4229" y="4188"/>
                    <a:pt x="5216" y="4188"/>
                  </a:cubicBezTo>
                  <a:close/>
                  <a:moveTo>
                    <a:pt x="4557" y="1"/>
                  </a:moveTo>
                  <a:cubicBezTo>
                    <a:pt x="4127" y="1"/>
                    <a:pt x="3765" y="422"/>
                    <a:pt x="3920" y="886"/>
                  </a:cubicBezTo>
                  <a:lnTo>
                    <a:pt x="4445" y="2645"/>
                  </a:lnTo>
                  <a:lnTo>
                    <a:pt x="4290" y="2645"/>
                  </a:lnTo>
                  <a:cubicBezTo>
                    <a:pt x="3889" y="2645"/>
                    <a:pt x="3580" y="2954"/>
                    <a:pt x="3580" y="3324"/>
                  </a:cubicBezTo>
                  <a:lnTo>
                    <a:pt x="3580" y="3509"/>
                  </a:lnTo>
                  <a:cubicBezTo>
                    <a:pt x="3580" y="3694"/>
                    <a:pt x="3673" y="3879"/>
                    <a:pt x="3796" y="4034"/>
                  </a:cubicBezTo>
                  <a:cubicBezTo>
                    <a:pt x="3241" y="4219"/>
                    <a:pt x="2716" y="4558"/>
                    <a:pt x="2284" y="4990"/>
                  </a:cubicBezTo>
                  <a:cubicBezTo>
                    <a:pt x="1513" y="5762"/>
                    <a:pt x="1081" y="6811"/>
                    <a:pt x="1081" y="7891"/>
                  </a:cubicBezTo>
                  <a:lnTo>
                    <a:pt x="1081" y="12397"/>
                  </a:lnTo>
                  <a:cubicBezTo>
                    <a:pt x="0" y="12860"/>
                    <a:pt x="340" y="14465"/>
                    <a:pt x="1513" y="14465"/>
                  </a:cubicBezTo>
                  <a:lnTo>
                    <a:pt x="14012" y="14465"/>
                  </a:lnTo>
                  <a:cubicBezTo>
                    <a:pt x="14506" y="14465"/>
                    <a:pt x="14907" y="14064"/>
                    <a:pt x="14907" y="13570"/>
                  </a:cubicBezTo>
                  <a:lnTo>
                    <a:pt x="14907" y="13200"/>
                  </a:lnTo>
                  <a:cubicBezTo>
                    <a:pt x="14907" y="13061"/>
                    <a:pt x="14799" y="12991"/>
                    <a:pt x="14691" y="12991"/>
                  </a:cubicBezTo>
                  <a:cubicBezTo>
                    <a:pt x="14583" y="12991"/>
                    <a:pt x="14475" y="13061"/>
                    <a:pt x="14475" y="13200"/>
                  </a:cubicBezTo>
                  <a:lnTo>
                    <a:pt x="14475" y="13570"/>
                  </a:lnTo>
                  <a:cubicBezTo>
                    <a:pt x="14475" y="13848"/>
                    <a:pt x="14289" y="14064"/>
                    <a:pt x="14012" y="14064"/>
                  </a:cubicBezTo>
                  <a:lnTo>
                    <a:pt x="10185" y="14064"/>
                  </a:lnTo>
                  <a:cubicBezTo>
                    <a:pt x="9907" y="14064"/>
                    <a:pt x="9691" y="13848"/>
                    <a:pt x="9691" y="13570"/>
                  </a:cubicBezTo>
                  <a:lnTo>
                    <a:pt x="9691" y="8478"/>
                  </a:lnTo>
                  <a:cubicBezTo>
                    <a:pt x="9691" y="8231"/>
                    <a:pt x="9907" y="8015"/>
                    <a:pt x="10185" y="8015"/>
                  </a:cubicBezTo>
                  <a:lnTo>
                    <a:pt x="14012" y="8015"/>
                  </a:lnTo>
                  <a:cubicBezTo>
                    <a:pt x="14259" y="8015"/>
                    <a:pt x="14475" y="8231"/>
                    <a:pt x="14475" y="8478"/>
                  </a:cubicBezTo>
                  <a:lnTo>
                    <a:pt x="14475" y="12120"/>
                  </a:lnTo>
                  <a:cubicBezTo>
                    <a:pt x="14475" y="12212"/>
                    <a:pt x="14567" y="12336"/>
                    <a:pt x="14691" y="12336"/>
                  </a:cubicBezTo>
                  <a:lnTo>
                    <a:pt x="14691" y="12305"/>
                  </a:lnTo>
                  <a:cubicBezTo>
                    <a:pt x="14814" y="12305"/>
                    <a:pt x="14907" y="12212"/>
                    <a:pt x="14907" y="12089"/>
                  </a:cubicBezTo>
                  <a:lnTo>
                    <a:pt x="14907" y="8478"/>
                  </a:lnTo>
                  <a:cubicBezTo>
                    <a:pt x="14907" y="7984"/>
                    <a:pt x="14506" y="7583"/>
                    <a:pt x="14012" y="7583"/>
                  </a:cubicBezTo>
                  <a:lnTo>
                    <a:pt x="11234" y="7583"/>
                  </a:lnTo>
                  <a:cubicBezTo>
                    <a:pt x="11172" y="6564"/>
                    <a:pt x="10710" y="5639"/>
                    <a:pt x="10000" y="4929"/>
                  </a:cubicBezTo>
                  <a:cubicBezTo>
                    <a:pt x="9568" y="4527"/>
                    <a:pt x="9074" y="4219"/>
                    <a:pt x="8518" y="4034"/>
                  </a:cubicBezTo>
                  <a:cubicBezTo>
                    <a:pt x="8673" y="3910"/>
                    <a:pt x="8765" y="3694"/>
                    <a:pt x="8765" y="3509"/>
                  </a:cubicBezTo>
                  <a:lnTo>
                    <a:pt x="8765" y="3355"/>
                  </a:lnTo>
                  <a:cubicBezTo>
                    <a:pt x="8765" y="2954"/>
                    <a:pt x="8457" y="2645"/>
                    <a:pt x="8055" y="2645"/>
                  </a:cubicBezTo>
                  <a:lnTo>
                    <a:pt x="7901" y="2645"/>
                  </a:lnTo>
                  <a:lnTo>
                    <a:pt x="8025" y="2182"/>
                  </a:lnTo>
                  <a:cubicBezTo>
                    <a:pt x="8043" y="2031"/>
                    <a:pt x="7923" y="1937"/>
                    <a:pt x="7806" y="1937"/>
                  </a:cubicBezTo>
                  <a:cubicBezTo>
                    <a:pt x="7732" y="1937"/>
                    <a:pt x="7659" y="1975"/>
                    <a:pt x="7623" y="2059"/>
                  </a:cubicBezTo>
                  <a:lnTo>
                    <a:pt x="7438" y="2645"/>
                  </a:lnTo>
                  <a:lnTo>
                    <a:pt x="4877" y="2645"/>
                  </a:lnTo>
                  <a:lnTo>
                    <a:pt x="4352" y="762"/>
                  </a:lnTo>
                  <a:cubicBezTo>
                    <a:pt x="4290" y="670"/>
                    <a:pt x="4321" y="546"/>
                    <a:pt x="4414" y="485"/>
                  </a:cubicBezTo>
                  <a:cubicBezTo>
                    <a:pt x="4459" y="439"/>
                    <a:pt x="4537" y="411"/>
                    <a:pt x="4612" y="411"/>
                  </a:cubicBezTo>
                  <a:cubicBezTo>
                    <a:pt x="4640" y="411"/>
                    <a:pt x="4667" y="415"/>
                    <a:pt x="4691" y="423"/>
                  </a:cubicBezTo>
                  <a:cubicBezTo>
                    <a:pt x="5170" y="608"/>
                    <a:pt x="5671" y="701"/>
                    <a:pt x="6173" y="701"/>
                  </a:cubicBezTo>
                  <a:cubicBezTo>
                    <a:pt x="6674" y="701"/>
                    <a:pt x="7176" y="608"/>
                    <a:pt x="7654" y="423"/>
                  </a:cubicBezTo>
                  <a:cubicBezTo>
                    <a:pt x="7679" y="415"/>
                    <a:pt x="7704" y="411"/>
                    <a:pt x="7729" y="411"/>
                  </a:cubicBezTo>
                  <a:cubicBezTo>
                    <a:pt x="7796" y="411"/>
                    <a:pt x="7864" y="439"/>
                    <a:pt x="7932" y="485"/>
                  </a:cubicBezTo>
                  <a:cubicBezTo>
                    <a:pt x="7994" y="546"/>
                    <a:pt x="8025" y="670"/>
                    <a:pt x="7994" y="762"/>
                  </a:cubicBezTo>
                  <a:lnTo>
                    <a:pt x="7901" y="1102"/>
                  </a:lnTo>
                  <a:cubicBezTo>
                    <a:pt x="7901" y="1222"/>
                    <a:pt x="8018" y="1303"/>
                    <a:pt x="8134" y="1303"/>
                  </a:cubicBezTo>
                  <a:cubicBezTo>
                    <a:pt x="8197" y="1303"/>
                    <a:pt x="8259" y="1279"/>
                    <a:pt x="8302" y="1225"/>
                  </a:cubicBezTo>
                  <a:lnTo>
                    <a:pt x="8395" y="886"/>
                  </a:lnTo>
                  <a:cubicBezTo>
                    <a:pt x="8524" y="422"/>
                    <a:pt x="8179" y="1"/>
                    <a:pt x="7738" y="1"/>
                  </a:cubicBezTo>
                  <a:cubicBezTo>
                    <a:pt x="7651" y="1"/>
                    <a:pt x="7560" y="17"/>
                    <a:pt x="7469" y="53"/>
                  </a:cubicBezTo>
                  <a:cubicBezTo>
                    <a:pt x="7037" y="207"/>
                    <a:pt x="6589" y="284"/>
                    <a:pt x="6142" y="284"/>
                  </a:cubicBezTo>
                  <a:cubicBezTo>
                    <a:pt x="5694" y="284"/>
                    <a:pt x="5247" y="207"/>
                    <a:pt x="4815" y="53"/>
                  </a:cubicBezTo>
                  <a:cubicBezTo>
                    <a:pt x="4729" y="17"/>
                    <a:pt x="4641" y="1"/>
                    <a:pt x="45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4" name="Google Shape;12704;p23"/>
            <p:cNvSpPr/>
            <p:nvPr/>
          </p:nvSpPr>
          <p:spPr>
            <a:xfrm>
              <a:off x="4253325" y="2682325"/>
              <a:ext cx="86425" cy="41700"/>
            </a:xfrm>
            <a:custGeom>
              <a:avLst/>
              <a:gdLst/>
              <a:ahLst/>
              <a:cxnLst/>
              <a:rect l="l" t="t" r="r" b="b"/>
              <a:pathLst>
                <a:path w="3457" h="1668" extrusionOk="0">
                  <a:moveTo>
                    <a:pt x="3024" y="433"/>
                  </a:moveTo>
                  <a:lnTo>
                    <a:pt x="3024" y="1235"/>
                  </a:lnTo>
                  <a:lnTo>
                    <a:pt x="432" y="1235"/>
                  </a:lnTo>
                  <a:lnTo>
                    <a:pt x="432" y="433"/>
                  </a:lnTo>
                  <a:close/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1451"/>
                  </a:lnTo>
                  <a:cubicBezTo>
                    <a:pt x="0" y="1575"/>
                    <a:pt x="93" y="1667"/>
                    <a:pt x="216" y="1667"/>
                  </a:cubicBezTo>
                  <a:lnTo>
                    <a:pt x="3241" y="1667"/>
                  </a:lnTo>
                  <a:cubicBezTo>
                    <a:pt x="3364" y="1667"/>
                    <a:pt x="3457" y="1575"/>
                    <a:pt x="3457" y="1451"/>
                  </a:cubicBezTo>
                  <a:lnTo>
                    <a:pt x="3457" y="217"/>
                  </a:lnTo>
                  <a:cubicBezTo>
                    <a:pt x="3457" y="93"/>
                    <a:pt x="3364" y="1"/>
                    <a:pt x="32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5" name="Google Shape;12705;p23"/>
            <p:cNvSpPr/>
            <p:nvPr/>
          </p:nvSpPr>
          <p:spPr>
            <a:xfrm>
              <a:off x="4252550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4"/>
                    <a:pt x="278" y="404"/>
                  </a:cubicBezTo>
                  <a:cubicBezTo>
                    <a:pt x="546" y="404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6" name="Google Shape;12706;p23"/>
            <p:cNvSpPr/>
            <p:nvPr/>
          </p:nvSpPr>
          <p:spPr>
            <a:xfrm>
              <a:off x="42772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76" y="404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7" name="Google Shape;12707;p23"/>
            <p:cNvSpPr/>
            <p:nvPr/>
          </p:nvSpPr>
          <p:spPr>
            <a:xfrm>
              <a:off x="4301925" y="274015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37" y="1"/>
                  </a:moveTo>
                  <a:cubicBezTo>
                    <a:pt x="328" y="1"/>
                    <a:pt x="319" y="1"/>
                    <a:pt x="309" y="2"/>
                  </a:cubicBezTo>
                  <a:cubicBezTo>
                    <a:pt x="0" y="2"/>
                    <a:pt x="0" y="404"/>
                    <a:pt x="309" y="404"/>
                  </a:cubicBezTo>
                  <a:cubicBezTo>
                    <a:pt x="577" y="404"/>
                    <a:pt x="586" y="1"/>
                    <a:pt x="3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8" name="Google Shape;12708;p23"/>
            <p:cNvSpPr/>
            <p:nvPr/>
          </p:nvSpPr>
          <p:spPr>
            <a:xfrm>
              <a:off x="4327375" y="274015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9" y="2"/>
                  </a:cubicBezTo>
                  <a:cubicBezTo>
                    <a:pt x="1" y="2"/>
                    <a:pt x="1" y="404"/>
                    <a:pt x="279" y="404"/>
                  </a:cubicBezTo>
                  <a:cubicBezTo>
                    <a:pt x="547" y="404"/>
                    <a:pt x="556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09" name="Google Shape;12709;p23"/>
            <p:cNvSpPr/>
            <p:nvPr/>
          </p:nvSpPr>
          <p:spPr>
            <a:xfrm>
              <a:off x="4252550" y="2763300"/>
              <a:ext cx="13900" cy="10100"/>
            </a:xfrm>
            <a:custGeom>
              <a:avLst/>
              <a:gdLst/>
              <a:ahLst/>
              <a:cxnLst/>
              <a:rect l="l" t="t" r="r" b="b"/>
              <a:pathLst>
                <a:path w="556" h="404" extrusionOk="0">
                  <a:moveTo>
                    <a:pt x="306" y="1"/>
                  </a:moveTo>
                  <a:cubicBezTo>
                    <a:pt x="297" y="1"/>
                    <a:pt x="288" y="1"/>
                    <a:pt x="278" y="2"/>
                  </a:cubicBezTo>
                  <a:cubicBezTo>
                    <a:pt x="0" y="2"/>
                    <a:pt x="0" y="403"/>
                    <a:pt x="278" y="403"/>
                  </a:cubicBezTo>
                  <a:cubicBezTo>
                    <a:pt x="546" y="403"/>
                    <a:pt x="555" y="1"/>
                    <a:pt x="3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0" name="Google Shape;12710;p23"/>
            <p:cNvSpPr/>
            <p:nvPr/>
          </p:nvSpPr>
          <p:spPr>
            <a:xfrm>
              <a:off x="4277225" y="2763300"/>
              <a:ext cx="14675" cy="10100"/>
            </a:xfrm>
            <a:custGeom>
              <a:avLst/>
              <a:gdLst/>
              <a:ahLst/>
              <a:cxnLst/>
              <a:rect l="l" t="t" r="r" b="b"/>
              <a:pathLst>
                <a:path w="587" h="404" extrusionOk="0">
                  <a:moveTo>
                    <a:pt x="309" y="1"/>
                  </a:moveTo>
                  <a:cubicBezTo>
                    <a:pt x="299" y="1"/>
                    <a:pt x="289" y="1"/>
                    <a:pt x="279" y="2"/>
                  </a:cubicBezTo>
                  <a:cubicBezTo>
                    <a:pt x="1" y="2"/>
                    <a:pt x="1" y="403"/>
                    <a:pt x="279" y="403"/>
                  </a:cubicBezTo>
                  <a:cubicBezTo>
                    <a:pt x="576" y="403"/>
                    <a:pt x="587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1" name="Google Shape;12711;p23"/>
            <p:cNvSpPr/>
            <p:nvPr/>
          </p:nvSpPr>
          <p:spPr>
            <a:xfrm>
              <a:off x="4301925" y="27618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cubicBezTo>
                    <a:pt x="587" y="433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2" name="Google Shape;12712;p23"/>
            <p:cNvSpPr/>
            <p:nvPr/>
          </p:nvSpPr>
          <p:spPr>
            <a:xfrm>
              <a:off x="4252550" y="2786500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3" name="Google Shape;12713;p23"/>
            <p:cNvSpPr/>
            <p:nvPr/>
          </p:nvSpPr>
          <p:spPr>
            <a:xfrm>
              <a:off x="4277225" y="2786500"/>
              <a:ext cx="14700" cy="10825"/>
            </a:xfrm>
            <a:custGeom>
              <a:avLst/>
              <a:gdLst/>
              <a:ahLst/>
              <a:cxnLst/>
              <a:rect l="l" t="t" r="r" b="b"/>
              <a:pathLst>
                <a:path w="588" h="433" extrusionOk="0">
                  <a:moveTo>
                    <a:pt x="279" y="0"/>
                  </a:moveTo>
                  <a:cubicBezTo>
                    <a:pt x="1" y="0"/>
                    <a:pt x="1" y="432"/>
                    <a:pt x="279" y="432"/>
                  </a:cubicBezTo>
                  <a:cubicBezTo>
                    <a:pt x="587" y="432"/>
                    <a:pt x="587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4" name="Google Shape;12714;p23"/>
            <p:cNvSpPr/>
            <p:nvPr/>
          </p:nvSpPr>
          <p:spPr>
            <a:xfrm>
              <a:off x="4301925" y="2786500"/>
              <a:ext cx="14675" cy="10825"/>
            </a:xfrm>
            <a:custGeom>
              <a:avLst/>
              <a:gdLst/>
              <a:ahLst/>
              <a:cxnLst/>
              <a:rect l="l" t="t" r="r" b="b"/>
              <a:pathLst>
                <a:path w="587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cubicBezTo>
                    <a:pt x="587" y="432"/>
                    <a:pt x="587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15" name="Google Shape;12715;p23"/>
          <p:cNvSpPr/>
          <p:nvPr/>
        </p:nvSpPr>
        <p:spPr>
          <a:xfrm>
            <a:off x="6698420" y="2487335"/>
            <a:ext cx="512093" cy="500211"/>
          </a:xfrm>
          <a:custGeom>
            <a:avLst/>
            <a:gdLst/>
            <a:ahLst/>
            <a:cxnLst/>
            <a:rect l="l" t="t" r="r" b="b"/>
            <a:pathLst>
              <a:path w="14567" h="14229" extrusionOk="0">
                <a:moveTo>
                  <a:pt x="6157" y="209"/>
                </a:moveTo>
                <a:cubicBezTo>
                  <a:pt x="7199" y="209"/>
                  <a:pt x="8240" y="911"/>
                  <a:pt x="8240" y="2316"/>
                </a:cubicBezTo>
                <a:lnTo>
                  <a:pt x="8240" y="3550"/>
                </a:lnTo>
                <a:lnTo>
                  <a:pt x="4074" y="3550"/>
                </a:lnTo>
                <a:lnTo>
                  <a:pt x="4074" y="2316"/>
                </a:lnTo>
                <a:cubicBezTo>
                  <a:pt x="4074" y="911"/>
                  <a:pt x="5115" y="209"/>
                  <a:pt x="6157" y="209"/>
                </a:cubicBezTo>
                <a:close/>
                <a:moveTo>
                  <a:pt x="10894" y="6945"/>
                </a:moveTo>
                <a:lnTo>
                  <a:pt x="10894" y="8148"/>
                </a:lnTo>
                <a:lnTo>
                  <a:pt x="10092" y="8148"/>
                </a:lnTo>
                <a:lnTo>
                  <a:pt x="10092" y="7871"/>
                </a:lnTo>
                <a:cubicBezTo>
                  <a:pt x="10092" y="7377"/>
                  <a:pt x="10431" y="6976"/>
                  <a:pt x="10894" y="6945"/>
                </a:cubicBezTo>
                <a:close/>
                <a:moveTo>
                  <a:pt x="11326" y="6976"/>
                </a:moveTo>
                <a:cubicBezTo>
                  <a:pt x="11697" y="7099"/>
                  <a:pt x="11913" y="7469"/>
                  <a:pt x="11913" y="7840"/>
                </a:cubicBezTo>
                <a:lnTo>
                  <a:pt x="11913" y="7871"/>
                </a:lnTo>
                <a:lnTo>
                  <a:pt x="11913" y="8148"/>
                </a:lnTo>
                <a:lnTo>
                  <a:pt x="11326" y="8148"/>
                </a:lnTo>
                <a:lnTo>
                  <a:pt x="11326" y="6976"/>
                </a:lnTo>
                <a:close/>
                <a:moveTo>
                  <a:pt x="13425" y="8550"/>
                </a:moveTo>
                <a:lnTo>
                  <a:pt x="13425" y="12623"/>
                </a:lnTo>
                <a:lnTo>
                  <a:pt x="12592" y="12623"/>
                </a:lnTo>
                <a:cubicBezTo>
                  <a:pt x="12314" y="12623"/>
                  <a:pt x="12314" y="13025"/>
                  <a:pt x="12592" y="13025"/>
                </a:cubicBezTo>
                <a:lnTo>
                  <a:pt x="13518" y="13025"/>
                </a:lnTo>
                <a:lnTo>
                  <a:pt x="13950" y="13796"/>
                </a:lnTo>
                <a:lnTo>
                  <a:pt x="8055" y="13827"/>
                </a:lnTo>
                <a:lnTo>
                  <a:pt x="8055" y="13827"/>
                </a:lnTo>
                <a:lnTo>
                  <a:pt x="8487" y="13055"/>
                </a:lnTo>
                <a:lnTo>
                  <a:pt x="11481" y="13055"/>
                </a:lnTo>
                <a:cubicBezTo>
                  <a:pt x="11758" y="13055"/>
                  <a:pt x="11758" y="12623"/>
                  <a:pt x="11481" y="12623"/>
                </a:cubicBezTo>
                <a:lnTo>
                  <a:pt x="8580" y="12623"/>
                </a:lnTo>
                <a:lnTo>
                  <a:pt x="8580" y="8550"/>
                </a:lnTo>
                <a:lnTo>
                  <a:pt x="9660" y="8550"/>
                </a:lnTo>
                <a:lnTo>
                  <a:pt x="9660" y="9074"/>
                </a:lnTo>
                <a:cubicBezTo>
                  <a:pt x="9660" y="9213"/>
                  <a:pt x="9768" y="9283"/>
                  <a:pt x="9876" y="9283"/>
                </a:cubicBezTo>
                <a:cubicBezTo>
                  <a:pt x="9984" y="9283"/>
                  <a:pt x="10092" y="9213"/>
                  <a:pt x="10092" y="9074"/>
                </a:cubicBezTo>
                <a:lnTo>
                  <a:pt x="10092" y="8550"/>
                </a:lnTo>
                <a:lnTo>
                  <a:pt x="11913" y="8550"/>
                </a:lnTo>
                <a:lnTo>
                  <a:pt x="11913" y="9074"/>
                </a:lnTo>
                <a:cubicBezTo>
                  <a:pt x="11913" y="9213"/>
                  <a:pt x="12021" y="9283"/>
                  <a:pt x="12129" y="9283"/>
                </a:cubicBezTo>
                <a:cubicBezTo>
                  <a:pt x="12237" y="9283"/>
                  <a:pt x="12345" y="9213"/>
                  <a:pt x="12345" y="9074"/>
                </a:cubicBezTo>
                <a:lnTo>
                  <a:pt x="12345" y="8550"/>
                </a:lnTo>
                <a:close/>
                <a:moveTo>
                  <a:pt x="8178" y="11512"/>
                </a:moveTo>
                <a:lnTo>
                  <a:pt x="8178" y="12778"/>
                </a:lnTo>
                <a:lnTo>
                  <a:pt x="7592" y="13827"/>
                </a:lnTo>
                <a:lnTo>
                  <a:pt x="556" y="13827"/>
                </a:lnTo>
                <a:lnTo>
                  <a:pt x="1358" y="11512"/>
                </a:lnTo>
                <a:close/>
                <a:moveTo>
                  <a:pt x="6157" y="1"/>
                </a:moveTo>
                <a:cubicBezTo>
                  <a:pt x="4961" y="1"/>
                  <a:pt x="3765" y="772"/>
                  <a:pt x="3642" y="2316"/>
                </a:cubicBezTo>
                <a:lnTo>
                  <a:pt x="3642" y="3550"/>
                </a:lnTo>
                <a:lnTo>
                  <a:pt x="1204" y="3550"/>
                </a:lnTo>
                <a:cubicBezTo>
                  <a:pt x="1080" y="3550"/>
                  <a:pt x="988" y="3643"/>
                  <a:pt x="988" y="3766"/>
                </a:cubicBezTo>
                <a:lnTo>
                  <a:pt x="988" y="4692"/>
                </a:lnTo>
                <a:cubicBezTo>
                  <a:pt x="988" y="4831"/>
                  <a:pt x="1096" y="4900"/>
                  <a:pt x="1204" y="4900"/>
                </a:cubicBezTo>
                <a:cubicBezTo>
                  <a:pt x="1312" y="4900"/>
                  <a:pt x="1420" y="4831"/>
                  <a:pt x="1420" y="4692"/>
                </a:cubicBezTo>
                <a:lnTo>
                  <a:pt x="1420" y="3982"/>
                </a:lnTo>
                <a:lnTo>
                  <a:pt x="3642" y="3982"/>
                </a:lnTo>
                <a:lnTo>
                  <a:pt x="3642" y="5340"/>
                </a:lnTo>
                <a:cubicBezTo>
                  <a:pt x="3642" y="5479"/>
                  <a:pt x="3750" y="5548"/>
                  <a:pt x="3858" y="5548"/>
                </a:cubicBezTo>
                <a:cubicBezTo>
                  <a:pt x="3966" y="5548"/>
                  <a:pt x="4074" y="5479"/>
                  <a:pt x="4074" y="5340"/>
                </a:cubicBezTo>
                <a:lnTo>
                  <a:pt x="4074" y="3982"/>
                </a:lnTo>
                <a:lnTo>
                  <a:pt x="8240" y="3982"/>
                </a:lnTo>
                <a:lnTo>
                  <a:pt x="8240" y="5340"/>
                </a:lnTo>
                <a:cubicBezTo>
                  <a:pt x="8240" y="5479"/>
                  <a:pt x="8348" y="5548"/>
                  <a:pt x="8456" y="5548"/>
                </a:cubicBezTo>
                <a:cubicBezTo>
                  <a:pt x="8564" y="5548"/>
                  <a:pt x="8672" y="5479"/>
                  <a:pt x="8672" y="5340"/>
                </a:cubicBezTo>
                <a:lnTo>
                  <a:pt x="8672" y="3982"/>
                </a:lnTo>
                <a:lnTo>
                  <a:pt x="10894" y="3982"/>
                </a:lnTo>
                <a:lnTo>
                  <a:pt x="10894" y="6513"/>
                </a:lnTo>
                <a:cubicBezTo>
                  <a:pt x="10215" y="6574"/>
                  <a:pt x="9660" y="7161"/>
                  <a:pt x="9660" y="7871"/>
                </a:cubicBezTo>
                <a:lnTo>
                  <a:pt x="9660" y="8148"/>
                </a:lnTo>
                <a:lnTo>
                  <a:pt x="8364" y="8148"/>
                </a:lnTo>
                <a:cubicBezTo>
                  <a:pt x="8271" y="8148"/>
                  <a:pt x="8148" y="8241"/>
                  <a:pt x="8178" y="8364"/>
                </a:cubicBezTo>
                <a:lnTo>
                  <a:pt x="8178" y="11080"/>
                </a:lnTo>
                <a:lnTo>
                  <a:pt x="1420" y="11080"/>
                </a:lnTo>
                <a:lnTo>
                  <a:pt x="1420" y="5772"/>
                </a:lnTo>
                <a:cubicBezTo>
                  <a:pt x="1420" y="5633"/>
                  <a:pt x="1312" y="5564"/>
                  <a:pt x="1204" y="5564"/>
                </a:cubicBezTo>
                <a:cubicBezTo>
                  <a:pt x="1096" y="5564"/>
                  <a:pt x="988" y="5633"/>
                  <a:pt x="988" y="5772"/>
                </a:cubicBezTo>
                <a:lnTo>
                  <a:pt x="988" y="11265"/>
                </a:lnTo>
                <a:lnTo>
                  <a:pt x="31" y="13950"/>
                </a:lnTo>
                <a:cubicBezTo>
                  <a:pt x="0" y="14105"/>
                  <a:pt x="93" y="14228"/>
                  <a:pt x="247" y="14228"/>
                </a:cubicBezTo>
                <a:lnTo>
                  <a:pt x="14289" y="14228"/>
                </a:lnTo>
                <a:cubicBezTo>
                  <a:pt x="14443" y="14228"/>
                  <a:pt x="14567" y="14074"/>
                  <a:pt x="14474" y="13920"/>
                </a:cubicBezTo>
                <a:lnTo>
                  <a:pt x="13857" y="12778"/>
                </a:lnTo>
                <a:lnTo>
                  <a:pt x="13857" y="8364"/>
                </a:lnTo>
                <a:cubicBezTo>
                  <a:pt x="13857" y="8241"/>
                  <a:pt x="13764" y="8148"/>
                  <a:pt x="13641" y="8148"/>
                </a:cubicBezTo>
                <a:lnTo>
                  <a:pt x="12345" y="8148"/>
                </a:lnTo>
                <a:lnTo>
                  <a:pt x="12345" y="7871"/>
                </a:lnTo>
                <a:cubicBezTo>
                  <a:pt x="12345" y="7253"/>
                  <a:pt x="11913" y="6698"/>
                  <a:pt x="11326" y="6544"/>
                </a:cubicBezTo>
                <a:lnTo>
                  <a:pt x="11326" y="3766"/>
                </a:lnTo>
                <a:cubicBezTo>
                  <a:pt x="11326" y="3643"/>
                  <a:pt x="11234" y="3550"/>
                  <a:pt x="11110" y="3550"/>
                </a:cubicBezTo>
                <a:lnTo>
                  <a:pt x="8672" y="3550"/>
                </a:lnTo>
                <a:lnTo>
                  <a:pt x="8672" y="2316"/>
                </a:lnTo>
                <a:cubicBezTo>
                  <a:pt x="8549" y="772"/>
                  <a:pt x="7353" y="1"/>
                  <a:pt x="615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16" name="Google Shape;12716;p23"/>
          <p:cNvGrpSpPr/>
          <p:nvPr/>
        </p:nvGrpSpPr>
        <p:grpSpPr>
          <a:xfrm>
            <a:off x="1511339" y="4874257"/>
            <a:ext cx="508894" cy="386241"/>
            <a:chOff x="5505525" y="1948600"/>
            <a:chExt cx="361900" cy="274675"/>
          </a:xfrm>
        </p:grpSpPr>
        <p:sp>
          <p:nvSpPr>
            <p:cNvPr id="12717" name="Google Shape;12717;p23"/>
            <p:cNvSpPr/>
            <p:nvPr/>
          </p:nvSpPr>
          <p:spPr>
            <a:xfrm>
              <a:off x="5505525" y="1948600"/>
              <a:ext cx="361900" cy="274675"/>
            </a:xfrm>
            <a:custGeom>
              <a:avLst/>
              <a:gdLst/>
              <a:ahLst/>
              <a:cxnLst/>
              <a:rect l="l" t="t" r="r" b="b"/>
              <a:pathLst>
                <a:path w="14476" h="10987" extrusionOk="0">
                  <a:moveTo>
                    <a:pt x="12592" y="3333"/>
                  </a:moveTo>
                  <a:cubicBezTo>
                    <a:pt x="12469" y="3518"/>
                    <a:pt x="12376" y="3734"/>
                    <a:pt x="12376" y="3981"/>
                  </a:cubicBezTo>
                  <a:lnTo>
                    <a:pt x="12376" y="8209"/>
                  </a:lnTo>
                  <a:lnTo>
                    <a:pt x="11204" y="8209"/>
                  </a:lnTo>
                  <a:lnTo>
                    <a:pt x="11204" y="3333"/>
                  </a:lnTo>
                  <a:close/>
                  <a:moveTo>
                    <a:pt x="10772" y="432"/>
                  </a:moveTo>
                  <a:lnTo>
                    <a:pt x="10772" y="9104"/>
                  </a:lnTo>
                  <a:cubicBezTo>
                    <a:pt x="10772" y="9660"/>
                    <a:pt x="11019" y="10185"/>
                    <a:pt x="11451" y="10524"/>
                  </a:cubicBezTo>
                  <a:lnTo>
                    <a:pt x="1853" y="10524"/>
                  </a:lnTo>
                  <a:cubicBezTo>
                    <a:pt x="1050" y="10524"/>
                    <a:pt x="433" y="9876"/>
                    <a:pt x="433" y="9104"/>
                  </a:cubicBez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9073"/>
                  </a:lnTo>
                  <a:cubicBezTo>
                    <a:pt x="1" y="10123"/>
                    <a:pt x="803" y="10956"/>
                    <a:pt x="1853" y="10987"/>
                  </a:cubicBezTo>
                  <a:lnTo>
                    <a:pt x="12623" y="10987"/>
                  </a:lnTo>
                  <a:cubicBezTo>
                    <a:pt x="13642" y="10956"/>
                    <a:pt x="14475" y="10154"/>
                    <a:pt x="14475" y="9104"/>
                  </a:cubicBezTo>
                  <a:lnTo>
                    <a:pt x="14475" y="7901"/>
                  </a:lnTo>
                  <a:cubicBezTo>
                    <a:pt x="14475" y="7762"/>
                    <a:pt x="14375" y="7692"/>
                    <a:pt x="14274" y="7692"/>
                  </a:cubicBezTo>
                  <a:cubicBezTo>
                    <a:pt x="14174" y="7692"/>
                    <a:pt x="14074" y="7762"/>
                    <a:pt x="14074" y="7901"/>
                  </a:cubicBezTo>
                  <a:lnTo>
                    <a:pt x="14074" y="9104"/>
                  </a:lnTo>
                  <a:cubicBezTo>
                    <a:pt x="14074" y="9876"/>
                    <a:pt x="13426" y="10524"/>
                    <a:pt x="12623" y="10524"/>
                  </a:cubicBezTo>
                  <a:cubicBezTo>
                    <a:pt x="11852" y="10524"/>
                    <a:pt x="11204" y="9876"/>
                    <a:pt x="11204" y="9104"/>
                  </a:cubicBezTo>
                  <a:lnTo>
                    <a:pt x="11204" y="8672"/>
                  </a:lnTo>
                  <a:lnTo>
                    <a:pt x="12592" y="8672"/>
                  </a:lnTo>
                  <a:cubicBezTo>
                    <a:pt x="12716" y="8672"/>
                    <a:pt x="12809" y="8549"/>
                    <a:pt x="12809" y="8456"/>
                  </a:cubicBezTo>
                  <a:lnTo>
                    <a:pt x="12809" y="3981"/>
                  </a:lnTo>
                  <a:cubicBezTo>
                    <a:pt x="12778" y="3534"/>
                    <a:pt x="13109" y="3310"/>
                    <a:pt x="13441" y="3310"/>
                  </a:cubicBezTo>
                  <a:cubicBezTo>
                    <a:pt x="13773" y="3310"/>
                    <a:pt x="14105" y="3534"/>
                    <a:pt x="14074" y="3981"/>
                  </a:cubicBezTo>
                  <a:lnTo>
                    <a:pt x="14074" y="6821"/>
                  </a:lnTo>
                  <a:cubicBezTo>
                    <a:pt x="14043" y="6913"/>
                    <a:pt x="14166" y="7037"/>
                    <a:pt x="14259" y="7037"/>
                  </a:cubicBezTo>
                  <a:cubicBezTo>
                    <a:pt x="14382" y="7037"/>
                    <a:pt x="14475" y="6913"/>
                    <a:pt x="14475" y="6821"/>
                  </a:cubicBezTo>
                  <a:lnTo>
                    <a:pt x="14475" y="3981"/>
                  </a:lnTo>
                  <a:cubicBezTo>
                    <a:pt x="14475" y="3395"/>
                    <a:pt x="14043" y="2932"/>
                    <a:pt x="13457" y="2932"/>
                  </a:cubicBezTo>
                  <a:lnTo>
                    <a:pt x="11204" y="2932"/>
                  </a:lnTo>
                  <a:lnTo>
                    <a:pt x="11204" y="216"/>
                  </a:lnTo>
                  <a:cubicBezTo>
                    <a:pt x="11204" y="93"/>
                    <a:pt x="11111" y="0"/>
                    <a:pt x="109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8" name="Google Shape;12718;p23"/>
            <p:cNvSpPr/>
            <p:nvPr/>
          </p:nvSpPr>
          <p:spPr>
            <a:xfrm>
              <a:off x="5632850" y="209442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19" name="Google Shape;12719;p23"/>
            <p:cNvSpPr/>
            <p:nvPr/>
          </p:nvSpPr>
          <p:spPr>
            <a:xfrm>
              <a:off x="5632850" y="2146075"/>
              <a:ext cx="114200" cy="10075"/>
            </a:xfrm>
            <a:custGeom>
              <a:avLst/>
              <a:gdLst/>
              <a:ahLst/>
              <a:cxnLst/>
              <a:rect l="l" t="t" r="r" b="b"/>
              <a:pathLst>
                <a:path w="4568" h="403" extrusionOk="0">
                  <a:moveTo>
                    <a:pt x="4318" y="0"/>
                  </a:moveTo>
                  <a:cubicBezTo>
                    <a:pt x="4309" y="0"/>
                    <a:pt x="4299" y="1"/>
                    <a:pt x="4290" y="2"/>
                  </a:cubicBezTo>
                  <a:lnTo>
                    <a:pt x="309" y="2"/>
                  </a:lnTo>
                  <a:cubicBezTo>
                    <a:pt x="0" y="2"/>
                    <a:pt x="0" y="403"/>
                    <a:pt x="309" y="403"/>
                  </a:cubicBezTo>
                  <a:lnTo>
                    <a:pt x="4290" y="403"/>
                  </a:lnTo>
                  <a:cubicBezTo>
                    <a:pt x="4558" y="403"/>
                    <a:pt x="4567" y="0"/>
                    <a:pt x="43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0" name="Google Shape;12720;p23"/>
            <p:cNvSpPr/>
            <p:nvPr/>
          </p:nvSpPr>
          <p:spPr>
            <a:xfrm>
              <a:off x="5632850" y="2170800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2"/>
                    <a:pt x="309" y="432"/>
                  </a:cubicBezTo>
                  <a:lnTo>
                    <a:pt x="4290" y="432"/>
                  </a:lnTo>
                  <a:cubicBezTo>
                    <a:pt x="4568" y="432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1" name="Google Shape;12721;p23"/>
            <p:cNvSpPr/>
            <p:nvPr/>
          </p:nvSpPr>
          <p:spPr>
            <a:xfrm>
              <a:off x="5632850" y="2119875"/>
              <a:ext cx="114200" cy="10825"/>
            </a:xfrm>
            <a:custGeom>
              <a:avLst/>
              <a:gdLst/>
              <a:ahLst/>
              <a:cxnLst/>
              <a:rect l="l" t="t" r="r" b="b"/>
              <a:pathLst>
                <a:path w="4568" h="433" extrusionOk="0">
                  <a:moveTo>
                    <a:pt x="309" y="0"/>
                  </a:moveTo>
                  <a:cubicBezTo>
                    <a:pt x="0" y="0"/>
                    <a:pt x="0" y="433"/>
                    <a:pt x="309" y="433"/>
                  </a:cubicBezTo>
                  <a:lnTo>
                    <a:pt x="4290" y="433"/>
                  </a:lnTo>
                  <a:cubicBezTo>
                    <a:pt x="4568" y="433"/>
                    <a:pt x="4568" y="0"/>
                    <a:pt x="42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2" name="Google Shape;12722;p23"/>
            <p:cNvSpPr/>
            <p:nvPr/>
          </p:nvSpPr>
          <p:spPr>
            <a:xfrm>
              <a:off x="5543350" y="2093650"/>
              <a:ext cx="75625" cy="87975"/>
            </a:xfrm>
            <a:custGeom>
              <a:avLst/>
              <a:gdLst/>
              <a:ahLst/>
              <a:cxnLst/>
              <a:rect l="l" t="t" r="r" b="b"/>
              <a:pathLst>
                <a:path w="3025" h="3519" extrusionOk="0">
                  <a:moveTo>
                    <a:pt x="2623" y="432"/>
                  </a:moveTo>
                  <a:lnTo>
                    <a:pt x="2623" y="3086"/>
                  </a:lnTo>
                  <a:lnTo>
                    <a:pt x="432" y="3086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3302"/>
                  </a:lnTo>
                  <a:cubicBezTo>
                    <a:pt x="0" y="3426"/>
                    <a:pt x="93" y="3518"/>
                    <a:pt x="216" y="3518"/>
                  </a:cubicBezTo>
                  <a:lnTo>
                    <a:pt x="2809" y="3518"/>
                  </a:lnTo>
                  <a:cubicBezTo>
                    <a:pt x="2932" y="3518"/>
                    <a:pt x="3025" y="3426"/>
                    <a:pt x="3025" y="3302"/>
                  </a:cubicBezTo>
                  <a:lnTo>
                    <a:pt x="3025" y="216"/>
                  </a:lnTo>
                  <a:cubicBezTo>
                    <a:pt x="3025" y="93"/>
                    <a:pt x="2932" y="0"/>
                    <a:pt x="28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3" name="Google Shape;12723;p23"/>
            <p:cNvSpPr/>
            <p:nvPr/>
          </p:nvSpPr>
          <p:spPr>
            <a:xfrm>
              <a:off x="5543350" y="1989475"/>
              <a:ext cx="206025" cy="79500"/>
            </a:xfrm>
            <a:custGeom>
              <a:avLst/>
              <a:gdLst/>
              <a:ahLst/>
              <a:cxnLst/>
              <a:rect l="l" t="t" r="r" b="b"/>
              <a:pathLst>
                <a:path w="8241" h="3180" extrusionOk="0">
                  <a:moveTo>
                    <a:pt x="216" y="1"/>
                  </a:moveTo>
                  <a:cubicBezTo>
                    <a:pt x="93" y="1"/>
                    <a:pt x="0" y="93"/>
                    <a:pt x="0" y="217"/>
                  </a:cubicBezTo>
                  <a:lnTo>
                    <a:pt x="0" y="865"/>
                  </a:lnTo>
                  <a:cubicBezTo>
                    <a:pt x="0" y="1004"/>
                    <a:pt x="108" y="1073"/>
                    <a:pt x="216" y="1073"/>
                  </a:cubicBezTo>
                  <a:cubicBezTo>
                    <a:pt x="324" y="1073"/>
                    <a:pt x="432" y="1004"/>
                    <a:pt x="432" y="865"/>
                  </a:cubicBezTo>
                  <a:lnTo>
                    <a:pt x="432" y="433"/>
                  </a:lnTo>
                  <a:lnTo>
                    <a:pt x="7808" y="433"/>
                  </a:lnTo>
                  <a:lnTo>
                    <a:pt x="7808" y="2748"/>
                  </a:lnTo>
                  <a:lnTo>
                    <a:pt x="432" y="2748"/>
                  </a:lnTo>
                  <a:lnTo>
                    <a:pt x="432" y="1883"/>
                  </a:lnTo>
                  <a:cubicBezTo>
                    <a:pt x="432" y="1744"/>
                    <a:pt x="324" y="1675"/>
                    <a:pt x="216" y="1675"/>
                  </a:cubicBezTo>
                  <a:cubicBezTo>
                    <a:pt x="108" y="1675"/>
                    <a:pt x="0" y="1744"/>
                    <a:pt x="0" y="1883"/>
                  </a:cubicBezTo>
                  <a:lnTo>
                    <a:pt x="0" y="2964"/>
                  </a:lnTo>
                  <a:cubicBezTo>
                    <a:pt x="0" y="3087"/>
                    <a:pt x="93" y="3180"/>
                    <a:pt x="216" y="3180"/>
                  </a:cubicBezTo>
                  <a:lnTo>
                    <a:pt x="8024" y="3180"/>
                  </a:lnTo>
                  <a:cubicBezTo>
                    <a:pt x="8148" y="3180"/>
                    <a:pt x="8240" y="3087"/>
                    <a:pt x="8240" y="2964"/>
                  </a:cubicBezTo>
                  <a:lnTo>
                    <a:pt x="8240" y="217"/>
                  </a:lnTo>
                  <a:cubicBezTo>
                    <a:pt x="8240" y="93"/>
                    <a:pt x="8148" y="1"/>
                    <a:pt x="8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24" name="Google Shape;12724;p23"/>
          <p:cNvSpPr/>
          <p:nvPr/>
        </p:nvSpPr>
        <p:spPr>
          <a:xfrm>
            <a:off x="2489235" y="4812403"/>
            <a:ext cx="507769" cy="509949"/>
          </a:xfrm>
          <a:custGeom>
            <a:avLst/>
            <a:gdLst/>
            <a:ahLst/>
            <a:cxnLst/>
            <a:rect l="l" t="t" r="r" b="b"/>
            <a:pathLst>
              <a:path w="14444" h="14506" extrusionOk="0">
                <a:moveTo>
                  <a:pt x="7716" y="1790"/>
                </a:moveTo>
                <a:cubicBezTo>
                  <a:pt x="8148" y="1790"/>
                  <a:pt x="8457" y="2129"/>
                  <a:pt x="8457" y="2531"/>
                </a:cubicBezTo>
                <a:lnTo>
                  <a:pt x="8457" y="2685"/>
                </a:lnTo>
                <a:lnTo>
                  <a:pt x="8364" y="2685"/>
                </a:lnTo>
                <a:cubicBezTo>
                  <a:pt x="8086" y="2685"/>
                  <a:pt x="8086" y="3117"/>
                  <a:pt x="8364" y="3117"/>
                </a:cubicBezTo>
                <a:lnTo>
                  <a:pt x="8889" y="3117"/>
                </a:lnTo>
                <a:cubicBezTo>
                  <a:pt x="9259" y="3117"/>
                  <a:pt x="9568" y="3426"/>
                  <a:pt x="9568" y="3796"/>
                </a:cubicBezTo>
                <a:lnTo>
                  <a:pt x="9568" y="4105"/>
                </a:lnTo>
                <a:cubicBezTo>
                  <a:pt x="9568" y="4537"/>
                  <a:pt x="9228" y="4876"/>
                  <a:pt x="8796" y="4876"/>
                </a:cubicBezTo>
                <a:lnTo>
                  <a:pt x="5648" y="4876"/>
                </a:lnTo>
                <a:cubicBezTo>
                  <a:pt x="5216" y="4876"/>
                  <a:pt x="4877" y="4537"/>
                  <a:pt x="4877" y="4105"/>
                </a:cubicBezTo>
                <a:lnTo>
                  <a:pt x="4907" y="3796"/>
                </a:lnTo>
                <a:cubicBezTo>
                  <a:pt x="4907" y="3395"/>
                  <a:pt x="5216" y="3086"/>
                  <a:pt x="5617" y="3086"/>
                </a:cubicBezTo>
                <a:lnTo>
                  <a:pt x="7346" y="3086"/>
                </a:lnTo>
                <a:cubicBezTo>
                  <a:pt x="7623" y="3086"/>
                  <a:pt x="7623" y="2654"/>
                  <a:pt x="7346" y="2654"/>
                </a:cubicBezTo>
                <a:lnTo>
                  <a:pt x="5988" y="2654"/>
                </a:lnTo>
                <a:lnTo>
                  <a:pt x="5988" y="2531"/>
                </a:lnTo>
                <a:cubicBezTo>
                  <a:pt x="5988" y="2129"/>
                  <a:pt x="6327" y="1790"/>
                  <a:pt x="6728" y="1790"/>
                </a:cubicBezTo>
                <a:close/>
                <a:moveTo>
                  <a:pt x="9568" y="5056"/>
                </a:moveTo>
                <a:lnTo>
                  <a:pt x="9568" y="6913"/>
                </a:lnTo>
                <a:cubicBezTo>
                  <a:pt x="9568" y="8086"/>
                  <a:pt x="8642" y="9104"/>
                  <a:pt x="7438" y="9228"/>
                </a:cubicBezTo>
                <a:lnTo>
                  <a:pt x="7438" y="5308"/>
                </a:lnTo>
                <a:lnTo>
                  <a:pt x="8827" y="5308"/>
                </a:lnTo>
                <a:cubicBezTo>
                  <a:pt x="9092" y="5308"/>
                  <a:pt x="9356" y="5224"/>
                  <a:pt x="9568" y="5056"/>
                </a:cubicBezTo>
                <a:close/>
                <a:moveTo>
                  <a:pt x="4907" y="5030"/>
                </a:moveTo>
                <a:cubicBezTo>
                  <a:pt x="5101" y="5169"/>
                  <a:pt x="5344" y="5282"/>
                  <a:pt x="5592" y="5282"/>
                </a:cubicBezTo>
                <a:cubicBezTo>
                  <a:pt x="5621" y="5282"/>
                  <a:pt x="5650" y="5281"/>
                  <a:pt x="5679" y="5277"/>
                </a:cubicBezTo>
                <a:lnTo>
                  <a:pt x="7037" y="5277"/>
                </a:lnTo>
                <a:lnTo>
                  <a:pt x="7037" y="9228"/>
                </a:lnTo>
                <a:cubicBezTo>
                  <a:pt x="6790" y="9197"/>
                  <a:pt x="6543" y="9135"/>
                  <a:pt x="6327" y="9043"/>
                </a:cubicBezTo>
                <a:cubicBezTo>
                  <a:pt x="6298" y="9032"/>
                  <a:pt x="6270" y="9027"/>
                  <a:pt x="6244" y="9027"/>
                </a:cubicBezTo>
                <a:cubicBezTo>
                  <a:pt x="6049" y="9027"/>
                  <a:pt x="5951" y="9304"/>
                  <a:pt x="6142" y="9413"/>
                </a:cubicBezTo>
                <a:cubicBezTo>
                  <a:pt x="6512" y="9567"/>
                  <a:pt x="6883" y="9660"/>
                  <a:pt x="7253" y="9660"/>
                </a:cubicBezTo>
                <a:cubicBezTo>
                  <a:pt x="8395" y="9660"/>
                  <a:pt x="9413" y="8950"/>
                  <a:pt x="9814" y="7901"/>
                </a:cubicBezTo>
                <a:cubicBezTo>
                  <a:pt x="10277" y="8456"/>
                  <a:pt x="10956" y="8796"/>
                  <a:pt x="11666" y="8796"/>
                </a:cubicBezTo>
                <a:cubicBezTo>
                  <a:pt x="11944" y="8796"/>
                  <a:pt x="11944" y="8364"/>
                  <a:pt x="11666" y="8364"/>
                </a:cubicBezTo>
                <a:cubicBezTo>
                  <a:pt x="10987" y="8364"/>
                  <a:pt x="10339" y="7993"/>
                  <a:pt x="10000" y="7407"/>
                </a:cubicBezTo>
                <a:lnTo>
                  <a:pt x="9969" y="7345"/>
                </a:lnTo>
                <a:cubicBezTo>
                  <a:pt x="10000" y="7191"/>
                  <a:pt x="10031" y="7036"/>
                  <a:pt x="10000" y="6913"/>
                </a:cubicBezTo>
                <a:lnTo>
                  <a:pt x="10000" y="6728"/>
                </a:lnTo>
                <a:lnTo>
                  <a:pt x="12654" y="6728"/>
                </a:lnTo>
                <a:lnTo>
                  <a:pt x="12654" y="12684"/>
                </a:lnTo>
                <a:lnTo>
                  <a:pt x="1790" y="12684"/>
                </a:lnTo>
                <a:lnTo>
                  <a:pt x="1790" y="6728"/>
                </a:lnTo>
                <a:lnTo>
                  <a:pt x="4506" y="6728"/>
                </a:lnTo>
                <a:lnTo>
                  <a:pt x="4506" y="6913"/>
                </a:lnTo>
                <a:cubicBezTo>
                  <a:pt x="4506" y="7036"/>
                  <a:pt x="4506" y="7129"/>
                  <a:pt x="4506" y="7253"/>
                </a:cubicBezTo>
                <a:cubicBezTo>
                  <a:pt x="4475" y="7314"/>
                  <a:pt x="4445" y="7345"/>
                  <a:pt x="4414" y="7407"/>
                </a:cubicBezTo>
                <a:cubicBezTo>
                  <a:pt x="4105" y="7993"/>
                  <a:pt x="3457" y="8364"/>
                  <a:pt x="2778" y="8364"/>
                </a:cubicBezTo>
                <a:cubicBezTo>
                  <a:pt x="2500" y="8364"/>
                  <a:pt x="2500" y="8796"/>
                  <a:pt x="2778" y="8796"/>
                </a:cubicBezTo>
                <a:cubicBezTo>
                  <a:pt x="3519" y="8796"/>
                  <a:pt x="4228" y="8425"/>
                  <a:pt x="4661" y="7839"/>
                </a:cubicBezTo>
                <a:cubicBezTo>
                  <a:pt x="4784" y="8209"/>
                  <a:pt x="4969" y="8518"/>
                  <a:pt x="5247" y="8796"/>
                </a:cubicBezTo>
                <a:cubicBezTo>
                  <a:pt x="5290" y="8839"/>
                  <a:pt x="5338" y="8857"/>
                  <a:pt x="5384" y="8857"/>
                </a:cubicBezTo>
                <a:cubicBezTo>
                  <a:pt x="5538" y="8857"/>
                  <a:pt x="5674" y="8660"/>
                  <a:pt x="5556" y="8518"/>
                </a:cubicBezTo>
                <a:cubicBezTo>
                  <a:pt x="5123" y="8086"/>
                  <a:pt x="4907" y="7499"/>
                  <a:pt x="4907" y="6913"/>
                </a:cubicBezTo>
                <a:lnTo>
                  <a:pt x="4907" y="5030"/>
                </a:lnTo>
                <a:close/>
                <a:moveTo>
                  <a:pt x="12746" y="5802"/>
                </a:moveTo>
                <a:cubicBezTo>
                  <a:pt x="13148" y="5802"/>
                  <a:pt x="13487" y="6142"/>
                  <a:pt x="13487" y="6543"/>
                </a:cubicBezTo>
                <a:lnTo>
                  <a:pt x="13487" y="12684"/>
                </a:lnTo>
                <a:lnTo>
                  <a:pt x="13055" y="12684"/>
                </a:lnTo>
                <a:lnTo>
                  <a:pt x="13055" y="6512"/>
                </a:lnTo>
                <a:cubicBezTo>
                  <a:pt x="13055" y="6388"/>
                  <a:pt x="12962" y="6296"/>
                  <a:pt x="12839" y="6296"/>
                </a:cubicBezTo>
                <a:lnTo>
                  <a:pt x="10000" y="6296"/>
                </a:lnTo>
                <a:lnTo>
                  <a:pt x="10000" y="5802"/>
                </a:lnTo>
                <a:close/>
                <a:moveTo>
                  <a:pt x="4475" y="5802"/>
                </a:moveTo>
                <a:lnTo>
                  <a:pt x="4475" y="6327"/>
                </a:lnTo>
                <a:lnTo>
                  <a:pt x="1574" y="6327"/>
                </a:lnTo>
                <a:cubicBezTo>
                  <a:pt x="1451" y="6327"/>
                  <a:pt x="1358" y="6419"/>
                  <a:pt x="1358" y="6512"/>
                </a:cubicBezTo>
                <a:lnTo>
                  <a:pt x="1358" y="12715"/>
                </a:lnTo>
                <a:lnTo>
                  <a:pt x="957" y="12715"/>
                </a:lnTo>
                <a:lnTo>
                  <a:pt x="957" y="6543"/>
                </a:lnTo>
                <a:cubicBezTo>
                  <a:pt x="957" y="6142"/>
                  <a:pt x="1266" y="5802"/>
                  <a:pt x="1667" y="5802"/>
                </a:cubicBezTo>
                <a:close/>
                <a:moveTo>
                  <a:pt x="7932" y="13116"/>
                </a:moveTo>
                <a:cubicBezTo>
                  <a:pt x="7932" y="13271"/>
                  <a:pt x="7808" y="13394"/>
                  <a:pt x="7654" y="13394"/>
                </a:cubicBezTo>
                <a:lnTo>
                  <a:pt x="6759" y="13394"/>
                </a:lnTo>
                <a:cubicBezTo>
                  <a:pt x="6605" y="13394"/>
                  <a:pt x="6481" y="13271"/>
                  <a:pt x="6481" y="13116"/>
                </a:cubicBezTo>
                <a:close/>
                <a:moveTo>
                  <a:pt x="5494" y="0"/>
                </a:moveTo>
                <a:cubicBezTo>
                  <a:pt x="5216" y="0"/>
                  <a:pt x="5216" y="432"/>
                  <a:pt x="5494" y="432"/>
                </a:cubicBezTo>
                <a:cubicBezTo>
                  <a:pt x="5802" y="432"/>
                  <a:pt x="6080" y="556"/>
                  <a:pt x="6296" y="772"/>
                </a:cubicBezTo>
                <a:cubicBezTo>
                  <a:pt x="6451" y="926"/>
                  <a:pt x="6574" y="1173"/>
                  <a:pt x="6605" y="1389"/>
                </a:cubicBezTo>
                <a:cubicBezTo>
                  <a:pt x="6018" y="1451"/>
                  <a:pt x="5556" y="1944"/>
                  <a:pt x="5556" y="2562"/>
                </a:cubicBezTo>
                <a:lnTo>
                  <a:pt x="5556" y="2685"/>
                </a:lnTo>
                <a:cubicBezTo>
                  <a:pt x="4969" y="2716"/>
                  <a:pt x="4475" y="3210"/>
                  <a:pt x="4475" y="3827"/>
                </a:cubicBezTo>
                <a:lnTo>
                  <a:pt x="4475" y="3950"/>
                </a:lnTo>
                <a:cubicBezTo>
                  <a:pt x="4043" y="3457"/>
                  <a:pt x="3426" y="3179"/>
                  <a:pt x="2778" y="3179"/>
                </a:cubicBezTo>
                <a:cubicBezTo>
                  <a:pt x="2500" y="3179"/>
                  <a:pt x="2500" y="3611"/>
                  <a:pt x="2778" y="3611"/>
                </a:cubicBezTo>
                <a:cubicBezTo>
                  <a:pt x="3457" y="3611"/>
                  <a:pt x="4105" y="3981"/>
                  <a:pt x="4414" y="4568"/>
                </a:cubicBezTo>
                <a:lnTo>
                  <a:pt x="4475" y="4660"/>
                </a:lnTo>
                <a:lnTo>
                  <a:pt x="4475" y="4691"/>
                </a:lnTo>
                <a:lnTo>
                  <a:pt x="4475" y="5401"/>
                </a:lnTo>
                <a:lnTo>
                  <a:pt x="1667" y="5401"/>
                </a:lnTo>
                <a:cubicBezTo>
                  <a:pt x="1019" y="5401"/>
                  <a:pt x="494" y="5925"/>
                  <a:pt x="494" y="6574"/>
                </a:cubicBezTo>
                <a:lnTo>
                  <a:pt x="494" y="12746"/>
                </a:lnTo>
                <a:lnTo>
                  <a:pt x="216" y="12746"/>
                </a:lnTo>
                <a:cubicBezTo>
                  <a:pt x="203" y="12743"/>
                  <a:pt x="190" y="12741"/>
                  <a:pt x="178" y="12741"/>
                </a:cubicBezTo>
                <a:cubicBezTo>
                  <a:pt x="74" y="12741"/>
                  <a:pt x="0" y="12848"/>
                  <a:pt x="0" y="12931"/>
                </a:cubicBezTo>
                <a:lnTo>
                  <a:pt x="0" y="13456"/>
                </a:lnTo>
                <a:cubicBezTo>
                  <a:pt x="0" y="14042"/>
                  <a:pt x="463" y="14505"/>
                  <a:pt x="1050" y="14505"/>
                </a:cubicBezTo>
                <a:lnTo>
                  <a:pt x="11728" y="14505"/>
                </a:lnTo>
                <a:cubicBezTo>
                  <a:pt x="12006" y="14505"/>
                  <a:pt x="12006" y="14073"/>
                  <a:pt x="11728" y="14073"/>
                </a:cubicBezTo>
                <a:lnTo>
                  <a:pt x="1050" y="14073"/>
                </a:lnTo>
                <a:cubicBezTo>
                  <a:pt x="1033" y="14074"/>
                  <a:pt x="1016" y="14075"/>
                  <a:pt x="999" y="14075"/>
                </a:cubicBezTo>
                <a:cubicBezTo>
                  <a:pt x="654" y="14075"/>
                  <a:pt x="402" y="13779"/>
                  <a:pt x="402" y="13456"/>
                </a:cubicBezTo>
                <a:lnTo>
                  <a:pt x="402" y="13116"/>
                </a:lnTo>
                <a:lnTo>
                  <a:pt x="6111" y="13116"/>
                </a:lnTo>
                <a:cubicBezTo>
                  <a:pt x="6080" y="13487"/>
                  <a:pt x="6389" y="13795"/>
                  <a:pt x="6759" y="13826"/>
                </a:cubicBezTo>
                <a:lnTo>
                  <a:pt x="7654" y="13826"/>
                </a:lnTo>
                <a:cubicBezTo>
                  <a:pt x="8024" y="13826"/>
                  <a:pt x="8364" y="13517"/>
                  <a:pt x="8333" y="13116"/>
                </a:cubicBezTo>
                <a:lnTo>
                  <a:pt x="14043" y="13116"/>
                </a:lnTo>
                <a:lnTo>
                  <a:pt x="14043" y="13425"/>
                </a:lnTo>
                <a:cubicBezTo>
                  <a:pt x="14043" y="13764"/>
                  <a:pt x="13734" y="14042"/>
                  <a:pt x="13394" y="14042"/>
                </a:cubicBezTo>
                <a:lnTo>
                  <a:pt x="12808" y="14042"/>
                </a:lnTo>
                <a:cubicBezTo>
                  <a:pt x="12530" y="14042"/>
                  <a:pt x="12530" y="14474"/>
                  <a:pt x="12808" y="14474"/>
                </a:cubicBezTo>
                <a:lnTo>
                  <a:pt x="13394" y="14474"/>
                </a:lnTo>
                <a:cubicBezTo>
                  <a:pt x="13981" y="14474"/>
                  <a:pt x="14444" y="14011"/>
                  <a:pt x="14444" y="13425"/>
                </a:cubicBezTo>
                <a:lnTo>
                  <a:pt x="14444" y="12900"/>
                </a:lnTo>
                <a:cubicBezTo>
                  <a:pt x="14444" y="12808"/>
                  <a:pt x="14351" y="12715"/>
                  <a:pt x="14228" y="12715"/>
                </a:cubicBezTo>
                <a:lnTo>
                  <a:pt x="13888" y="12715"/>
                </a:lnTo>
                <a:lnTo>
                  <a:pt x="13888" y="6543"/>
                </a:lnTo>
                <a:cubicBezTo>
                  <a:pt x="13888" y="5895"/>
                  <a:pt x="13394" y="5370"/>
                  <a:pt x="12746" y="5370"/>
                </a:cubicBezTo>
                <a:lnTo>
                  <a:pt x="10000" y="5370"/>
                </a:lnTo>
                <a:lnTo>
                  <a:pt x="10000" y="4568"/>
                </a:lnTo>
                <a:cubicBezTo>
                  <a:pt x="10339" y="3950"/>
                  <a:pt x="10956" y="3580"/>
                  <a:pt x="11635" y="3580"/>
                </a:cubicBezTo>
                <a:cubicBezTo>
                  <a:pt x="11913" y="3580"/>
                  <a:pt x="11913" y="3179"/>
                  <a:pt x="11635" y="3179"/>
                </a:cubicBezTo>
                <a:cubicBezTo>
                  <a:pt x="11018" y="3179"/>
                  <a:pt x="10432" y="3426"/>
                  <a:pt x="10000" y="3858"/>
                </a:cubicBezTo>
                <a:lnTo>
                  <a:pt x="10000" y="3796"/>
                </a:lnTo>
                <a:cubicBezTo>
                  <a:pt x="10000" y="3179"/>
                  <a:pt x="9506" y="2685"/>
                  <a:pt x="8889" y="2685"/>
                </a:cubicBezTo>
                <a:lnTo>
                  <a:pt x="8889" y="2531"/>
                </a:lnTo>
                <a:cubicBezTo>
                  <a:pt x="8889" y="1944"/>
                  <a:pt x="8457" y="1451"/>
                  <a:pt x="7870" y="1389"/>
                </a:cubicBezTo>
                <a:cubicBezTo>
                  <a:pt x="7901" y="1142"/>
                  <a:pt x="8024" y="926"/>
                  <a:pt x="8179" y="772"/>
                </a:cubicBezTo>
                <a:cubicBezTo>
                  <a:pt x="8395" y="556"/>
                  <a:pt x="8703" y="432"/>
                  <a:pt x="8981" y="432"/>
                </a:cubicBezTo>
                <a:cubicBezTo>
                  <a:pt x="9259" y="432"/>
                  <a:pt x="9259" y="0"/>
                  <a:pt x="8981" y="0"/>
                </a:cubicBezTo>
                <a:cubicBezTo>
                  <a:pt x="8580" y="0"/>
                  <a:pt x="8179" y="185"/>
                  <a:pt x="7901" y="463"/>
                </a:cubicBezTo>
                <a:cubicBezTo>
                  <a:pt x="7654" y="710"/>
                  <a:pt x="7500" y="1049"/>
                  <a:pt x="7469" y="1389"/>
                </a:cubicBezTo>
                <a:lnTo>
                  <a:pt x="7037" y="1389"/>
                </a:lnTo>
                <a:cubicBezTo>
                  <a:pt x="7006" y="1049"/>
                  <a:pt x="6852" y="710"/>
                  <a:pt x="6605" y="463"/>
                </a:cubicBezTo>
                <a:cubicBezTo>
                  <a:pt x="6296" y="185"/>
                  <a:pt x="5926" y="0"/>
                  <a:pt x="5494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1969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725" name="Google Shape;12725;p23"/>
          <p:cNvGrpSpPr/>
          <p:nvPr/>
        </p:nvGrpSpPr>
        <p:grpSpPr>
          <a:xfrm>
            <a:off x="8802406" y="3271617"/>
            <a:ext cx="533818" cy="509949"/>
            <a:chOff x="2488025" y="3563250"/>
            <a:chExt cx="379625" cy="362650"/>
          </a:xfrm>
        </p:grpSpPr>
        <p:sp>
          <p:nvSpPr>
            <p:cNvPr id="12726" name="Google Shape;12726;p23"/>
            <p:cNvSpPr/>
            <p:nvPr/>
          </p:nvSpPr>
          <p:spPr>
            <a:xfrm>
              <a:off x="2767325" y="356362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8" y="1"/>
                  </a:moveTo>
                  <a:cubicBezTo>
                    <a:pt x="540" y="1"/>
                    <a:pt x="432" y="70"/>
                    <a:pt x="432" y="209"/>
                  </a:cubicBezTo>
                  <a:lnTo>
                    <a:pt x="432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50"/>
                  </a:lnTo>
                  <a:cubicBezTo>
                    <a:pt x="432" y="1088"/>
                    <a:pt x="540" y="1158"/>
                    <a:pt x="648" y="1158"/>
                  </a:cubicBezTo>
                  <a:cubicBezTo>
                    <a:pt x="756" y="1158"/>
                    <a:pt x="864" y="1088"/>
                    <a:pt x="864" y="950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9"/>
                  </a:lnTo>
                  <a:cubicBezTo>
                    <a:pt x="864" y="70"/>
                    <a:pt x="756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7" name="Google Shape;12727;p23"/>
            <p:cNvSpPr/>
            <p:nvPr/>
          </p:nvSpPr>
          <p:spPr>
            <a:xfrm>
              <a:off x="2758050" y="3712525"/>
              <a:ext cx="33200" cy="28975"/>
            </a:xfrm>
            <a:custGeom>
              <a:avLst/>
              <a:gdLst/>
              <a:ahLst/>
              <a:cxnLst/>
              <a:rect l="l" t="t" r="r" b="b"/>
              <a:pathLst>
                <a:path w="1328" h="1159" extrusionOk="0">
                  <a:moveTo>
                    <a:pt x="653" y="1"/>
                  </a:moveTo>
                  <a:cubicBezTo>
                    <a:pt x="549" y="1"/>
                    <a:pt x="448" y="70"/>
                    <a:pt x="464" y="209"/>
                  </a:cubicBezTo>
                  <a:lnTo>
                    <a:pt x="464" y="364"/>
                  </a:lnTo>
                  <a:lnTo>
                    <a:pt x="278" y="364"/>
                  </a:lnTo>
                  <a:cubicBezTo>
                    <a:pt x="1" y="364"/>
                    <a:pt x="1" y="796"/>
                    <a:pt x="278" y="796"/>
                  </a:cubicBezTo>
                  <a:lnTo>
                    <a:pt x="464" y="796"/>
                  </a:lnTo>
                  <a:lnTo>
                    <a:pt x="464" y="950"/>
                  </a:lnTo>
                  <a:cubicBezTo>
                    <a:pt x="464" y="1089"/>
                    <a:pt x="564" y="1158"/>
                    <a:pt x="664" y="1158"/>
                  </a:cubicBezTo>
                  <a:cubicBezTo>
                    <a:pt x="765" y="1158"/>
                    <a:pt x="865" y="1089"/>
                    <a:pt x="865" y="950"/>
                  </a:cubicBezTo>
                  <a:lnTo>
                    <a:pt x="865" y="796"/>
                  </a:lnTo>
                  <a:lnTo>
                    <a:pt x="1050" y="796"/>
                  </a:lnTo>
                  <a:cubicBezTo>
                    <a:pt x="1328" y="796"/>
                    <a:pt x="1328" y="364"/>
                    <a:pt x="1050" y="364"/>
                  </a:cubicBezTo>
                  <a:lnTo>
                    <a:pt x="865" y="36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8" name="Google Shape;12728;p23"/>
            <p:cNvSpPr/>
            <p:nvPr/>
          </p:nvSpPr>
          <p:spPr>
            <a:xfrm>
              <a:off x="2561300" y="3686100"/>
              <a:ext cx="32450" cy="28575"/>
            </a:xfrm>
            <a:custGeom>
              <a:avLst/>
              <a:gdLst/>
              <a:ahLst/>
              <a:cxnLst/>
              <a:rect l="l" t="t" r="r" b="b"/>
              <a:pathLst>
                <a:path w="1298" h="1143" extrusionOk="0">
                  <a:moveTo>
                    <a:pt x="649" y="1"/>
                  </a:moveTo>
                  <a:cubicBezTo>
                    <a:pt x="549" y="1"/>
                    <a:pt x="448" y="63"/>
                    <a:pt x="433" y="186"/>
                  </a:cubicBezTo>
                  <a:lnTo>
                    <a:pt x="433" y="371"/>
                  </a:lnTo>
                  <a:lnTo>
                    <a:pt x="279" y="371"/>
                  </a:lnTo>
                  <a:cubicBezTo>
                    <a:pt x="1" y="371"/>
                    <a:pt x="1" y="772"/>
                    <a:pt x="279" y="772"/>
                  </a:cubicBezTo>
                  <a:lnTo>
                    <a:pt x="433" y="772"/>
                  </a:lnTo>
                  <a:lnTo>
                    <a:pt x="433" y="958"/>
                  </a:lnTo>
                  <a:cubicBezTo>
                    <a:pt x="448" y="1081"/>
                    <a:pt x="549" y="1143"/>
                    <a:pt x="649" y="1143"/>
                  </a:cubicBezTo>
                  <a:cubicBezTo>
                    <a:pt x="749" y="1143"/>
                    <a:pt x="850" y="1081"/>
                    <a:pt x="865" y="958"/>
                  </a:cubicBezTo>
                  <a:lnTo>
                    <a:pt x="865" y="772"/>
                  </a:lnTo>
                  <a:lnTo>
                    <a:pt x="1019" y="772"/>
                  </a:lnTo>
                  <a:cubicBezTo>
                    <a:pt x="1297" y="772"/>
                    <a:pt x="1297" y="371"/>
                    <a:pt x="1019" y="371"/>
                  </a:cubicBezTo>
                  <a:lnTo>
                    <a:pt x="865" y="371"/>
                  </a:lnTo>
                  <a:lnTo>
                    <a:pt x="865" y="186"/>
                  </a:lnTo>
                  <a:cubicBezTo>
                    <a:pt x="850" y="63"/>
                    <a:pt x="749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29" name="Google Shape;12729;p23"/>
            <p:cNvSpPr/>
            <p:nvPr/>
          </p:nvSpPr>
          <p:spPr>
            <a:xfrm>
              <a:off x="2497275" y="3821325"/>
              <a:ext cx="33200" cy="29525"/>
            </a:xfrm>
            <a:custGeom>
              <a:avLst/>
              <a:gdLst/>
              <a:ahLst/>
              <a:cxnLst/>
              <a:rect l="l" t="t" r="r" b="b"/>
              <a:pathLst>
                <a:path w="1328" h="1181" extrusionOk="0">
                  <a:moveTo>
                    <a:pt x="679" y="0"/>
                  </a:moveTo>
                  <a:cubicBezTo>
                    <a:pt x="571" y="0"/>
                    <a:pt x="463" y="70"/>
                    <a:pt x="463" y="209"/>
                  </a:cubicBezTo>
                  <a:lnTo>
                    <a:pt x="463" y="394"/>
                  </a:lnTo>
                  <a:lnTo>
                    <a:pt x="278" y="394"/>
                  </a:lnTo>
                  <a:cubicBezTo>
                    <a:pt x="0" y="394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104"/>
                    <a:pt x="541" y="1181"/>
                    <a:pt x="649" y="1181"/>
                  </a:cubicBezTo>
                  <a:cubicBezTo>
                    <a:pt x="757" y="1181"/>
                    <a:pt x="865" y="1104"/>
                    <a:pt x="865" y="949"/>
                  </a:cubicBezTo>
                  <a:lnTo>
                    <a:pt x="865" y="795"/>
                  </a:lnTo>
                  <a:lnTo>
                    <a:pt x="1050" y="795"/>
                  </a:lnTo>
                  <a:cubicBezTo>
                    <a:pt x="1327" y="795"/>
                    <a:pt x="1327" y="394"/>
                    <a:pt x="1050" y="394"/>
                  </a:cubicBezTo>
                  <a:lnTo>
                    <a:pt x="895" y="394"/>
                  </a:lnTo>
                  <a:lnTo>
                    <a:pt x="895" y="209"/>
                  </a:lnTo>
                  <a:cubicBezTo>
                    <a:pt x="895" y="70"/>
                    <a:pt x="787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0" name="Google Shape;12730;p23"/>
            <p:cNvSpPr/>
            <p:nvPr/>
          </p:nvSpPr>
          <p:spPr>
            <a:xfrm>
              <a:off x="2831350" y="3821325"/>
              <a:ext cx="29350" cy="29725"/>
            </a:xfrm>
            <a:custGeom>
              <a:avLst/>
              <a:gdLst/>
              <a:ahLst/>
              <a:cxnLst/>
              <a:rect l="l" t="t" r="r" b="b"/>
              <a:pathLst>
                <a:path w="1174" h="1189" extrusionOk="0">
                  <a:moveTo>
                    <a:pt x="587" y="0"/>
                  </a:moveTo>
                  <a:cubicBezTo>
                    <a:pt x="479" y="0"/>
                    <a:pt x="371" y="70"/>
                    <a:pt x="371" y="209"/>
                  </a:cubicBezTo>
                  <a:lnTo>
                    <a:pt x="371" y="394"/>
                  </a:lnTo>
                  <a:lnTo>
                    <a:pt x="217" y="394"/>
                  </a:lnTo>
                  <a:cubicBezTo>
                    <a:pt x="93" y="394"/>
                    <a:pt x="1" y="487"/>
                    <a:pt x="1" y="579"/>
                  </a:cubicBezTo>
                  <a:cubicBezTo>
                    <a:pt x="1" y="703"/>
                    <a:pt x="93" y="795"/>
                    <a:pt x="217" y="795"/>
                  </a:cubicBezTo>
                  <a:lnTo>
                    <a:pt x="371" y="795"/>
                  </a:lnTo>
                  <a:lnTo>
                    <a:pt x="371" y="980"/>
                  </a:lnTo>
                  <a:cubicBezTo>
                    <a:pt x="371" y="1119"/>
                    <a:pt x="479" y="1189"/>
                    <a:pt x="587" y="1189"/>
                  </a:cubicBezTo>
                  <a:cubicBezTo>
                    <a:pt x="695" y="1189"/>
                    <a:pt x="803" y="1119"/>
                    <a:pt x="803" y="980"/>
                  </a:cubicBezTo>
                  <a:lnTo>
                    <a:pt x="803" y="795"/>
                  </a:lnTo>
                  <a:lnTo>
                    <a:pt x="957" y="795"/>
                  </a:lnTo>
                  <a:cubicBezTo>
                    <a:pt x="1081" y="795"/>
                    <a:pt x="1173" y="703"/>
                    <a:pt x="1173" y="579"/>
                  </a:cubicBezTo>
                  <a:cubicBezTo>
                    <a:pt x="1173" y="487"/>
                    <a:pt x="1081" y="394"/>
                    <a:pt x="957" y="394"/>
                  </a:cubicBezTo>
                  <a:lnTo>
                    <a:pt x="803" y="394"/>
                  </a:lnTo>
                  <a:lnTo>
                    <a:pt x="803" y="209"/>
                  </a:lnTo>
                  <a:cubicBezTo>
                    <a:pt x="803" y="70"/>
                    <a:pt x="695" y="0"/>
                    <a:pt x="5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1" name="Google Shape;12731;p23"/>
            <p:cNvSpPr/>
            <p:nvPr/>
          </p:nvSpPr>
          <p:spPr>
            <a:xfrm>
              <a:off x="2794325" y="3895975"/>
              <a:ext cx="32425" cy="29350"/>
            </a:xfrm>
            <a:custGeom>
              <a:avLst/>
              <a:gdLst/>
              <a:ahLst/>
              <a:cxnLst/>
              <a:rect l="l" t="t" r="r" b="b"/>
              <a:pathLst>
                <a:path w="1297" h="1174" extrusionOk="0">
                  <a:moveTo>
                    <a:pt x="648" y="0"/>
                  </a:moveTo>
                  <a:cubicBezTo>
                    <a:pt x="525" y="0"/>
                    <a:pt x="432" y="93"/>
                    <a:pt x="432" y="216"/>
                  </a:cubicBezTo>
                  <a:lnTo>
                    <a:pt x="432" y="371"/>
                  </a:lnTo>
                  <a:lnTo>
                    <a:pt x="278" y="371"/>
                  </a:lnTo>
                  <a:cubicBezTo>
                    <a:pt x="0" y="371"/>
                    <a:pt x="0" y="803"/>
                    <a:pt x="278" y="803"/>
                  </a:cubicBezTo>
                  <a:lnTo>
                    <a:pt x="432" y="803"/>
                  </a:lnTo>
                  <a:lnTo>
                    <a:pt x="432" y="988"/>
                  </a:lnTo>
                  <a:cubicBezTo>
                    <a:pt x="432" y="1080"/>
                    <a:pt x="525" y="1173"/>
                    <a:pt x="648" y="1173"/>
                  </a:cubicBezTo>
                  <a:cubicBezTo>
                    <a:pt x="772" y="1173"/>
                    <a:pt x="864" y="1080"/>
                    <a:pt x="864" y="988"/>
                  </a:cubicBezTo>
                  <a:lnTo>
                    <a:pt x="864" y="803"/>
                  </a:lnTo>
                  <a:lnTo>
                    <a:pt x="1019" y="803"/>
                  </a:lnTo>
                  <a:cubicBezTo>
                    <a:pt x="1296" y="803"/>
                    <a:pt x="1296" y="402"/>
                    <a:pt x="1019" y="402"/>
                  </a:cubicBezTo>
                  <a:lnTo>
                    <a:pt x="1019" y="371"/>
                  </a:lnTo>
                  <a:lnTo>
                    <a:pt x="864" y="371"/>
                  </a:lnTo>
                  <a:lnTo>
                    <a:pt x="864" y="216"/>
                  </a:lnTo>
                  <a:cubicBezTo>
                    <a:pt x="864" y="93"/>
                    <a:pt x="772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2" name="Google Shape;12732;p23"/>
            <p:cNvSpPr/>
            <p:nvPr/>
          </p:nvSpPr>
          <p:spPr>
            <a:xfrm>
              <a:off x="2532775" y="3895575"/>
              <a:ext cx="33175" cy="30325"/>
            </a:xfrm>
            <a:custGeom>
              <a:avLst/>
              <a:gdLst/>
              <a:ahLst/>
              <a:cxnLst/>
              <a:rect l="l" t="t" r="r" b="b"/>
              <a:pathLst>
                <a:path w="1327" h="1213" extrusionOk="0">
                  <a:moveTo>
                    <a:pt x="679" y="1"/>
                  </a:moveTo>
                  <a:cubicBezTo>
                    <a:pt x="571" y="1"/>
                    <a:pt x="463" y="78"/>
                    <a:pt x="463" y="232"/>
                  </a:cubicBezTo>
                  <a:lnTo>
                    <a:pt x="463" y="387"/>
                  </a:lnTo>
                  <a:lnTo>
                    <a:pt x="309" y="387"/>
                  </a:lnTo>
                  <a:cubicBezTo>
                    <a:pt x="0" y="387"/>
                    <a:pt x="0" y="819"/>
                    <a:pt x="309" y="819"/>
                  </a:cubicBezTo>
                  <a:lnTo>
                    <a:pt x="463" y="819"/>
                  </a:lnTo>
                  <a:lnTo>
                    <a:pt x="463" y="1004"/>
                  </a:lnTo>
                  <a:cubicBezTo>
                    <a:pt x="463" y="1143"/>
                    <a:pt x="571" y="1212"/>
                    <a:pt x="679" y="1212"/>
                  </a:cubicBezTo>
                  <a:cubicBezTo>
                    <a:pt x="787" y="1212"/>
                    <a:pt x="895" y="1143"/>
                    <a:pt x="895" y="1004"/>
                  </a:cubicBezTo>
                  <a:lnTo>
                    <a:pt x="895" y="819"/>
                  </a:lnTo>
                  <a:lnTo>
                    <a:pt x="1049" y="819"/>
                  </a:lnTo>
                  <a:cubicBezTo>
                    <a:pt x="1318" y="819"/>
                    <a:pt x="1327" y="416"/>
                    <a:pt x="1077" y="416"/>
                  </a:cubicBezTo>
                  <a:cubicBezTo>
                    <a:pt x="1068" y="416"/>
                    <a:pt x="1059" y="416"/>
                    <a:pt x="1049" y="418"/>
                  </a:cubicBezTo>
                  <a:lnTo>
                    <a:pt x="1049" y="387"/>
                  </a:lnTo>
                  <a:lnTo>
                    <a:pt x="895" y="387"/>
                  </a:lnTo>
                  <a:lnTo>
                    <a:pt x="895" y="232"/>
                  </a:lnTo>
                  <a:cubicBezTo>
                    <a:pt x="895" y="78"/>
                    <a:pt x="787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3" name="Google Shape;12733;p23"/>
            <p:cNvSpPr/>
            <p:nvPr/>
          </p:nvSpPr>
          <p:spPr>
            <a:xfrm>
              <a:off x="2488025" y="3563250"/>
              <a:ext cx="379625" cy="362075"/>
            </a:xfrm>
            <a:custGeom>
              <a:avLst/>
              <a:gdLst/>
              <a:ahLst/>
              <a:cxnLst/>
              <a:rect l="l" t="t" r="r" b="b"/>
              <a:pathLst>
                <a:path w="15185" h="14483" extrusionOk="0">
                  <a:moveTo>
                    <a:pt x="1768" y="2562"/>
                  </a:moveTo>
                  <a:cubicBezTo>
                    <a:pt x="2048" y="2562"/>
                    <a:pt x="2337" y="2811"/>
                    <a:pt x="2222" y="3156"/>
                  </a:cubicBezTo>
                  <a:cubicBezTo>
                    <a:pt x="2130" y="3403"/>
                    <a:pt x="2037" y="3680"/>
                    <a:pt x="1975" y="3927"/>
                  </a:cubicBezTo>
                  <a:lnTo>
                    <a:pt x="1111" y="3680"/>
                  </a:lnTo>
                  <a:cubicBezTo>
                    <a:pt x="1173" y="3403"/>
                    <a:pt x="1265" y="3156"/>
                    <a:pt x="1358" y="2878"/>
                  </a:cubicBezTo>
                  <a:cubicBezTo>
                    <a:pt x="1428" y="2655"/>
                    <a:pt x="1597" y="2562"/>
                    <a:pt x="1768" y="2562"/>
                  </a:cubicBezTo>
                  <a:close/>
                  <a:moveTo>
                    <a:pt x="13603" y="2562"/>
                  </a:moveTo>
                  <a:cubicBezTo>
                    <a:pt x="13773" y="2562"/>
                    <a:pt x="13941" y="2655"/>
                    <a:pt x="14011" y="2878"/>
                  </a:cubicBezTo>
                  <a:cubicBezTo>
                    <a:pt x="14135" y="3156"/>
                    <a:pt x="14197" y="3434"/>
                    <a:pt x="14258" y="3680"/>
                  </a:cubicBezTo>
                  <a:lnTo>
                    <a:pt x="13394" y="3927"/>
                  </a:lnTo>
                  <a:cubicBezTo>
                    <a:pt x="13332" y="3680"/>
                    <a:pt x="13271" y="3434"/>
                    <a:pt x="13178" y="3156"/>
                  </a:cubicBezTo>
                  <a:cubicBezTo>
                    <a:pt x="13044" y="2811"/>
                    <a:pt x="13326" y="2562"/>
                    <a:pt x="13603" y="2562"/>
                  </a:cubicBezTo>
                  <a:close/>
                  <a:moveTo>
                    <a:pt x="9660" y="3341"/>
                  </a:moveTo>
                  <a:cubicBezTo>
                    <a:pt x="9166" y="4020"/>
                    <a:pt x="8148" y="4329"/>
                    <a:pt x="7345" y="4452"/>
                  </a:cubicBezTo>
                  <a:cubicBezTo>
                    <a:pt x="6728" y="4514"/>
                    <a:pt x="6111" y="4545"/>
                    <a:pt x="5524" y="4545"/>
                  </a:cubicBezTo>
                  <a:lnTo>
                    <a:pt x="5524" y="3341"/>
                  </a:lnTo>
                  <a:close/>
                  <a:moveTo>
                    <a:pt x="8271" y="8063"/>
                  </a:moveTo>
                  <a:lnTo>
                    <a:pt x="8271" y="9112"/>
                  </a:lnTo>
                  <a:cubicBezTo>
                    <a:pt x="8271" y="9452"/>
                    <a:pt x="8024" y="9729"/>
                    <a:pt x="7685" y="9729"/>
                  </a:cubicBezTo>
                  <a:cubicBezTo>
                    <a:pt x="7345" y="9729"/>
                    <a:pt x="7067" y="9452"/>
                    <a:pt x="7067" y="9112"/>
                  </a:cubicBezTo>
                  <a:lnTo>
                    <a:pt x="7067" y="8063"/>
                  </a:lnTo>
                  <a:cubicBezTo>
                    <a:pt x="7191" y="8094"/>
                    <a:pt x="7345" y="8094"/>
                    <a:pt x="7469" y="8094"/>
                  </a:cubicBezTo>
                  <a:lnTo>
                    <a:pt x="7870" y="8094"/>
                  </a:lnTo>
                  <a:cubicBezTo>
                    <a:pt x="7993" y="8094"/>
                    <a:pt x="8148" y="8094"/>
                    <a:pt x="8271" y="8063"/>
                  </a:cubicBezTo>
                  <a:close/>
                  <a:moveTo>
                    <a:pt x="7685" y="0"/>
                  </a:moveTo>
                  <a:cubicBezTo>
                    <a:pt x="7631" y="0"/>
                    <a:pt x="7577" y="23"/>
                    <a:pt x="7530" y="70"/>
                  </a:cubicBezTo>
                  <a:lnTo>
                    <a:pt x="6512" y="1088"/>
                  </a:lnTo>
                  <a:lnTo>
                    <a:pt x="6049" y="656"/>
                  </a:lnTo>
                  <a:lnTo>
                    <a:pt x="5463" y="70"/>
                  </a:lnTo>
                  <a:cubicBezTo>
                    <a:pt x="5424" y="31"/>
                    <a:pt x="5376" y="13"/>
                    <a:pt x="5329" y="13"/>
                  </a:cubicBezTo>
                  <a:cubicBezTo>
                    <a:pt x="5225" y="13"/>
                    <a:pt x="5123" y="97"/>
                    <a:pt x="5123" y="224"/>
                  </a:cubicBezTo>
                  <a:lnTo>
                    <a:pt x="5123" y="1551"/>
                  </a:lnTo>
                  <a:cubicBezTo>
                    <a:pt x="5123" y="1690"/>
                    <a:pt x="5223" y="1759"/>
                    <a:pt x="5324" y="1759"/>
                  </a:cubicBezTo>
                  <a:cubicBezTo>
                    <a:pt x="5424" y="1759"/>
                    <a:pt x="5524" y="1690"/>
                    <a:pt x="5524" y="1551"/>
                  </a:cubicBezTo>
                  <a:lnTo>
                    <a:pt x="5524" y="718"/>
                  </a:lnTo>
                  <a:lnTo>
                    <a:pt x="5740" y="934"/>
                  </a:lnTo>
                  <a:lnTo>
                    <a:pt x="6296" y="1489"/>
                  </a:lnTo>
                  <a:cubicBezTo>
                    <a:pt x="6342" y="1551"/>
                    <a:pt x="6412" y="1582"/>
                    <a:pt x="6481" y="1582"/>
                  </a:cubicBezTo>
                  <a:cubicBezTo>
                    <a:pt x="6551" y="1582"/>
                    <a:pt x="6620" y="1551"/>
                    <a:pt x="6666" y="1489"/>
                  </a:cubicBezTo>
                  <a:lnTo>
                    <a:pt x="7654" y="502"/>
                  </a:lnTo>
                  <a:lnTo>
                    <a:pt x="8672" y="1520"/>
                  </a:lnTo>
                  <a:cubicBezTo>
                    <a:pt x="8719" y="1566"/>
                    <a:pt x="8773" y="1590"/>
                    <a:pt x="8827" y="1590"/>
                  </a:cubicBezTo>
                  <a:cubicBezTo>
                    <a:pt x="8881" y="1590"/>
                    <a:pt x="8935" y="1566"/>
                    <a:pt x="8981" y="1520"/>
                  </a:cubicBezTo>
                  <a:lnTo>
                    <a:pt x="9567" y="934"/>
                  </a:lnTo>
                  <a:lnTo>
                    <a:pt x="9814" y="718"/>
                  </a:lnTo>
                  <a:lnTo>
                    <a:pt x="9814" y="2909"/>
                  </a:lnTo>
                  <a:lnTo>
                    <a:pt x="5524" y="2909"/>
                  </a:lnTo>
                  <a:lnTo>
                    <a:pt x="5524" y="2600"/>
                  </a:lnTo>
                  <a:cubicBezTo>
                    <a:pt x="5524" y="2461"/>
                    <a:pt x="5416" y="2392"/>
                    <a:pt x="5308" y="2392"/>
                  </a:cubicBezTo>
                  <a:cubicBezTo>
                    <a:pt x="5200" y="2392"/>
                    <a:pt x="5092" y="2461"/>
                    <a:pt x="5092" y="2600"/>
                  </a:cubicBezTo>
                  <a:lnTo>
                    <a:pt x="5092" y="5717"/>
                  </a:lnTo>
                  <a:cubicBezTo>
                    <a:pt x="5092" y="6705"/>
                    <a:pt x="5710" y="7569"/>
                    <a:pt x="6635" y="7939"/>
                  </a:cubicBezTo>
                  <a:lnTo>
                    <a:pt x="6635" y="8618"/>
                  </a:lnTo>
                  <a:lnTo>
                    <a:pt x="5463" y="8618"/>
                  </a:lnTo>
                  <a:cubicBezTo>
                    <a:pt x="4382" y="8618"/>
                    <a:pt x="3395" y="8094"/>
                    <a:pt x="2778" y="7230"/>
                  </a:cubicBezTo>
                  <a:cubicBezTo>
                    <a:pt x="2099" y="6273"/>
                    <a:pt x="2068" y="4915"/>
                    <a:pt x="2623" y="3279"/>
                  </a:cubicBezTo>
                  <a:cubicBezTo>
                    <a:pt x="2857" y="2618"/>
                    <a:pt x="2281" y="2141"/>
                    <a:pt x="1731" y="2141"/>
                  </a:cubicBezTo>
                  <a:cubicBezTo>
                    <a:pt x="1408" y="2141"/>
                    <a:pt x="1094" y="2305"/>
                    <a:pt x="957" y="2693"/>
                  </a:cubicBezTo>
                  <a:cubicBezTo>
                    <a:pt x="0" y="5440"/>
                    <a:pt x="648" y="7199"/>
                    <a:pt x="1327" y="8217"/>
                  </a:cubicBezTo>
                  <a:cubicBezTo>
                    <a:pt x="2037" y="9236"/>
                    <a:pt x="3117" y="9945"/>
                    <a:pt x="4321" y="10223"/>
                  </a:cubicBezTo>
                  <a:lnTo>
                    <a:pt x="4321" y="14297"/>
                  </a:lnTo>
                  <a:cubicBezTo>
                    <a:pt x="4321" y="14389"/>
                    <a:pt x="4413" y="14482"/>
                    <a:pt x="4537" y="14482"/>
                  </a:cubicBezTo>
                  <a:lnTo>
                    <a:pt x="5185" y="14482"/>
                  </a:lnTo>
                  <a:cubicBezTo>
                    <a:pt x="5463" y="14482"/>
                    <a:pt x="5463" y="14081"/>
                    <a:pt x="5185" y="14081"/>
                  </a:cubicBezTo>
                  <a:lnTo>
                    <a:pt x="4753" y="14081"/>
                  </a:lnTo>
                  <a:lnTo>
                    <a:pt x="4753" y="10069"/>
                  </a:lnTo>
                  <a:cubicBezTo>
                    <a:pt x="4753" y="9976"/>
                    <a:pt x="4660" y="9884"/>
                    <a:pt x="4568" y="9853"/>
                  </a:cubicBezTo>
                  <a:cubicBezTo>
                    <a:pt x="3395" y="9637"/>
                    <a:pt x="2346" y="8958"/>
                    <a:pt x="1667" y="8001"/>
                  </a:cubicBezTo>
                  <a:cubicBezTo>
                    <a:pt x="1142" y="7230"/>
                    <a:pt x="679" y="5964"/>
                    <a:pt x="1019" y="4082"/>
                  </a:cubicBezTo>
                  <a:lnTo>
                    <a:pt x="1019" y="4082"/>
                  </a:lnTo>
                  <a:lnTo>
                    <a:pt x="1914" y="4329"/>
                  </a:lnTo>
                  <a:cubicBezTo>
                    <a:pt x="1636" y="5409"/>
                    <a:pt x="1821" y="6551"/>
                    <a:pt x="2407" y="7476"/>
                  </a:cubicBezTo>
                  <a:cubicBezTo>
                    <a:pt x="3117" y="8464"/>
                    <a:pt x="4259" y="9050"/>
                    <a:pt x="5463" y="9081"/>
                  </a:cubicBezTo>
                  <a:lnTo>
                    <a:pt x="6635" y="9081"/>
                  </a:lnTo>
                  <a:lnTo>
                    <a:pt x="6635" y="9112"/>
                  </a:lnTo>
                  <a:cubicBezTo>
                    <a:pt x="6666" y="9760"/>
                    <a:pt x="7160" y="10084"/>
                    <a:pt x="7658" y="10084"/>
                  </a:cubicBezTo>
                  <a:cubicBezTo>
                    <a:pt x="8155" y="10084"/>
                    <a:pt x="8657" y="9760"/>
                    <a:pt x="8703" y="9112"/>
                  </a:cubicBezTo>
                  <a:lnTo>
                    <a:pt x="8703" y="9081"/>
                  </a:lnTo>
                  <a:lnTo>
                    <a:pt x="9907" y="9081"/>
                  </a:lnTo>
                  <a:cubicBezTo>
                    <a:pt x="11110" y="9050"/>
                    <a:pt x="12252" y="8464"/>
                    <a:pt x="12962" y="7476"/>
                  </a:cubicBezTo>
                  <a:cubicBezTo>
                    <a:pt x="13548" y="6551"/>
                    <a:pt x="13734" y="5409"/>
                    <a:pt x="13487" y="4329"/>
                  </a:cubicBezTo>
                  <a:lnTo>
                    <a:pt x="14351" y="4113"/>
                  </a:lnTo>
                  <a:lnTo>
                    <a:pt x="14351" y="4113"/>
                  </a:lnTo>
                  <a:cubicBezTo>
                    <a:pt x="14721" y="5964"/>
                    <a:pt x="14227" y="7230"/>
                    <a:pt x="13703" y="8001"/>
                  </a:cubicBezTo>
                  <a:cubicBezTo>
                    <a:pt x="12993" y="8989"/>
                    <a:pt x="11944" y="9668"/>
                    <a:pt x="10740" y="9884"/>
                  </a:cubicBezTo>
                  <a:cubicBezTo>
                    <a:pt x="10647" y="9884"/>
                    <a:pt x="10586" y="9976"/>
                    <a:pt x="10586" y="10100"/>
                  </a:cubicBezTo>
                  <a:lnTo>
                    <a:pt x="10586" y="14050"/>
                  </a:lnTo>
                  <a:lnTo>
                    <a:pt x="6265" y="14050"/>
                  </a:lnTo>
                  <a:cubicBezTo>
                    <a:pt x="5987" y="14050"/>
                    <a:pt x="5987" y="14482"/>
                    <a:pt x="6265" y="14482"/>
                  </a:cubicBezTo>
                  <a:lnTo>
                    <a:pt x="10802" y="14482"/>
                  </a:lnTo>
                  <a:cubicBezTo>
                    <a:pt x="10925" y="14482"/>
                    <a:pt x="11018" y="14389"/>
                    <a:pt x="11018" y="14266"/>
                  </a:cubicBezTo>
                  <a:lnTo>
                    <a:pt x="11018" y="10254"/>
                  </a:lnTo>
                  <a:cubicBezTo>
                    <a:pt x="12221" y="9945"/>
                    <a:pt x="13302" y="9236"/>
                    <a:pt x="14073" y="8217"/>
                  </a:cubicBezTo>
                  <a:cubicBezTo>
                    <a:pt x="15184" y="6581"/>
                    <a:pt x="15030" y="4514"/>
                    <a:pt x="14413" y="2724"/>
                  </a:cubicBezTo>
                  <a:cubicBezTo>
                    <a:pt x="14274" y="2321"/>
                    <a:pt x="13960" y="2150"/>
                    <a:pt x="13640" y="2150"/>
                  </a:cubicBezTo>
                  <a:cubicBezTo>
                    <a:pt x="13101" y="2150"/>
                    <a:pt x="12545" y="2633"/>
                    <a:pt x="12777" y="3310"/>
                  </a:cubicBezTo>
                  <a:cubicBezTo>
                    <a:pt x="13209" y="4545"/>
                    <a:pt x="13394" y="6088"/>
                    <a:pt x="12623" y="7230"/>
                  </a:cubicBezTo>
                  <a:cubicBezTo>
                    <a:pt x="11974" y="8094"/>
                    <a:pt x="10987" y="8618"/>
                    <a:pt x="9907" y="8649"/>
                  </a:cubicBezTo>
                  <a:lnTo>
                    <a:pt x="8703" y="8649"/>
                  </a:lnTo>
                  <a:lnTo>
                    <a:pt x="8703" y="7939"/>
                  </a:lnTo>
                  <a:cubicBezTo>
                    <a:pt x="8857" y="7878"/>
                    <a:pt x="9012" y="7816"/>
                    <a:pt x="9135" y="7723"/>
                  </a:cubicBezTo>
                  <a:cubicBezTo>
                    <a:pt x="9341" y="7595"/>
                    <a:pt x="9204" y="7316"/>
                    <a:pt x="9027" y="7316"/>
                  </a:cubicBezTo>
                  <a:cubicBezTo>
                    <a:pt x="8992" y="7316"/>
                    <a:pt x="8955" y="7327"/>
                    <a:pt x="8919" y="7353"/>
                  </a:cubicBezTo>
                  <a:cubicBezTo>
                    <a:pt x="8580" y="7569"/>
                    <a:pt x="8240" y="7662"/>
                    <a:pt x="7870" y="7662"/>
                  </a:cubicBezTo>
                  <a:lnTo>
                    <a:pt x="7469" y="7662"/>
                  </a:lnTo>
                  <a:cubicBezTo>
                    <a:pt x="6419" y="7662"/>
                    <a:pt x="5555" y="6797"/>
                    <a:pt x="5555" y="5748"/>
                  </a:cubicBezTo>
                  <a:lnTo>
                    <a:pt x="5555" y="4977"/>
                  </a:lnTo>
                  <a:lnTo>
                    <a:pt x="5926" y="4977"/>
                  </a:lnTo>
                  <a:cubicBezTo>
                    <a:pt x="6419" y="4977"/>
                    <a:pt x="6913" y="4946"/>
                    <a:pt x="7407" y="4884"/>
                  </a:cubicBezTo>
                  <a:cubicBezTo>
                    <a:pt x="7993" y="4791"/>
                    <a:pt x="8549" y="4637"/>
                    <a:pt x="9043" y="4390"/>
                  </a:cubicBezTo>
                  <a:cubicBezTo>
                    <a:pt x="9351" y="4236"/>
                    <a:pt x="9598" y="4051"/>
                    <a:pt x="9814" y="3835"/>
                  </a:cubicBezTo>
                  <a:lnTo>
                    <a:pt x="9814" y="5748"/>
                  </a:lnTo>
                  <a:cubicBezTo>
                    <a:pt x="9814" y="6088"/>
                    <a:pt x="9722" y="6427"/>
                    <a:pt x="9567" y="6736"/>
                  </a:cubicBezTo>
                  <a:cubicBezTo>
                    <a:pt x="9461" y="6906"/>
                    <a:pt x="9603" y="7061"/>
                    <a:pt x="9752" y="7061"/>
                  </a:cubicBezTo>
                  <a:cubicBezTo>
                    <a:pt x="9820" y="7061"/>
                    <a:pt x="9889" y="7029"/>
                    <a:pt x="9938" y="6952"/>
                  </a:cubicBezTo>
                  <a:cubicBezTo>
                    <a:pt x="10154" y="6581"/>
                    <a:pt x="10277" y="6149"/>
                    <a:pt x="10277" y="5748"/>
                  </a:cubicBezTo>
                  <a:lnTo>
                    <a:pt x="10277" y="224"/>
                  </a:lnTo>
                  <a:cubicBezTo>
                    <a:pt x="10277" y="97"/>
                    <a:pt x="10161" y="13"/>
                    <a:pt x="10048" y="13"/>
                  </a:cubicBezTo>
                  <a:cubicBezTo>
                    <a:pt x="9996" y="13"/>
                    <a:pt x="9945" y="31"/>
                    <a:pt x="9907" y="70"/>
                  </a:cubicBezTo>
                  <a:lnTo>
                    <a:pt x="9320" y="656"/>
                  </a:lnTo>
                  <a:lnTo>
                    <a:pt x="8857" y="1119"/>
                  </a:lnTo>
                  <a:lnTo>
                    <a:pt x="7839" y="70"/>
                  </a:lnTo>
                  <a:cubicBezTo>
                    <a:pt x="7793" y="23"/>
                    <a:pt x="7739" y="0"/>
                    <a:pt x="76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34" name="Google Shape;12734;p23"/>
          <p:cNvGrpSpPr/>
          <p:nvPr/>
        </p:nvGrpSpPr>
        <p:grpSpPr>
          <a:xfrm>
            <a:off x="8814341" y="4053370"/>
            <a:ext cx="509949" cy="509738"/>
            <a:chOff x="6250075" y="2464125"/>
            <a:chExt cx="362650" cy="362500"/>
          </a:xfrm>
        </p:grpSpPr>
        <p:sp>
          <p:nvSpPr>
            <p:cNvPr id="12735" name="Google Shape;12735;p23"/>
            <p:cNvSpPr/>
            <p:nvPr/>
          </p:nvSpPr>
          <p:spPr>
            <a:xfrm>
              <a:off x="6250075" y="2464125"/>
              <a:ext cx="362650" cy="362500"/>
            </a:xfrm>
            <a:custGeom>
              <a:avLst/>
              <a:gdLst/>
              <a:ahLst/>
              <a:cxnLst/>
              <a:rect l="l" t="t" r="r" b="b"/>
              <a:pathLst>
                <a:path w="14506" h="14500" extrusionOk="0">
                  <a:moveTo>
                    <a:pt x="8553" y="0"/>
                  </a:moveTo>
                  <a:cubicBezTo>
                    <a:pt x="8396" y="0"/>
                    <a:pt x="8236" y="38"/>
                    <a:pt x="8086" y="118"/>
                  </a:cubicBezTo>
                  <a:cubicBezTo>
                    <a:pt x="7839" y="303"/>
                    <a:pt x="7654" y="581"/>
                    <a:pt x="7654" y="890"/>
                  </a:cubicBezTo>
                  <a:cubicBezTo>
                    <a:pt x="7654" y="1970"/>
                    <a:pt x="7253" y="2988"/>
                    <a:pt x="6574" y="3791"/>
                  </a:cubicBezTo>
                  <a:lnTo>
                    <a:pt x="4013" y="6630"/>
                  </a:lnTo>
                  <a:lnTo>
                    <a:pt x="4013" y="6507"/>
                  </a:lnTo>
                  <a:cubicBezTo>
                    <a:pt x="4013" y="6075"/>
                    <a:pt x="3673" y="5704"/>
                    <a:pt x="3210" y="5704"/>
                  </a:cubicBezTo>
                  <a:lnTo>
                    <a:pt x="803" y="5704"/>
                  </a:lnTo>
                  <a:cubicBezTo>
                    <a:pt x="371" y="5704"/>
                    <a:pt x="1" y="6075"/>
                    <a:pt x="1" y="6507"/>
                  </a:cubicBezTo>
                  <a:lnTo>
                    <a:pt x="1" y="11414"/>
                  </a:lnTo>
                  <a:cubicBezTo>
                    <a:pt x="16" y="11537"/>
                    <a:pt x="116" y="11599"/>
                    <a:pt x="217" y="11599"/>
                  </a:cubicBezTo>
                  <a:cubicBezTo>
                    <a:pt x="317" y="11599"/>
                    <a:pt x="417" y="11537"/>
                    <a:pt x="433" y="11414"/>
                  </a:cubicBezTo>
                  <a:lnTo>
                    <a:pt x="433" y="6538"/>
                  </a:lnTo>
                  <a:cubicBezTo>
                    <a:pt x="433" y="6321"/>
                    <a:pt x="587" y="6136"/>
                    <a:pt x="803" y="6136"/>
                  </a:cubicBezTo>
                  <a:lnTo>
                    <a:pt x="3210" y="6136"/>
                  </a:lnTo>
                  <a:cubicBezTo>
                    <a:pt x="3426" y="6136"/>
                    <a:pt x="3611" y="6321"/>
                    <a:pt x="3611" y="6538"/>
                  </a:cubicBezTo>
                  <a:lnTo>
                    <a:pt x="3611" y="13389"/>
                  </a:lnTo>
                  <a:cubicBezTo>
                    <a:pt x="3611" y="13605"/>
                    <a:pt x="3426" y="13759"/>
                    <a:pt x="3210" y="13759"/>
                  </a:cubicBezTo>
                  <a:lnTo>
                    <a:pt x="803" y="13759"/>
                  </a:lnTo>
                  <a:cubicBezTo>
                    <a:pt x="587" y="13759"/>
                    <a:pt x="433" y="13605"/>
                    <a:pt x="433" y="13389"/>
                  </a:cubicBezTo>
                  <a:lnTo>
                    <a:pt x="433" y="12556"/>
                  </a:lnTo>
                  <a:cubicBezTo>
                    <a:pt x="417" y="12432"/>
                    <a:pt x="317" y="12370"/>
                    <a:pt x="217" y="12370"/>
                  </a:cubicBezTo>
                  <a:cubicBezTo>
                    <a:pt x="116" y="12370"/>
                    <a:pt x="16" y="12432"/>
                    <a:pt x="1" y="12556"/>
                  </a:cubicBezTo>
                  <a:lnTo>
                    <a:pt x="1" y="13389"/>
                  </a:lnTo>
                  <a:cubicBezTo>
                    <a:pt x="1" y="13821"/>
                    <a:pt x="371" y="14191"/>
                    <a:pt x="803" y="14191"/>
                  </a:cubicBezTo>
                  <a:lnTo>
                    <a:pt x="3210" y="14191"/>
                  </a:lnTo>
                  <a:cubicBezTo>
                    <a:pt x="3642" y="14191"/>
                    <a:pt x="4013" y="13852"/>
                    <a:pt x="4013" y="13420"/>
                  </a:cubicBezTo>
                  <a:lnTo>
                    <a:pt x="4198" y="13574"/>
                  </a:lnTo>
                  <a:cubicBezTo>
                    <a:pt x="4969" y="14160"/>
                    <a:pt x="5895" y="14500"/>
                    <a:pt x="6852" y="14500"/>
                  </a:cubicBezTo>
                  <a:lnTo>
                    <a:pt x="13209" y="14500"/>
                  </a:lnTo>
                  <a:cubicBezTo>
                    <a:pt x="13919" y="14500"/>
                    <a:pt x="14506" y="13883"/>
                    <a:pt x="14475" y="13173"/>
                  </a:cubicBezTo>
                  <a:lnTo>
                    <a:pt x="14475" y="6846"/>
                  </a:lnTo>
                  <a:cubicBezTo>
                    <a:pt x="14475" y="6167"/>
                    <a:pt x="13919" y="5581"/>
                    <a:pt x="13209" y="5581"/>
                  </a:cubicBezTo>
                  <a:lnTo>
                    <a:pt x="12716" y="5581"/>
                  </a:lnTo>
                  <a:cubicBezTo>
                    <a:pt x="12407" y="5581"/>
                    <a:pt x="12407" y="6013"/>
                    <a:pt x="12716" y="6013"/>
                  </a:cubicBezTo>
                  <a:lnTo>
                    <a:pt x="13209" y="6013"/>
                  </a:lnTo>
                  <a:cubicBezTo>
                    <a:pt x="13672" y="6013"/>
                    <a:pt x="14043" y="6383"/>
                    <a:pt x="14074" y="6846"/>
                  </a:cubicBezTo>
                  <a:lnTo>
                    <a:pt x="14074" y="7679"/>
                  </a:lnTo>
                  <a:lnTo>
                    <a:pt x="11234" y="7679"/>
                  </a:lnTo>
                  <a:cubicBezTo>
                    <a:pt x="10957" y="7679"/>
                    <a:pt x="10957" y="8111"/>
                    <a:pt x="11234" y="8111"/>
                  </a:cubicBezTo>
                  <a:lnTo>
                    <a:pt x="14074" y="8111"/>
                  </a:lnTo>
                  <a:lnTo>
                    <a:pt x="14074" y="9809"/>
                  </a:lnTo>
                  <a:lnTo>
                    <a:pt x="11234" y="9809"/>
                  </a:lnTo>
                  <a:cubicBezTo>
                    <a:pt x="10957" y="9809"/>
                    <a:pt x="10957" y="10241"/>
                    <a:pt x="11234" y="10241"/>
                  </a:cubicBezTo>
                  <a:lnTo>
                    <a:pt x="14074" y="10241"/>
                  </a:lnTo>
                  <a:lnTo>
                    <a:pt x="14074" y="11938"/>
                  </a:lnTo>
                  <a:lnTo>
                    <a:pt x="11234" y="11938"/>
                  </a:lnTo>
                  <a:cubicBezTo>
                    <a:pt x="10957" y="11938"/>
                    <a:pt x="10957" y="12370"/>
                    <a:pt x="11234" y="12370"/>
                  </a:cubicBezTo>
                  <a:lnTo>
                    <a:pt x="14074" y="12370"/>
                  </a:lnTo>
                  <a:lnTo>
                    <a:pt x="14074" y="13173"/>
                  </a:lnTo>
                  <a:cubicBezTo>
                    <a:pt x="14074" y="13636"/>
                    <a:pt x="13703" y="14037"/>
                    <a:pt x="13209" y="14068"/>
                  </a:cubicBezTo>
                  <a:lnTo>
                    <a:pt x="6852" y="14068"/>
                  </a:lnTo>
                  <a:cubicBezTo>
                    <a:pt x="5988" y="14068"/>
                    <a:pt x="5154" y="13759"/>
                    <a:pt x="4476" y="13235"/>
                  </a:cubicBezTo>
                  <a:lnTo>
                    <a:pt x="4043" y="12864"/>
                  </a:lnTo>
                  <a:lnTo>
                    <a:pt x="4043" y="7247"/>
                  </a:lnTo>
                  <a:cubicBezTo>
                    <a:pt x="4074" y="7216"/>
                    <a:pt x="4105" y="7216"/>
                    <a:pt x="4136" y="7186"/>
                  </a:cubicBezTo>
                  <a:lnTo>
                    <a:pt x="6883" y="4099"/>
                  </a:lnTo>
                  <a:cubicBezTo>
                    <a:pt x="7654" y="3204"/>
                    <a:pt x="8086" y="2093"/>
                    <a:pt x="8086" y="921"/>
                  </a:cubicBezTo>
                  <a:cubicBezTo>
                    <a:pt x="8086" y="735"/>
                    <a:pt x="8179" y="581"/>
                    <a:pt x="8333" y="489"/>
                  </a:cubicBezTo>
                  <a:cubicBezTo>
                    <a:pt x="8416" y="447"/>
                    <a:pt x="8505" y="427"/>
                    <a:pt x="8592" y="427"/>
                  </a:cubicBezTo>
                  <a:cubicBezTo>
                    <a:pt x="8765" y="427"/>
                    <a:pt x="8930" y="509"/>
                    <a:pt x="9012" y="674"/>
                  </a:cubicBezTo>
                  <a:cubicBezTo>
                    <a:pt x="9352" y="1229"/>
                    <a:pt x="9537" y="1877"/>
                    <a:pt x="9599" y="2525"/>
                  </a:cubicBezTo>
                  <a:cubicBezTo>
                    <a:pt x="9629" y="3204"/>
                    <a:pt x="9506" y="3853"/>
                    <a:pt x="9259" y="4470"/>
                  </a:cubicBezTo>
                  <a:lnTo>
                    <a:pt x="8734" y="5704"/>
                  </a:lnTo>
                  <a:cubicBezTo>
                    <a:pt x="8673" y="5859"/>
                    <a:pt x="8765" y="6013"/>
                    <a:pt x="8920" y="6013"/>
                  </a:cubicBezTo>
                  <a:lnTo>
                    <a:pt x="11574" y="6013"/>
                  </a:lnTo>
                  <a:cubicBezTo>
                    <a:pt x="11851" y="6013"/>
                    <a:pt x="11851" y="5581"/>
                    <a:pt x="11574" y="5581"/>
                  </a:cubicBezTo>
                  <a:lnTo>
                    <a:pt x="9259" y="5581"/>
                  </a:lnTo>
                  <a:lnTo>
                    <a:pt x="9629" y="4624"/>
                  </a:lnTo>
                  <a:cubicBezTo>
                    <a:pt x="10185" y="3266"/>
                    <a:pt x="10092" y="1723"/>
                    <a:pt x="9383" y="458"/>
                  </a:cubicBezTo>
                  <a:cubicBezTo>
                    <a:pt x="9195" y="166"/>
                    <a:pt x="8880" y="0"/>
                    <a:pt x="85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6" name="Google Shape;12736;p23"/>
            <p:cNvSpPr/>
            <p:nvPr/>
          </p:nvSpPr>
          <p:spPr>
            <a:xfrm>
              <a:off x="6275525" y="2637900"/>
              <a:ext cx="44775" cy="39050"/>
            </a:xfrm>
            <a:custGeom>
              <a:avLst/>
              <a:gdLst/>
              <a:ahLst/>
              <a:cxnLst/>
              <a:rect l="l" t="t" r="r" b="b"/>
              <a:pathLst>
                <a:path w="1791" h="1562" extrusionOk="0">
                  <a:moveTo>
                    <a:pt x="1025" y="368"/>
                  </a:moveTo>
                  <a:cubicBezTo>
                    <a:pt x="1121" y="368"/>
                    <a:pt x="1219" y="403"/>
                    <a:pt x="1297" y="482"/>
                  </a:cubicBezTo>
                  <a:cubicBezTo>
                    <a:pt x="1544" y="728"/>
                    <a:pt x="1359" y="1160"/>
                    <a:pt x="1019" y="1160"/>
                  </a:cubicBezTo>
                  <a:cubicBezTo>
                    <a:pt x="803" y="1160"/>
                    <a:pt x="618" y="975"/>
                    <a:pt x="618" y="759"/>
                  </a:cubicBezTo>
                  <a:cubicBezTo>
                    <a:pt x="618" y="528"/>
                    <a:pt x="819" y="368"/>
                    <a:pt x="1025" y="368"/>
                  </a:cubicBezTo>
                  <a:close/>
                  <a:moveTo>
                    <a:pt x="998" y="0"/>
                  </a:moveTo>
                  <a:cubicBezTo>
                    <a:pt x="808" y="0"/>
                    <a:pt x="616" y="73"/>
                    <a:pt x="464" y="235"/>
                  </a:cubicBezTo>
                  <a:cubicBezTo>
                    <a:pt x="1" y="728"/>
                    <a:pt x="340" y="1562"/>
                    <a:pt x="1019" y="1562"/>
                  </a:cubicBezTo>
                  <a:cubicBezTo>
                    <a:pt x="1451" y="1531"/>
                    <a:pt x="1791" y="1191"/>
                    <a:pt x="1791" y="759"/>
                  </a:cubicBezTo>
                  <a:cubicBezTo>
                    <a:pt x="1770" y="303"/>
                    <a:pt x="1387" y="0"/>
                    <a:pt x="9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7" name="Google Shape;12737;p23"/>
            <p:cNvSpPr/>
            <p:nvPr/>
          </p:nvSpPr>
          <p:spPr>
            <a:xfrm>
              <a:off x="6536325" y="25428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21" y="0"/>
                  </a:moveTo>
                  <a:cubicBezTo>
                    <a:pt x="517" y="0"/>
                    <a:pt x="417" y="70"/>
                    <a:pt x="432" y="209"/>
                  </a:cubicBezTo>
                  <a:lnTo>
                    <a:pt x="432" y="363"/>
                  </a:lnTo>
                  <a:lnTo>
                    <a:pt x="247" y="363"/>
                  </a:lnTo>
                  <a:cubicBezTo>
                    <a:pt x="0" y="394"/>
                    <a:pt x="0" y="764"/>
                    <a:pt x="247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88"/>
                    <a:pt x="533" y="1158"/>
                    <a:pt x="633" y="1158"/>
                  </a:cubicBezTo>
                  <a:cubicBezTo>
                    <a:pt x="733" y="1158"/>
                    <a:pt x="834" y="1088"/>
                    <a:pt x="834" y="949"/>
                  </a:cubicBezTo>
                  <a:lnTo>
                    <a:pt x="834" y="795"/>
                  </a:lnTo>
                  <a:lnTo>
                    <a:pt x="988" y="795"/>
                  </a:lnTo>
                  <a:cubicBezTo>
                    <a:pt x="1296" y="795"/>
                    <a:pt x="1296" y="363"/>
                    <a:pt x="988" y="363"/>
                  </a:cubicBezTo>
                  <a:lnTo>
                    <a:pt x="834" y="363"/>
                  </a:lnTo>
                  <a:lnTo>
                    <a:pt x="834" y="209"/>
                  </a:lnTo>
                  <a:cubicBezTo>
                    <a:pt x="834" y="70"/>
                    <a:pt x="726" y="0"/>
                    <a:pt x="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8" name="Google Shape;12738;p23"/>
            <p:cNvSpPr/>
            <p:nvPr/>
          </p:nvSpPr>
          <p:spPr>
            <a:xfrm>
              <a:off x="6512400" y="2464175"/>
              <a:ext cx="32425" cy="28950"/>
            </a:xfrm>
            <a:custGeom>
              <a:avLst/>
              <a:gdLst/>
              <a:ahLst/>
              <a:cxnLst/>
              <a:rect l="l" t="t" r="r" b="b"/>
              <a:pathLst>
                <a:path w="1297" h="1158" extrusionOk="0">
                  <a:moveTo>
                    <a:pt x="649" y="1"/>
                  </a:moveTo>
                  <a:cubicBezTo>
                    <a:pt x="541" y="1"/>
                    <a:pt x="433" y="70"/>
                    <a:pt x="433" y="209"/>
                  </a:cubicBezTo>
                  <a:lnTo>
                    <a:pt x="433" y="394"/>
                  </a:lnTo>
                  <a:lnTo>
                    <a:pt x="278" y="394"/>
                  </a:lnTo>
                  <a:cubicBezTo>
                    <a:pt x="1" y="394"/>
                    <a:pt x="1" y="795"/>
                    <a:pt x="278" y="795"/>
                  </a:cubicBezTo>
                  <a:lnTo>
                    <a:pt x="433" y="795"/>
                  </a:lnTo>
                  <a:lnTo>
                    <a:pt x="433" y="950"/>
                  </a:lnTo>
                  <a:cubicBezTo>
                    <a:pt x="433" y="1088"/>
                    <a:pt x="541" y="1158"/>
                    <a:pt x="649" y="1158"/>
                  </a:cubicBezTo>
                  <a:cubicBezTo>
                    <a:pt x="757" y="1158"/>
                    <a:pt x="865" y="1088"/>
                    <a:pt x="865" y="950"/>
                  </a:cubicBezTo>
                  <a:lnTo>
                    <a:pt x="865" y="795"/>
                  </a:lnTo>
                  <a:lnTo>
                    <a:pt x="1019" y="795"/>
                  </a:lnTo>
                  <a:cubicBezTo>
                    <a:pt x="1287" y="795"/>
                    <a:pt x="1296" y="392"/>
                    <a:pt x="1047" y="392"/>
                  </a:cubicBezTo>
                  <a:cubicBezTo>
                    <a:pt x="1038" y="392"/>
                    <a:pt x="1029" y="393"/>
                    <a:pt x="1019" y="394"/>
                  </a:cubicBezTo>
                  <a:lnTo>
                    <a:pt x="865" y="394"/>
                  </a:lnTo>
                  <a:lnTo>
                    <a:pt x="865" y="209"/>
                  </a:lnTo>
                  <a:cubicBezTo>
                    <a:pt x="865" y="70"/>
                    <a:pt x="757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39" name="Google Shape;12739;p23"/>
            <p:cNvSpPr/>
            <p:nvPr/>
          </p:nvSpPr>
          <p:spPr>
            <a:xfrm>
              <a:off x="6368900" y="2505850"/>
              <a:ext cx="32425" cy="29150"/>
            </a:xfrm>
            <a:custGeom>
              <a:avLst/>
              <a:gdLst/>
              <a:ahLst/>
              <a:cxnLst/>
              <a:rect l="l" t="t" r="r" b="b"/>
              <a:pathLst>
                <a:path w="1297" h="1166" extrusionOk="0">
                  <a:moveTo>
                    <a:pt x="648" y="0"/>
                  </a:moveTo>
                  <a:cubicBezTo>
                    <a:pt x="540" y="0"/>
                    <a:pt x="432" y="70"/>
                    <a:pt x="432" y="208"/>
                  </a:cubicBezTo>
                  <a:lnTo>
                    <a:pt x="432" y="363"/>
                  </a:lnTo>
                  <a:lnTo>
                    <a:pt x="278" y="363"/>
                  </a:lnTo>
                  <a:cubicBezTo>
                    <a:pt x="0" y="363"/>
                    <a:pt x="0" y="795"/>
                    <a:pt x="278" y="795"/>
                  </a:cubicBezTo>
                  <a:lnTo>
                    <a:pt x="432" y="795"/>
                  </a:lnTo>
                  <a:lnTo>
                    <a:pt x="432" y="949"/>
                  </a:lnTo>
                  <a:cubicBezTo>
                    <a:pt x="432" y="1073"/>
                    <a:pt x="525" y="1165"/>
                    <a:pt x="648" y="1165"/>
                  </a:cubicBezTo>
                  <a:cubicBezTo>
                    <a:pt x="772" y="1165"/>
                    <a:pt x="864" y="1073"/>
                    <a:pt x="864" y="949"/>
                  </a:cubicBezTo>
                  <a:lnTo>
                    <a:pt x="864" y="795"/>
                  </a:lnTo>
                  <a:lnTo>
                    <a:pt x="1019" y="795"/>
                  </a:lnTo>
                  <a:cubicBezTo>
                    <a:pt x="1296" y="795"/>
                    <a:pt x="1296" y="363"/>
                    <a:pt x="1019" y="363"/>
                  </a:cubicBezTo>
                  <a:lnTo>
                    <a:pt x="864" y="363"/>
                  </a:lnTo>
                  <a:lnTo>
                    <a:pt x="864" y="208"/>
                  </a:lnTo>
                  <a:cubicBezTo>
                    <a:pt x="864" y="70"/>
                    <a:pt x="756" y="0"/>
                    <a:pt x="6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0" name="Google Shape;12740;p23"/>
          <p:cNvGrpSpPr/>
          <p:nvPr/>
        </p:nvGrpSpPr>
        <p:grpSpPr>
          <a:xfrm>
            <a:off x="7712340" y="3272691"/>
            <a:ext cx="508894" cy="507804"/>
            <a:chOff x="1740375" y="3563425"/>
            <a:chExt cx="361900" cy="361125"/>
          </a:xfrm>
        </p:grpSpPr>
        <p:sp>
          <p:nvSpPr>
            <p:cNvPr id="12741" name="Google Shape;12741;p23"/>
            <p:cNvSpPr/>
            <p:nvPr/>
          </p:nvSpPr>
          <p:spPr>
            <a:xfrm>
              <a:off x="1758900" y="3629800"/>
              <a:ext cx="133500" cy="115050"/>
            </a:xfrm>
            <a:custGeom>
              <a:avLst/>
              <a:gdLst/>
              <a:ahLst/>
              <a:cxnLst/>
              <a:rect l="l" t="t" r="r" b="b"/>
              <a:pathLst>
                <a:path w="5340" h="4602" extrusionOk="0">
                  <a:moveTo>
                    <a:pt x="3056" y="432"/>
                  </a:moveTo>
                  <a:cubicBezTo>
                    <a:pt x="3611" y="432"/>
                    <a:pt x="4167" y="679"/>
                    <a:pt x="4506" y="1142"/>
                  </a:cubicBezTo>
                  <a:lnTo>
                    <a:pt x="3118" y="2006"/>
                  </a:lnTo>
                  <a:lnTo>
                    <a:pt x="2346" y="586"/>
                  </a:lnTo>
                  <a:cubicBezTo>
                    <a:pt x="2562" y="494"/>
                    <a:pt x="2809" y="432"/>
                    <a:pt x="3056" y="432"/>
                  </a:cubicBezTo>
                  <a:close/>
                  <a:moveTo>
                    <a:pt x="1976" y="772"/>
                  </a:moveTo>
                  <a:lnTo>
                    <a:pt x="2840" y="2376"/>
                  </a:lnTo>
                  <a:lnTo>
                    <a:pt x="2840" y="4166"/>
                  </a:lnTo>
                  <a:cubicBezTo>
                    <a:pt x="1143" y="3950"/>
                    <a:pt x="587" y="1759"/>
                    <a:pt x="1976" y="772"/>
                  </a:cubicBezTo>
                  <a:close/>
                  <a:moveTo>
                    <a:pt x="4722" y="1481"/>
                  </a:moveTo>
                  <a:cubicBezTo>
                    <a:pt x="4846" y="1759"/>
                    <a:pt x="4908" y="2037"/>
                    <a:pt x="4908" y="2315"/>
                  </a:cubicBezTo>
                  <a:cubicBezTo>
                    <a:pt x="4908" y="3240"/>
                    <a:pt x="4198" y="4043"/>
                    <a:pt x="3272" y="4166"/>
                  </a:cubicBezTo>
                  <a:lnTo>
                    <a:pt x="3272" y="2407"/>
                  </a:lnTo>
                  <a:lnTo>
                    <a:pt x="4722" y="1481"/>
                  </a:lnTo>
                  <a:close/>
                  <a:moveTo>
                    <a:pt x="3056" y="0"/>
                  </a:moveTo>
                  <a:cubicBezTo>
                    <a:pt x="1019" y="0"/>
                    <a:pt x="1" y="2469"/>
                    <a:pt x="1451" y="3919"/>
                  </a:cubicBezTo>
                  <a:cubicBezTo>
                    <a:pt x="1912" y="4390"/>
                    <a:pt x="2484" y="4601"/>
                    <a:pt x="3046" y="4601"/>
                  </a:cubicBezTo>
                  <a:cubicBezTo>
                    <a:pt x="4214" y="4601"/>
                    <a:pt x="5340" y="3690"/>
                    <a:pt x="5340" y="2315"/>
                  </a:cubicBezTo>
                  <a:cubicBezTo>
                    <a:pt x="5340" y="1852"/>
                    <a:pt x="5216" y="1389"/>
                    <a:pt x="4969" y="1018"/>
                  </a:cubicBezTo>
                  <a:cubicBezTo>
                    <a:pt x="4537" y="370"/>
                    <a:pt x="3827" y="0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2" name="Google Shape;12742;p23"/>
            <p:cNvSpPr/>
            <p:nvPr/>
          </p:nvSpPr>
          <p:spPr>
            <a:xfrm>
              <a:off x="1740375" y="3563425"/>
              <a:ext cx="361900" cy="361125"/>
            </a:xfrm>
            <a:custGeom>
              <a:avLst/>
              <a:gdLst/>
              <a:ahLst/>
              <a:cxnLst/>
              <a:rect l="l" t="t" r="r" b="b"/>
              <a:pathLst>
                <a:path w="14476" h="14445" extrusionOk="0">
                  <a:moveTo>
                    <a:pt x="8365" y="433"/>
                  </a:moveTo>
                  <a:lnTo>
                    <a:pt x="8365" y="1112"/>
                  </a:lnTo>
                  <a:lnTo>
                    <a:pt x="6173" y="1112"/>
                  </a:lnTo>
                  <a:lnTo>
                    <a:pt x="6173" y="433"/>
                  </a:lnTo>
                  <a:close/>
                  <a:moveTo>
                    <a:pt x="7192" y="13333"/>
                  </a:moveTo>
                  <a:cubicBezTo>
                    <a:pt x="7408" y="13333"/>
                    <a:pt x="7562" y="13487"/>
                    <a:pt x="7562" y="13704"/>
                  </a:cubicBezTo>
                  <a:cubicBezTo>
                    <a:pt x="7562" y="13913"/>
                    <a:pt x="7392" y="14051"/>
                    <a:pt x="7205" y="14051"/>
                  </a:cubicBezTo>
                  <a:cubicBezTo>
                    <a:pt x="7117" y="14051"/>
                    <a:pt x="7024" y="14020"/>
                    <a:pt x="6945" y="13950"/>
                  </a:cubicBezTo>
                  <a:cubicBezTo>
                    <a:pt x="6729" y="13734"/>
                    <a:pt x="6883" y="13333"/>
                    <a:pt x="7192" y="13333"/>
                  </a:cubicBezTo>
                  <a:close/>
                  <a:moveTo>
                    <a:pt x="5957" y="1"/>
                  </a:moveTo>
                  <a:cubicBezTo>
                    <a:pt x="5834" y="1"/>
                    <a:pt x="5741" y="93"/>
                    <a:pt x="5741" y="217"/>
                  </a:cubicBezTo>
                  <a:lnTo>
                    <a:pt x="5741" y="1112"/>
                  </a:lnTo>
                  <a:lnTo>
                    <a:pt x="3272" y="1112"/>
                  </a:lnTo>
                  <a:cubicBezTo>
                    <a:pt x="2995" y="1112"/>
                    <a:pt x="2995" y="1544"/>
                    <a:pt x="3272" y="1544"/>
                  </a:cubicBezTo>
                  <a:lnTo>
                    <a:pt x="13272" y="1544"/>
                  </a:lnTo>
                  <a:cubicBezTo>
                    <a:pt x="13704" y="1544"/>
                    <a:pt x="14074" y="1914"/>
                    <a:pt x="14074" y="2346"/>
                  </a:cubicBezTo>
                  <a:lnTo>
                    <a:pt x="14074" y="9753"/>
                  </a:lnTo>
                  <a:cubicBezTo>
                    <a:pt x="14074" y="10185"/>
                    <a:pt x="13704" y="10525"/>
                    <a:pt x="13272" y="10525"/>
                  </a:cubicBezTo>
                  <a:lnTo>
                    <a:pt x="1235" y="10525"/>
                  </a:lnTo>
                  <a:cubicBezTo>
                    <a:pt x="803" y="10525"/>
                    <a:pt x="433" y="10185"/>
                    <a:pt x="433" y="9753"/>
                  </a:cubicBezTo>
                  <a:lnTo>
                    <a:pt x="433" y="2346"/>
                  </a:lnTo>
                  <a:cubicBezTo>
                    <a:pt x="433" y="1914"/>
                    <a:pt x="803" y="1544"/>
                    <a:pt x="1235" y="1544"/>
                  </a:cubicBezTo>
                  <a:lnTo>
                    <a:pt x="2100" y="1544"/>
                  </a:lnTo>
                  <a:cubicBezTo>
                    <a:pt x="2377" y="1544"/>
                    <a:pt x="2377" y="1112"/>
                    <a:pt x="2100" y="1112"/>
                  </a:cubicBezTo>
                  <a:lnTo>
                    <a:pt x="1235" y="1112"/>
                  </a:lnTo>
                  <a:cubicBezTo>
                    <a:pt x="556" y="1112"/>
                    <a:pt x="1" y="1667"/>
                    <a:pt x="1" y="2346"/>
                  </a:cubicBezTo>
                  <a:lnTo>
                    <a:pt x="1" y="9722"/>
                  </a:lnTo>
                  <a:cubicBezTo>
                    <a:pt x="1" y="10383"/>
                    <a:pt x="527" y="10927"/>
                    <a:pt x="1182" y="10927"/>
                  </a:cubicBezTo>
                  <a:cubicBezTo>
                    <a:pt x="1199" y="10927"/>
                    <a:pt x="1217" y="10927"/>
                    <a:pt x="1235" y="10926"/>
                  </a:cubicBezTo>
                  <a:lnTo>
                    <a:pt x="1266" y="10926"/>
                  </a:lnTo>
                  <a:lnTo>
                    <a:pt x="1266" y="11173"/>
                  </a:lnTo>
                  <a:cubicBezTo>
                    <a:pt x="1266" y="11574"/>
                    <a:pt x="1606" y="11944"/>
                    <a:pt x="2038" y="11944"/>
                  </a:cubicBezTo>
                  <a:lnTo>
                    <a:pt x="7007" y="11944"/>
                  </a:lnTo>
                  <a:lnTo>
                    <a:pt x="7007" y="12932"/>
                  </a:lnTo>
                  <a:cubicBezTo>
                    <a:pt x="6142" y="13179"/>
                    <a:pt x="6297" y="14444"/>
                    <a:pt x="7192" y="14444"/>
                  </a:cubicBezTo>
                  <a:cubicBezTo>
                    <a:pt x="8087" y="14444"/>
                    <a:pt x="8272" y="13179"/>
                    <a:pt x="7408" y="12932"/>
                  </a:cubicBezTo>
                  <a:lnTo>
                    <a:pt x="7408" y="11975"/>
                  </a:lnTo>
                  <a:lnTo>
                    <a:pt x="10494" y="11975"/>
                  </a:lnTo>
                  <a:cubicBezTo>
                    <a:pt x="10772" y="11975"/>
                    <a:pt x="10772" y="11543"/>
                    <a:pt x="10494" y="11543"/>
                  </a:cubicBezTo>
                  <a:lnTo>
                    <a:pt x="2069" y="11543"/>
                  </a:lnTo>
                  <a:cubicBezTo>
                    <a:pt x="1853" y="11543"/>
                    <a:pt x="1698" y="11358"/>
                    <a:pt x="1698" y="11173"/>
                  </a:cubicBezTo>
                  <a:lnTo>
                    <a:pt x="1698" y="10957"/>
                  </a:lnTo>
                  <a:lnTo>
                    <a:pt x="12809" y="10957"/>
                  </a:lnTo>
                  <a:lnTo>
                    <a:pt x="12809" y="11173"/>
                  </a:lnTo>
                  <a:cubicBezTo>
                    <a:pt x="12809" y="11358"/>
                    <a:pt x="12654" y="11543"/>
                    <a:pt x="12438" y="11543"/>
                  </a:cubicBezTo>
                  <a:lnTo>
                    <a:pt x="11605" y="11543"/>
                  </a:lnTo>
                  <a:cubicBezTo>
                    <a:pt x="11327" y="11543"/>
                    <a:pt x="11327" y="11975"/>
                    <a:pt x="11605" y="11975"/>
                  </a:cubicBezTo>
                  <a:lnTo>
                    <a:pt x="12438" y="11975"/>
                  </a:lnTo>
                  <a:cubicBezTo>
                    <a:pt x="12870" y="11975"/>
                    <a:pt x="13210" y="11605"/>
                    <a:pt x="13210" y="11204"/>
                  </a:cubicBezTo>
                  <a:lnTo>
                    <a:pt x="13210" y="10957"/>
                  </a:lnTo>
                  <a:lnTo>
                    <a:pt x="13241" y="10957"/>
                  </a:lnTo>
                  <a:cubicBezTo>
                    <a:pt x="13920" y="10957"/>
                    <a:pt x="14475" y="10432"/>
                    <a:pt x="14475" y="9753"/>
                  </a:cubicBezTo>
                  <a:lnTo>
                    <a:pt x="14475" y="2346"/>
                  </a:lnTo>
                  <a:cubicBezTo>
                    <a:pt x="14475" y="1667"/>
                    <a:pt x="13920" y="1112"/>
                    <a:pt x="13241" y="1112"/>
                  </a:cubicBezTo>
                  <a:lnTo>
                    <a:pt x="8766" y="1112"/>
                  </a:lnTo>
                  <a:lnTo>
                    <a:pt x="8766" y="217"/>
                  </a:lnTo>
                  <a:cubicBezTo>
                    <a:pt x="8766" y="93"/>
                    <a:pt x="8673" y="1"/>
                    <a:pt x="85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3" name="Google Shape;12743;p23"/>
            <p:cNvSpPr/>
            <p:nvPr/>
          </p:nvSpPr>
          <p:spPr>
            <a:xfrm>
              <a:off x="1775875" y="3759400"/>
              <a:ext cx="116525" cy="10050"/>
            </a:xfrm>
            <a:custGeom>
              <a:avLst/>
              <a:gdLst/>
              <a:ahLst/>
              <a:cxnLst/>
              <a:rect l="l" t="t" r="r" b="b"/>
              <a:pathLst>
                <a:path w="4661" h="402" extrusionOk="0">
                  <a:moveTo>
                    <a:pt x="309" y="1"/>
                  </a:moveTo>
                  <a:cubicBezTo>
                    <a:pt x="1" y="1"/>
                    <a:pt x="1" y="402"/>
                    <a:pt x="309" y="402"/>
                  </a:cubicBezTo>
                  <a:lnTo>
                    <a:pt x="4445" y="402"/>
                  </a:lnTo>
                  <a:cubicBezTo>
                    <a:pt x="4563" y="402"/>
                    <a:pt x="4653" y="317"/>
                    <a:pt x="4660" y="201"/>
                  </a:cubicBezTo>
                  <a:lnTo>
                    <a:pt x="4660" y="201"/>
                  </a:lnTo>
                  <a:cubicBezTo>
                    <a:pt x="4661" y="206"/>
                    <a:pt x="4661" y="212"/>
                    <a:pt x="4661" y="217"/>
                  </a:cubicBezTo>
                  <a:lnTo>
                    <a:pt x="4661" y="186"/>
                  </a:lnTo>
                  <a:cubicBezTo>
                    <a:pt x="4661" y="191"/>
                    <a:pt x="4661" y="196"/>
                    <a:pt x="4660" y="201"/>
                  </a:cubicBezTo>
                  <a:lnTo>
                    <a:pt x="4660" y="201"/>
                  </a:lnTo>
                  <a:cubicBezTo>
                    <a:pt x="4653" y="86"/>
                    <a:pt x="4563" y="1"/>
                    <a:pt x="44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4" name="Google Shape;12744;p23"/>
            <p:cNvSpPr/>
            <p:nvPr/>
          </p:nvSpPr>
          <p:spPr>
            <a:xfrm>
              <a:off x="1775875" y="3784100"/>
              <a:ext cx="85675" cy="10825"/>
            </a:xfrm>
            <a:custGeom>
              <a:avLst/>
              <a:gdLst/>
              <a:ahLst/>
              <a:cxnLst/>
              <a:rect l="l" t="t" r="r" b="b"/>
              <a:pathLst>
                <a:path w="3427" h="433" extrusionOk="0">
                  <a:moveTo>
                    <a:pt x="309" y="0"/>
                  </a:moveTo>
                  <a:cubicBezTo>
                    <a:pt x="1" y="0"/>
                    <a:pt x="1" y="432"/>
                    <a:pt x="309" y="432"/>
                  </a:cubicBezTo>
                  <a:lnTo>
                    <a:pt x="3118" y="432"/>
                  </a:lnTo>
                  <a:cubicBezTo>
                    <a:pt x="3426" y="432"/>
                    <a:pt x="3426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5" name="Google Shape;12745;p23"/>
            <p:cNvSpPr/>
            <p:nvPr/>
          </p:nvSpPr>
          <p:spPr>
            <a:xfrm>
              <a:off x="1927100" y="3695375"/>
              <a:ext cx="38600" cy="99550"/>
            </a:xfrm>
            <a:custGeom>
              <a:avLst/>
              <a:gdLst/>
              <a:ahLst/>
              <a:cxnLst/>
              <a:rect l="l" t="t" r="r" b="b"/>
              <a:pathLst>
                <a:path w="1544" h="3982" extrusionOk="0">
                  <a:moveTo>
                    <a:pt x="1112" y="432"/>
                  </a:moveTo>
                  <a:lnTo>
                    <a:pt x="1112" y="3549"/>
                  </a:lnTo>
                  <a:lnTo>
                    <a:pt x="433" y="3549"/>
                  </a:lnTo>
                  <a:lnTo>
                    <a:pt x="433" y="432"/>
                  </a:lnTo>
                  <a:close/>
                  <a:moveTo>
                    <a:pt x="217" y="0"/>
                  </a:moveTo>
                  <a:cubicBezTo>
                    <a:pt x="93" y="0"/>
                    <a:pt x="1" y="93"/>
                    <a:pt x="1" y="216"/>
                  </a:cubicBezTo>
                  <a:lnTo>
                    <a:pt x="1" y="3765"/>
                  </a:lnTo>
                  <a:cubicBezTo>
                    <a:pt x="1" y="3889"/>
                    <a:pt x="93" y="3981"/>
                    <a:pt x="217" y="3981"/>
                  </a:cubicBezTo>
                  <a:lnTo>
                    <a:pt x="1328" y="3981"/>
                  </a:lnTo>
                  <a:cubicBezTo>
                    <a:pt x="1451" y="3981"/>
                    <a:pt x="1544" y="3889"/>
                    <a:pt x="1544" y="3765"/>
                  </a:cubicBezTo>
                  <a:lnTo>
                    <a:pt x="1544" y="216"/>
                  </a:lnTo>
                  <a:cubicBezTo>
                    <a:pt x="1544" y="93"/>
                    <a:pt x="1451" y="0"/>
                    <a:pt x="13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6" name="Google Shape;12746;p23"/>
            <p:cNvSpPr/>
            <p:nvPr/>
          </p:nvSpPr>
          <p:spPr>
            <a:xfrm>
              <a:off x="2035900" y="3673000"/>
              <a:ext cx="38600" cy="121925"/>
            </a:xfrm>
            <a:custGeom>
              <a:avLst/>
              <a:gdLst/>
              <a:ahLst/>
              <a:cxnLst/>
              <a:rect l="l" t="t" r="r" b="b"/>
              <a:pathLst>
                <a:path w="1544" h="4877" extrusionOk="0">
                  <a:moveTo>
                    <a:pt x="1111" y="432"/>
                  </a:moveTo>
                  <a:lnTo>
                    <a:pt x="1111" y="4444"/>
                  </a:lnTo>
                  <a:lnTo>
                    <a:pt x="432" y="4444"/>
                  </a:lnTo>
                  <a:lnTo>
                    <a:pt x="432" y="432"/>
                  </a:lnTo>
                  <a:close/>
                  <a:moveTo>
                    <a:pt x="216" y="0"/>
                  </a:moveTo>
                  <a:cubicBezTo>
                    <a:pt x="93" y="0"/>
                    <a:pt x="0" y="93"/>
                    <a:pt x="0" y="216"/>
                  </a:cubicBezTo>
                  <a:lnTo>
                    <a:pt x="0" y="4660"/>
                  </a:lnTo>
                  <a:cubicBezTo>
                    <a:pt x="0" y="4784"/>
                    <a:pt x="93" y="4876"/>
                    <a:pt x="216" y="4876"/>
                  </a:cubicBezTo>
                  <a:lnTo>
                    <a:pt x="1327" y="4876"/>
                  </a:lnTo>
                  <a:cubicBezTo>
                    <a:pt x="1451" y="4876"/>
                    <a:pt x="1543" y="4784"/>
                    <a:pt x="1543" y="4660"/>
                  </a:cubicBezTo>
                  <a:lnTo>
                    <a:pt x="1543" y="216"/>
                  </a:lnTo>
                  <a:cubicBezTo>
                    <a:pt x="1543" y="93"/>
                    <a:pt x="1451" y="0"/>
                    <a:pt x="13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7" name="Google Shape;12747;p23"/>
            <p:cNvSpPr/>
            <p:nvPr/>
          </p:nvSpPr>
          <p:spPr>
            <a:xfrm>
              <a:off x="1981875" y="3720050"/>
              <a:ext cx="37825" cy="74875"/>
            </a:xfrm>
            <a:custGeom>
              <a:avLst/>
              <a:gdLst/>
              <a:ahLst/>
              <a:cxnLst/>
              <a:rect l="l" t="t" r="r" b="b"/>
              <a:pathLst>
                <a:path w="1513" h="2995" extrusionOk="0">
                  <a:moveTo>
                    <a:pt x="1081" y="433"/>
                  </a:moveTo>
                  <a:lnTo>
                    <a:pt x="1081" y="2562"/>
                  </a:lnTo>
                  <a:lnTo>
                    <a:pt x="402" y="2562"/>
                  </a:lnTo>
                  <a:lnTo>
                    <a:pt x="402" y="433"/>
                  </a:lnTo>
                  <a:close/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lnTo>
                    <a:pt x="1" y="2778"/>
                  </a:lnTo>
                  <a:cubicBezTo>
                    <a:pt x="1" y="2902"/>
                    <a:pt x="93" y="2994"/>
                    <a:pt x="217" y="2994"/>
                  </a:cubicBezTo>
                  <a:lnTo>
                    <a:pt x="1297" y="2994"/>
                  </a:lnTo>
                  <a:cubicBezTo>
                    <a:pt x="1420" y="2994"/>
                    <a:pt x="1513" y="2902"/>
                    <a:pt x="1513" y="2778"/>
                  </a:cubicBezTo>
                  <a:lnTo>
                    <a:pt x="1513" y="217"/>
                  </a:lnTo>
                  <a:cubicBezTo>
                    <a:pt x="1513" y="93"/>
                    <a:pt x="1420" y="1"/>
                    <a:pt x="1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48" name="Google Shape;12748;p23"/>
            <p:cNvSpPr/>
            <p:nvPr/>
          </p:nvSpPr>
          <p:spPr>
            <a:xfrm>
              <a:off x="1930075" y="3621700"/>
              <a:ext cx="145175" cy="85850"/>
            </a:xfrm>
            <a:custGeom>
              <a:avLst/>
              <a:gdLst/>
              <a:ahLst/>
              <a:cxnLst/>
              <a:rect l="l" t="t" r="r" b="b"/>
              <a:pathLst>
                <a:path w="5807" h="3434" extrusionOk="0">
                  <a:moveTo>
                    <a:pt x="5005" y="447"/>
                  </a:moveTo>
                  <a:cubicBezTo>
                    <a:pt x="5097" y="447"/>
                    <a:pt x="5159" y="509"/>
                    <a:pt x="5159" y="602"/>
                  </a:cubicBezTo>
                  <a:cubicBezTo>
                    <a:pt x="5159" y="694"/>
                    <a:pt x="5097" y="756"/>
                    <a:pt x="5005" y="756"/>
                  </a:cubicBezTo>
                  <a:cubicBezTo>
                    <a:pt x="4912" y="756"/>
                    <a:pt x="4850" y="694"/>
                    <a:pt x="4850" y="602"/>
                  </a:cubicBezTo>
                  <a:cubicBezTo>
                    <a:pt x="4850" y="509"/>
                    <a:pt x="4912" y="447"/>
                    <a:pt x="5005" y="447"/>
                  </a:cubicBezTo>
                  <a:close/>
                  <a:moveTo>
                    <a:pt x="632" y="1186"/>
                  </a:moveTo>
                  <a:cubicBezTo>
                    <a:pt x="639" y="1186"/>
                    <a:pt x="646" y="1187"/>
                    <a:pt x="653" y="1188"/>
                  </a:cubicBezTo>
                  <a:cubicBezTo>
                    <a:pt x="838" y="1219"/>
                    <a:pt x="838" y="1466"/>
                    <a:pt x="653" y="1497"/>
                  </a:cubicBezTo>
                  <a:cubicBezTo>
                    <a:pt x="646" y="1498"/>
                    <a:pt x="639" y="1499"/>
                    <a:pt x="632" y="1499"/>
                  </a:cubicBezTo>
                  <a:cubicBezTo>
                    <a:pt x="475" y="1499"/>
                    <a:pt x="475" y="1186"/>
                    <a:pt x="632" y="1186"/>
                  </a:cubicBezTo>
                  <a:close/>
                  <a:moveTo>
                    <a:pt x="2813" y="2700"/>
                  </a:moveTo>
                  <a:cubicBezTo>
                    <a:pt x="3026" y="2700"/>
                    <a:pt x="2823" y="2935"/>
                    <a:pt x="2716" y="2935"/>
                  </a:cubicBezTo>
                  <a:cubicBezTo>
                    <a:pt x="2683" y="2935"/>
                    <a:pt x="2659" y="2913"/>
                    <a:pt x="2659" y="2855"/>
                  </a:cubicBezTo>
                  <a:cubicBezTo>
                    <a:pt x="2659" y="2762"/>
                    <a:pt x="2752" y="2700"/>
                    <a:pt x="2813" y="2700"/>
                  </a:cubicBezTo>
                  <a:close/>
                  <a:moveTo>
                    <a:pt x="5038" y="0"/>
                  </a:moveTo>
                  <a:cubicBezTo>
                    <a:pt x="4737" y="0"/>
                    <a:pt x="4449" y="243"/>
                    <a:pt x="4449" y="602"/>
                  </a:cubicBezTo>
                  <a:cubicBezTo>
                    <a:pt x="4449" y="694"/>
                    <a:pt x="4480" y="787"/>
                    <a:pt x="4511" y="880"/>
                  </a:cubicBezTo>
                  <a:lnTo>
                    <a:pt x="3122" y="2330"/>
                  </a:lnTo>
                  <a:cubicBezTo>
                    <a:pt x="3037" y="2294"/>
                    <a:pt x="2952" y="2276"/>
                    <a:pt x="2868" y="2276"/>
                  </a:cubicBezTo>
                  <a:cubicBezTo>
                    <a:pt x="2740" y="2276"/>
                    <a:pt x="2617" y="2317"/>
                    <a:pt x="2505" y="2392"/>
                  </a:cubicBezTo>
                  <a:lnTo>
                    <a:pt x="1239" y="1466"/>
                  </a:lnTo>
                  <a:cubicBezTo>
                    <a:pt x="1239" y="1435"/>
                    <a:pt x="1239" y="1373"/>
                    <a:pt x="1239" y="1342"/>
                  </a:cubicBezTo>
                  <a:cubicBezTo>
                    <a:pt x="1239" y="1003"/>
                    <a:pt x="993" y="756"/>
                    <a:pt x="684" y="756"/>
                  </a:cubicBezTo>
                  <a:lnTo>
                    <a:pt x="653" y="756"/>
                  </a:lnTo>
                  <a:cubicBezTo>
                    <a:pt x="1" y="756"/>
                    <a:pt x="258" y="1905"/>
                    <a:pt x="750" y="1905"/>
                  </a:cubicBezTo>
                  <a:cubicBezTo>
                    <a:pt x="817" y="1905"/>
                    <a:pt x="888" y="1884"/>
                    <a:pt x="962" y="1836"/>
                  </a:cubicBezTo>
                  <a:lnTo>
                    <a:pt x="2258" y="2762"/>
                  </a:lnTo>
                  <a:cubicBezTo>
                    <a:pt x="2258" y="2793"/>
                    <a:pt x="2258" y="2824"/>
                    <a:pt x="2258" y="2855"/>
                  </a:cubicBezTo>
                  <a:cubicBezTo>
                    <a:pt x="2258" y="3240"/>
                    <a:pt x="2543" y="3433"/>
                    <a:pt x="2829" y="3433"/>
                  </a:cubicBezTo>
                  <a:cubicBezTo>
                    <a:pt x="3114" y="3433"/>
                    <a:pt x="3400" y="3240"/>
                    <a:pt x="3400" y="2855"/>
                  </a:cubicBezTo>
                  <a:cubicBezTo>
                    <a:pt x="3400" y="2793"/>
                    <a:pt x="3400" y="2731"/>
                    <a:pt x="3369" y="2670"/>
                  </a:cubicBezTo>
                  <a:lnTo>
                    <a:pt x="4850" y="1157"/>
                  </a:lnTo>
                  <a:cubicBezTo>
                    <a:pt x="4881" y="1157"/>
                    <a:pt x="4943" y="1157"/>
                    <a:pt x="5035" y="1188"/>
                  </a:cubicBezTo>
                  <a:cubicBezTo>
                    <a:pt x="5529" y="1188"/>
                    <a:pt x="5807" y="540"/>
                    <a:pt x="5437" y="170"/>
                  </a:cubicBezTo>
                  <a:cubicBezTo>
                    <a:pt x="5319" y="52"/>
                    <a:pt x="5177" y="0"/>
                    <a:pt x="5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49" name="Google Shape;12749;p23"/>
          <p:cNvGrpSpPr/>
          <p:nvPr/>
        </p:nvGrpSpPr>
        <p:grpSpPr>
          <a:xfrm>
            <a:off x="5572471" y="4812948"/>
            <a:ext cx="545736" cy="508859"/>
            <a:chOff x="980425" y="2463975"/>
            <a:chExt cx="388100" cy="361875"/>
          </a:xfrm>
        </p:grpSpPr>
        <p:sp>
          <p:nvSpPr>
            <p:cNvPr id="12750" name="Google Shape;12750;p23"/>
            <p:cNvSpPr/>
            <p:nvPr/>
          </p:nvSpPr>
          <p:spPr>
            <a:xfrm>
              <a:off x="1016675" y="2754850"/>
              <a:ext cx="60975" cy="44000"/>
            </a:xfrm>
            <a:custGeom>
              <a:avLst/>
              <a:gdLst/>
              <a:ahLst/>
              <a:cxnLst/>
              <a:rect l="l" t="t" r="r" b="b"/>
              <a:pathLst>
                <a:path w="2439" h="1760" extrusionOk="0">
                  <a:moveTo>
                    <a:pt x="1976" y="927"/>
                  </a:moveTo>
                  <a:lnTo>
                    <a:pt x="1976" y="1328"/>
                  </a:lnTo>
                  <a:lnTo>
                    <a:pt x="402" y="1328"/>
                  </a:lnTo>
                  <a:lnTo>
                    <a:pt x="402" y="927"/>
                  </a:lnTo>
                  <a:close/>
                  <a:moveTo>
                    <a:pt x="1204" y="1"/>
                  </a:moveTo>
                  <a:cubicBezTo>
                    <a:pt x="1081" y="1"/>
                    <a:pt x="988" y="93"/>
                    <a:pt x="988" y="217"/>
                  </a:cubicBezTo>
                  <a:lnTo>
                    <a:pt x="988" y="495"/>
                  </a:lnTo>
                  <a:lnTo>
                    <a:pt x="217" y="495"/>
                  </a:lnTo>
                  <a:cubicBezTo>
                    <a:pt x="93" y="495"/>
                    <a:pt x="1" y="587"/>
                    <a:pt x="1" y="711"/>
                  </a:cubicBezTo>
                  <a:lnTo>
                    <a:pt x="1" y="1544"/>
                  </a:lnTo>
                  <a:cubicBezTo>
                    <a:pt x="1" y="1667"/>
                    <a:pt x="93" y="1760"/>
                    <a:pt x="217" y="1760"/>
                  </a:cubicBezTo>
                  <a:lnTo>
                    <a:pt x="2223" y="1760"/>
                  </a:lnTo>
                  <a:cubicBezTo>
                    <a:pt x="2315" y="1760"/>
                    <a:pt x="2439" y="1667"/>
                    <a:pt x="2439" y="1544"/>
                  </a:cubicBezTo>
                  <a:lnTo>
                    <a:pt x="2439" y="711"/>
                  </a:lnTo>
                  <a:cubicBezTo>
                    <a:pt x="2439" y="587"/>
                    <a:pt x="2315" y="495"/>
                    <a:pt x="2223" y="495"/>
                  </a:cubicBezTo>
                  <a:lnTo>
                    <a:pt x="1451" y="495"/>
                  </a:lnTo>
                  <a:lnTo>
                    <a:pt x="1451" y="217"/>
                  </a:lnTo>
                  <a:cubicBezTo>
                    <a:pt x="1451" y="124"/>
                    <a:pt x="1358" y="32"/>
                    <a:pt x="1235" y="32"/>
                  </a:cubicBezTo>
                  <a:lnTo>
                    <a:pt x="1204" y="1"/>
                  </a:ln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1" name="Google Shape;12751;p23"/>
            <p:cNvSpPr/>
            <p:nvPr/>
          </p:nvSpPr>
          <p:spPr>
            <a:xfrm>
              <a:off x="980425" y="2463975"/>
              <a:ext cx="388100" cy="361875"/>
            </a:xfrm>
            <a:custGeom>
              <a:avLst/>
              <a:gdLst/>
              <a:ahLst/>
              <a:cxnLst/>
              <a:rect l="l" t="t" r="r" b="b"/>
              <a:pathLst>
                <a:path w="15524" h="14475" extrusionOk="0">
                  <a:moveTo>
                    <a:pt x="1543" y="4414"/>
                  </a:moveTo>
                  <a:lnTo>
                    <a:pt x="1543" y="6420"/>
                  </a:lnTo>
                  <a:lnTo>
                    <a:pt x="833" y="6420"/>
                  </a:lnTo>
                  <a:cubicBezTo>
                    <a:pt x="648" y="6420"/>
                    <a:pt x="525" y="6297"/>
                    <a:pt x="525" y="6142"/>
                  </a:cubicBezTo>
                  <a:lnTo>
                    <a:pt x="525" y="4723"/>
                  </a:lnTo>
                  <a:cubicBezTo>
                    <a:pt x="525" y="4568"/>
                    <a:pt x="679" y="4414"/>
                    <a:pt x="833" y="4414"/>
                  </a:cubicBezTo>
                  <a:close/>
                  <a:moveTo>
                    <a:pt x="1636" y="6852"/>
                  </a:moveTo>
                  <a:cubicBezTo>
                    <a:pt x="1728" y="7161"/>
                    <a:pt x="1852" y="7500"/>
                    <a:pt x="2037" y="7778"/>
                  </a:cubicBezTo>
                  <a:lnTo>
                    <a:pt x="1852" y="7809"/>
                  </a:lnTo>
                  <a:cubicBezTo>
                    <a:pt x="1420" y="7809"/>
                    <a:pt x="1080" y="7439"/>
                    <a:pt x="1080" y="7037"/>
                  </a:cubicBezTo>
                  <a:lnTo>
                    <a:pt x="1080" y="6852"/>
                  </a:lnTo>
                  <a:close/>
                  <a:moveTo>
                    <a:pt x="4845" y="7809"/>
                  </a:moveTo>
                  <a:cubicBezTo>
                    <a:pt x="4907" y="7809"/>
                    <a:pt x="5000" y="7871"/>
                    <a:pt x="5000" y="7963"/>
                  </a:cubicBezTo>
                  <a:lnTo>
                    <a:pt x="5000" y="7994"/>
                  </a:lnTo>
                  <a:cubicBezTo>
                    <a:pt x="5000" y="8087"/>
                    <a:pt x="4907" y="8148"/>
                    <a:pt x="4845" y="8179"/>
                  </a:cubicBezTo>
                  <a:lnTo>
                    <a:pt x="4321" y="8179"/>
                  </a:lnTo>
                  <a:cubicBezTo>
                    <a:pt x="4228" y="8148"/>
                    <a:pt x="4166" y="8087"/>
                    <a:pt x="4166" y="7994"/>
                  </a:cubicBezTo>
                  <a:lnTo>
                    <a:pt x="4166" y="7963"/>
                  </a:lnTo>
                  <a:cubicBezTo>
                    <a:pt x="4166" y="7871"/>
                    <a:pt x="4228" y="7809"/>
                    <a:pt x="4321" y="7809"/>
                  </a:cubicBezTo>
                  <a:close/>
                  <a:moveTo>
                    <a:pt x="6296" y="3210"/>
                  </a:moveTo>
                  <a:cubicBezTo>
                    <a:pt x="6543" y="3210"/>
                    <a:pt x="6790" y="3303"/>
                    <a:pt x="6944" y="3488"/>
                  </a:cubicBezTo>
                  <a:cubicBezTo>
                    <a:pt x="7098" y="3643"/>
                    <a:pt x="7222" y="3859"/>
                    <a:pt x="7222" y="4105"/>
                  </a:cubicBezTo>
                  <a:lnTo>
                    <a:pt x="7222" y="5124"/>
                  </a:lnTo>
                  <a:cubicBezTo>
                    <a:pt x="7222" y="5402"/>
                    <a:pt x="7376" y="5649"/>
                    <a:pt x="7623" y="5803"/>
                  </a:cubicBezTo>
                  <a:lnTo>
                    <a:pt x="8086" y="6019"/>
                  </a:lnTo>
                  <a:lnTo>
                    <a:pt x="8086" y="6081"/>
                  </a:lnTo>
                  <a:cubicBezTo>
                    <a:pt x="8086" y="7624"/>
                    <a:pt x="6851" y="8858"/>
                    <a:pt x="5308" y="8889"/>
                  </a:cubicBezTo>
                  <a:lnTo>
                    <a:pt x="4784" y="8889"/>
                  </a:lnTo>
                  <a:cubicBezTo>
                    <a:pt x="4105" y="8889"/>
                    <a:pt x="3487" y="8642"/>
                    <a:pt x="2963" y="8210"/>
                  </a:cubicBezTo>
                  <a:lnTo>
                    <a:pt x="3765" y="8210"/>
                  </a:lnTo>
                  <a:cubicBezTo>
                    <a:pt x="3858" y="8426"/>
                    <a:pt x="4074" y="8580"/>
                    <a:pt x="4321" y="8580"/>
                  </a:cubicBezTo>
                  <a:lnTo>
                    <a:pt x="4845" y="8580"/>
                  </a:lnTo>
                  <a:cubicBezTo>
                    <a:pt x="5154" y="8580"/>
                    <a:pt x="5401" y="8334"/>
                    <a:pt x="5401" y="7994"/>
                  </a:cubicBezTo>
                  <a:lnTo>
                    <a:pt x="5401" y="7963"/>
                  </a:lnTo>
                  <a:cubicBezTo>
                    <a:pt x="5401" y="7624"/>
                    <a:pt x="5154" y="7377"/>
                    <a:pt x="4845" y="7377"/>
                  </a:cubicBezTo>
                  <a:lnTo>
                    <a:pt x="4321" y="7377"/>
                  </a:lnTo>
                  <a:cubicBezTo>
                    <a:pt x="4043" y="7377"/>
                    <a:pt x="3827" y="7562"/>
                    <a:pt x="3765" y="7809"/>
                  </a:cubicBezTo>
                  <a:lnTo>
                    <a:pt x="2562" y="7809"/>
                  </a:lnTo>
                  <a:cubicBezTo>
                    <a:pt x="2191" y="7315"/>
                    <a:pt x="1975" y="6698"/>
                    <a:pt x="1975" y="6081"/>
                  </a:cubicBezTo>
                  <a:lnTo>
                    <a:pt x="1975" y="6019"/>
                  </a:lnTo>
                  <a:lnTo>
                    <a:pt x="2438" y="5803"/>
                  </a:lnTo>
                  <a:cubicBezTo>
                    <a:pt x="2716" y="5679"/>
                    <a:pt x="2870" y="5402"/>
                    <a:pt x="2870" y="5124"/>
                  </a:cubicBezTo>
                  <a:lnTo>
                    <a:pt x="2870" y="4105"/>
                  </a:lnTo>
                  <a:cubicBezTo>
                    <a:pt x="2870" y="3643"/>
                    <a:pt x="3271" y="3241"/>
                    <a:pt x="3734" y="3210"/>
                  </a:cubicBezTo>
                  <a:close/>
                  <a:moveTo>
                    <a:pt x="5895" y="9259"/>
                  </a:moveTo>
                  <a:lnTo>
                    <a:pt x="5895" y="10093"/>
                  </a:lnTo>
                  <a:cubicBezTo>
                    <a:pt x="5895" y="10556"/>
                    <a:pt x="5524" y="10926"/>
                    <a:pt x="5061" y="10926"/>
                  </a:cubicBezTo>
                  <a:cubicBezTo>
                    <a:pt x="4598" y="10895"/>
                    <a:pt x="4228" y="10525"/>
                    <a:pt x="4259" y="10093"/>
                  </a:cubicBezTo>
                  <a:lnTo>
                    <a:pt x="4259" y="9259"/>
                  </a:lnTo>
                  <a:cubicBezTo>
                    <a:pt x="4368" y="9281"/>
                    <a:pt x="4493" y="9303"/>
                    <a:pt x="4633" y="9303"/>
                  </a:cubicBezTo>
                  <a:cubicBezTo>
                    <a:pt x="4691" y="9303"/>
                    <a:pt x="4751" y="9299"/>
                    <a:pt x="4814" y="9290"/>
                  </a:cubicBezTo>
                  <a:lnTo>
                    <a:pt x="5339" y="9290"/>
                  </a:lnTo>
                  <a:cubicBezTo>
                    <a:pt x="5393" y="9299"/>
                    <a:pt x="5448" y="9303"/>
                    <a:pt x="5502" y="9303"/>
                  </a:cubicBezTo>
                  <a:cubicBezTo>
                    <a:pt x="5633" y="9303"/>
                    <a:pt x="5764" y="9281"/>
                    <a:pt x="5895" y="9259"/>
                  </a:cubicBezTo>
                  <a:close/>
                  <a:moveTo>
                    <a:pt x="5709" y="1"/>
                  </a:moveTo>
                  <a:cubicBezTo>
                    <a:pt x="5154" y="1"/>
                    <a:pt x="4629" y="155"/>
                    <a:pt x="4197" y="433"/>
                  </a:cubicBezTo>
                  <a:lnTo>
                    <a:pt x="3580" y="433"/>
                  </a:lnTo>
                  <a:cubicBezTo>
                    <a:pt x="3179" y="433"/>
                    <a:pt x="2808" y="556"/>
                    <a:pt x="2500" y="772"/>
                  </a:cubicBezTo>
                  <a:cubicBezTo>
                    <a:pt x="2294" y="901"/>
                    <a:pt x="2410" y="1180"/>
                    <a:pt x="2597" y="1180"/>
                  </a:cubicBezTo>
                  <a:cubicBezTo>
                    <a:pt x="2634" y="1180"/>
                    <a:pt x="2675" y="1168"/>
                    <a:pt x="2716" y="1143"/>
                  </a:cubicBezTo>
                  <a:cubicBezTo>
                    <a:pt x="2963" y="958"/>
                    <a:pt x="3271" y="865"/>
                    <a:pt x="3580" y="865"/>
                  </a:cubicBezTo>
                  <a:lnTo>
                    <a:pt x="3673" y="865"/>
                  </a:lnTo>
                  <a:cubicBezTo>
                    <a:pt x="3580" y="958"/>
                    <a:pt x="3487" y="1050"/>
                    <a:pt x="3426" y="1174"/>
                  </a:cubicBezTo>
                  <a:cubicBezTo>
                    <a:pt x="3291" y="1331"/>
                    <a:pt x="3450" y="1504"/>
                    <a:pt x="3606" y="1504"/>
                  </a:cubicBezTo>
                  <a:cubicBezTo>
                    <a:pt x="3665" y="1504"/>
                    <a:pt x="3723" y="1479"/>
                    <a:pt x="3765" y="1420"/>
                  </a:cubicBezTo>
                  <a:cubicBezTo>
                    <a:pt x="4228" y="803"/>
                    <a:pt x="4938" y="433"/>
                    <a:pt x="5709" y="433"/>
                  </a:cubicBezTo>
                  <a:cubicBezTo>
                    <a:pt x="7006" y="433"/>
                    <a:pt x="8086" y="1482"/>
                    <a:pt x="8117" y="2809"/>
                  </a:cubicBezTo>
                  <a:lnTo>
                    <a:pt x="8117" y="5556"/>
                  </a:lnTo>
                  <a:lnTo>
                    <a:pt x="7808" y="5402"/>
                  </a:lnTo>
                  <a:cubicBezTo>
                    <a:pt x="7685" y="5340"/>
                    <a:pt x="7623" y="5247"/>
                    <a:pt x="7623" y="5124"/>
                  </a:cubicBezTo>
                  <a:lnTo>
                    <a:pt x="7623" y="4105"/>
                  </a:lnTo>
                  <a:cubicBezTo>
                    <a:pt x="7623" y="3383"/>
                    <a:pt x="7066" y="2808"/>
                    <a:pt x="6352" y="2808"/>
                  </a:cubicBezTo>
                  <a:cubicBezTo>
                    <a:pt x="6333" y="2808"/>
                    <a:pt x="6315" y="2808"/>
                    <a:pt x="6296" y="2809"/>
                  </a:cubicBezTo>
                  <a:lnTo>
                    <a:pt x="3734" y="2809"/>
                  </a:lnTo>
                  <a:cubicBezTo>
                    <a:pt x="3024" y="2809"/>
                    <a:pt x="2438" y="3396"/>
                    <a:pt x="2438" y="4105"/>
                  </a:cubicBezTo>
                  <a:lnTo>
                    <a:pt x="2438" y="5155"/>
                  </a:lnTo>
                  <a:cubicBezTo>
                    <a:pt x="2438" y="5247"/>
                    <a:pt x="2376" y="5371"/>
                    <a:pt x="2253" y="5432"/>
                  </a:cubicBezTo>
                  <a:lnTo>
                    <a:pt x="1975" y="5556"/>
                  </a:lnTo>
                  <a:lnTo>
                    <a:pt x="1975" y="2470"/>
                  </a:lnTo>
                  <a:cubicBezTo>
                    <a:pt x="1975" y="2223"/>
                    <a:pt x="2037" y="1976"/>
                    <a:pt x="2129" y="1760"/>
                  </a:cubicBezTo>
                  <a:cubicBezTo>
                    <a:pt x="2212" y="1595"/>
                    <a:pt x="2075" y="1458"/>
                    <a:pt x="1937" y="1458"/>
                  </a:cubicBezTo>
                  <a:cubicBezTo>
                    <a:pt x="1869" y="1458"/>
                    <a:pt x="1800" y="1492"/>
                    <a:pt x="1759" y="1575"/>
                  </a:cubicBezTo>
                  <a:cubicBezTo>
                    <a:pt x="1605" y="1853"/>
                    <a:pt x="1543" y="2161"/>
                    <a:pt x="1543" y="2470"/>
                  </a:cubicBezTo>
                  <a:lnTo>
                    <a:pt x="1543" y="4013"/>
                  </a:lnTo>
                  <a:lnTo>
                    <a:pt x="833" y="4013"/>
                  </a:lnTo>
                  <a:cubicBezTo>
                    <a:pt x="432" y="4013"/>
                    <a:pt x="123" y="4321"/>
                    <a:pt x="93" y="4723"/>
                  </a:cubicBezTo>
                  <a:lnTo>
                    <a:pt x="93" y="6142"/>
                  </a:lnTo>
                  <a:cubicBezTo>
                    <a:pt x="93" y="6451"/>
                    <a:pt x="339" y="6760"/>
                    <a:pt x="648" y="6821"/>
                  </a:cubicBezTo>
                  <a:lnTo>
                    <a:pt x="648" y="7037"/>
                  </a:lnTo>
                  <a:cubicBezTo>
                    <a:pt x="648" y="7685"/>
                    <a:pt x="1173" y="8210"/>
                    <a:pt x="1852" y="8210"/>
                  </a:cubicBezTo>
                  <a:lnTo>
                    <a:pt x="2376" y="8210"/>
                  </a:lnTo>
                  <a:cubicBezTo>
                    <a:pt x="2747" y="8642"/>
                    <a:pt x="3240" y="8982"/>
                    <a:pt x="3796" y="9136"/>
                  </a:cubicBezTo>
                  <a:lnTo>
                    <a:pt x="3796" y="9877"/>
                  </a:lnTo>
                  <a:lnTo>
                    <a:pt x="2716" y="9877"/>
                  </a:lnTo>
                  <a:cubicBezTo>
                    <a:pt x="1204" y="9907"/>
                    <a:pt x="0" y="11111"/>
                    <a:pt x="0" y="12592"/>
                  </a:cubicBezTo>
                  <a:cubicBezTo>
                    <a:pt x="0" y="12731"/>
                    <a:pt x="108" y="12801"/>
                    <a:pt x="216" y="12801"/>
                  </a:cubicBezTo>
                  <a:cubicBezTo>
                    <a:pt x="324" y="12801"/>
                    <a:pt x="432" y="12731"/>
                    <a:pt x="432" y="12592"/>
                  </a:cubicBezTo>
                  <a:cubicBezTo>
                    <a:pt x="432" y="11327"/>
                    <a:pt x="1451" y="10340"/>
                    <a:pt x="2716" y="10309"/>
                  </a:cubicBezTo>
                  <a:lnTo>
                    <a:pt x="3827" y="10309"/>
                  </a:lnTo>
                  <a:cubicBezTo>
                    <a:pt x="3950" y="11003"/>
                    <a:pt x="4506" y="11350"/>
                    <a:pt x="5061" y="11350"/>
                  </a:cubicBezTo>
                  <a:cubicBezTo>
                    <a:pt x="5617" y="11350"/>
                    <a:pt x="6172" y="11003"/>
                    <a:pt x="6296" y="10309"/>
                  </a:cubicBezTo>
                  <a:lnTo>
                    <a:pt x="7499" y="10309"/>
                  </a:lnTo>
                  <a:cubicBezTo>
                    <a:pt x="7438" y="10525"/>
                    <a:pt x="7438" y="10741"/>
                    <a:pt x="7438" y="10957"/>
                  </a:cubicBezTo>
                  <a:cubicBezTo>
                    <a:pt x="7438" y="12253"/>
                    <a:pt x="8148" y="13426"/>
                    <a:pt x="9289" y="14043"/>
                  </a:cubicBezTo>
                  <a:lnTo>
                    <a:pt x="432" y="14043"/>
                  </a:lnTo>
                  <a:lnTo>
                    <a:pt x="432" y="13580"/>
                  </a:lnTo>
                  <a:cubicBezTo>
                    <a:pt x="432" y="13441"/>
                    <a:pt x="324" y="13372"/>
                    <a:pt x="216" y="13372"/>
                  </a:cubicBezTo>
                  <a:cubicBezTo>
                    <a:pt x="108" y="13372"/>
                    <a:pt x="0" y="13441"/>
                    <a:pt x="0" y="13580"/>
                  </a:cubicBezTo>
                  <a:lnTo>
                    <a:pt x="0" y="14290"/>
                  </a:lnTo>
                  <a:cubicBezTo>
                    <a:pt x="0" y="14382"/>
                    <a:pt x="93" y="14475"/>
                    <a:pt x="216" y="14475"/>
                  </a:cubicBezTo>
                  <a:lnTo>
                    <a:pt x="10956" y="14475"/>
                  </a:lnTo>
                  <a:cubicBezTo>
                    <a:pt x="11697" y="14475"/>
                    <a:pt x="12406" y="14259"/>
                    <a:pt x="13024" y="13827"/>
                  </a:cubicBezTo>
                  <a:cubicBezTo>
                    <a:pt x="13202" y="13674"/>
                    <a:pt x="13066" y="13417"/>
                    <a:pt x="12892" y="13417"/>
                  </a:cubicBezTo>
                  <a:cubicBezTo>
                    <a:pt x="12854" y="13417"/>
                    <a:pt x="12815" y="13429"/>
                    <a:pt x="12777" y="13457"/>
                  </a:cubicBezTo>
                  <a:cubicBezTo>
                    <a:pt x="12160" y="13909"/>
                    <a:pt x="11523" y="14103"/>
                    <a:pt x="10920" y="14103"/>
                  </a:cubicBezTo>
                  <a:cubicBezTo>
                    <a:pt x="8478" y="14103"/>
                    <a:pt x="6587" y="10913"/>
                    <a:pt x="8765" y="8735"/>
                  </a:cubicBezTo>
                  <a:cubicBezTo>
                    <a:pt x="9426" y="8081"/>
                    <a:pt x="10179" y="7804"/>
                    <a:pt x="10907" y="7804"/>
                  </a:cubicBezTo>
                  <a:cubicBezTo>
                    <a:pt x="13167" y="7804"/>
                    <a:pt x="15183" y="10474"/>
                    <a:pt x="13456" y="12808"/>
                  </a:cubicBezTo>
                  <a:cubicBezTo>
                    <a:pt x="13322" y="12964"/>
                    <a:pt x="13462" y="13152"/>
                    <a:pt x="13619" y="13152"/>
                  </a:cubicBezTo>
                  <a:cubicBezTo>
                    <a:pt x="13680" y="13152"/>
                    <a:pt x="13744" y="13124"/>
                    <a:pt x="13795" y="13055"/>
                  </a:cubicBezTo>
                  <a:cubicBezTo>
                    <a:pt x="15524" y="10741"/>
                    <a:pt x="13857" y="7439"/>
                    <a:pt x="10956" y="7439"/>
                  </a:cubicBezTo>
                  <a:cubicBezTo>
                    <a:pt x="9413" y="7439"/>
                    <a:pt x="8055" y="8426"/>
                    <a:pt x="7592" y="9907"/>
                  </a:cubicBezTo>
                  <a:lnTo>
                    <a:pt x="6327" y="9907"/>
                  </a:lnTo>
                  <a:lnTo>
                    <a:pt x="6327" y="9167"/>
                  </a:lnTo>
                  <a:cubicBezTo>
                    <a:pt x="7623" y="8704"/>
                    <a:pt x="8518" y="7469"/>
                    <a:pt x="8518" y="6111"/>
                  </a:cubicBezTo>
                  <a:lnTo>
                    <a:pt x="8518" y="2809"/>
                  </a:lnTo>
                  <a:cubicBezTo>
                    <a:pt x="8518" y="1266"/>
                    <a:pt x="7253" y="1"/>
                    <a:pt x="5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2" name="Google Shape;12752;p23"/>
            <p:cNvSpPr/>
            <p:nvPr/>
          </p:nvSpPr>
          <p:spPr>
            <a:xfrm>
              <a:off x="1225775" y="2694200"/>
              <a:ext cx="66375" cy="72825"/>
            </a:xfrm>
            <a:custGeom>
              <a:avLst/>
              <a:gdLst/>
              <a:ahLst/>
              <a:cxnLst/>
              <a:rect l="l" t="t" r="r" b="b"/>
              <a:pathLst>
                <a:path w="2655" h="2913" extrusionOk="0">
                  <a:moveTo>
                    <a:pt x="1189" y="1"/>
                  </a:moveTo>
                  <a:cubicBezTo>
                    <a:pt x="594" y="1"/>
                    <a:pt x="22" y="467"/>
                    <a:pt x="0" y="1161"/>
                  </a:cubicBezTo>
                  <a:cubicBezTo>
                    <a:pt x="0" y="1300"/>
                    <a:pt x="108" y="1370"/>
                    <a:pt x="216" y="1370"/>
                  </a:cubicBezTo>
                  <a:cubicBezTo>
                    <a:pt x="324" y="1370"/>
                    <a:pt x="432" y="1300"/>
                    <a:pt x="432" y="1161"/>
                  </a:cubicBezTo>
                  <a:cubicBezTo>
                    <a:pt x="432" y="698"/>
                    <a:pt x="791" y="393"/>
                    <a:pt x="1167" y="393"/>
                  </a:cubicBezTo>
                  <a:cubicBezTo>
                    <a:pt x="1341" y="393"/>
                    <a:pt x="1520" y="459"/>
                    <a:pt x="1667" y="606"/>
                  </a:cubicBezTo>
                  <a:cubicBezTo>
                    <a:pt x="2160" y="1069"/>
                    <a:pt x="1821" y="1871"/>
                    <a:pt x="1173" y="1871"/>
                  </a:cubicBezTo>
                  <a:cubicBezTo>
                    <a:pt x="1049" y="1871"/>
                    <a:pt x="957" y="1964"/>
                    <a:pt x="957" y="2087"/>
                  </a:cubicBezTo>
                  <a:lnTo>
                    <a:pt x="957" y="2704"/>
                  </a:lnTo>
                  <a:cubicBezTo>
                    <a:pt x="957" y="2843"/>
                    <a:pt x="1065" y="2913"/>
                    <a:pt x="1173" y="2913"/>
                  </a:cubicBezTo>
                  <a:cubicBezTo>
                    <a:pt x="1281" y="2913"/>
                    <a:pt x="1389" y="2843"/>
                    <a:pt x="1389" y="2704"/>
                  </a:cubicBezTo>
                  <a:lnTo>
                    <a:pt x="1389" y="2303"/>
                  </a:lnTo>
                  <a:cubicBezTo>
                    <a:pt x="2346" y="2118"/>
                    <a:pt x="2654" y="914"/>
                    <a:pt x="1914" y="266"/>
                  </a:cubicBezTo>
                  <a:cubicBezTo>
                    <a:pt x="1694" y="83"/>
                    <a:pt x="143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3" name="Google Shape;12753;p23"/>
            <p:cNvSpPr/>
            <p:nvPr/>
          </p:nvSpPr>
          <p:spPr>
            <a:xfrm>
              <a:off x="1247375" y="2778775"/>
              <a:ext cx="13900" cy="10825"/>
            </a:xfrm>
            <a:custGeom>
              <a:avLst/>
              <a:gdLst/>
              <a:ahLst/>
              <a:cxnLst/>
              <a:rect l="l" t="t" r="r" b="b"/>
              <a:pathLst>
                <a:path w="556" h="433" extrusionOk="0">
                  <a:moveTo>
                    <a:pt x="278" y="0"/>
                  </a:moveTo>
                  <a:cubicBezTo>
                    <a:pt x="0" y="0"/>
                    <a:pt x="0" y="432"/>
                    <a:pt x="278" y="432"/>
                  </a:cubicBezTo>
                  <a:cubicBezTo>
                    <a:pt x="556" y="432"/>
                    <a:pt x="556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54" name="Google Shape;12754;p23"/>
          <p:cNvGrpSpPr/>
          <p:nvPr/>
        </p:nvGrpSpPr>
        <p:grpSpPr>
          <a:xfrm>
            <a:off x="2487583" y="4091637"/>
            <a:ext cx="511074" cy="433207"/>
            <a:chOff x="4004075" y="3040325"/>
            <a:chExt cx="363450" cy="308075"/>
          </a:xfrm>
        </p:grpSpPr>
        <p:sp>
          <p:nvSpPr>
            <p:cNvPr id="12755" name="Google Shape;12755;p23"/>
            <p:cNvSpPr/>
            <p:nvPr/>
          </p:nvSpPr>
          <p:spPr>
            <a:xfrm>
              <a:off x="4068500" y="3040325"/>
              <a:ext cx="235575" cy="60300"/>
            </a:xfrm>
            <a:custGeom>
              <a:avLst/>
              <a:gdLst/>
              <a:ahLst/>
              <a:cxnLst/>
              <a:rect l="l" t="t" r="r" b="b"/>
              <a:pathLst>
                <a:path w="9423" h="2412" extrusionOk="0">
                  <a:moveTo>
                    <a:pt x="4677" y="1"/>
                  </a:moveTo>
                  <a:cubicBezTo>
                    <a:pt x="2949" y="1"/>
                    <a:pt x="1282" y="741"/>
                    <a:pt x="140" y="2037"/>
                  </a:cubicBezTo>
                  <a:cubicBezTo>
                    <a:pt x="0" y="2178"/>
                    <a:pt x="143" y="2389"/>
                    <a:pt x="302" y="2389"/>
                  </a:cubicBezTo>
                  <a:cubicBezTo>
                    <a:pt x="352" y="2389"/>
                    <a:pt x="404" y="2368"/>
                    <a:pt x="449" y="2315"/>
                  </a:cubicBezTo>
                  <a:cubicBezTo>
                    <a:pt x="1584" y="1058"/>
                    <a:pt x="3138" y="433"/>
                    <a:pt x="4695" y="433"/>
                  </a:cubicBezTo>
                  <a:cubicBezTo>
                    <a:pt x="6271" y="433"/>
                    <a:pt x="7849" y="1073"/>
                    <a:pt x="8998" y="2346"/>
                  </a:cubicBezTo>
                  <a:cubicBezTo>
                    <a:pt x="9044" y="2392"/>
                    <a:pt x="9095" y="2411"/>
                    <a:pt x="9144" y="2411"/>
                  </a:cubicBezTo>
                  <a:cubicBezTo>
                    <a:pt x="9294" y="2411"/>
                    <a:pt x="9423" y="2231"/>
                    <a:pt x="9306" y="2068"/>
                  </a:cubicBezTo>
                  <a:cubicBezTo>
                    <a:pt x="8134" y="741"/>
                    <a:pt x="6436" y="1"/>
                    <a:pt x="46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6" name="Google Shape;12756;p23"/>
            <p:cNvSpPr/>
            <p:nvPr/>
          </p:nvSpPr>
          <p:spPr>
            <a:xfrm>
              <a:off x="4068325" y="3288375"/>
              <a:ext cx="235175" cy="60025"/>
            </a:xfrm>
            <a:custGeom>
              <a:avLst/>
              <a:gdLst/>
              <a:ahLst/>
              <a:cxnLst/>
              <a:rect l="l" t="t" r="r" b="b"/>
              <a:pathLst>
                <a:path w="9407" h="2401" extrusionOk="0">
                  <a:moveTo>
                    <a:pt x="9148" y="1"/>
                  </a:moveTo>
                  <a:cubicBezTo>
                    <a:pt x="9090" y="1"/>
                    <a:pt x="9036" y="16"/>
                    <a:pt x="9005" y="47"/>
                  </a:cubicBezTo>
                  <a:cubicBezTo>
                    <a:pt x="7856" y="1335"/>
                    <a:pt x="6270" y="1984"/>
                    <a:pt x="4687" y="1984"/>
                  </a:cubicBezTo>
                  <a:cubicBezTo>
                    <a:pt x="3122" y="1984"/>
                    <a:pt x="1560" y="1351"/>
                    <a:pt x="425" y="78"/>
                  </a:cubicBezTo>
                  <a:cubicBezTo>
                    <a:pt x="380" y="32"/>
                    <a:pt x="328" y="13"/>
                    <a:pt x="279" y="13"/>
                  </a:cubicBezTo>
                  <a:cubicBezTo>
                    <a:pt x="129" y="13"/>
                    <a:pt x="0" y="193"/>
                    <a:pt x="117" y="356"/>
                  </a:cubicBezTo>
                  <a:cubicBezTo>
                    <a:pt x="1344" y="1721"/>
                    <a:pt x="3022" y="2400"/>
                    <a:pt x="4698" y="2400"/>
                  </a:cubicBezTo>
                  <a:cubicBezTo>
                    <a:pt x="6394" y="2400"/>
                    <a:pt x="8088" y="1706"/>
                    <a:pt x="9313" y="325"/>
                  </a:cubicBezTo>
                  <a:cubicBezTo>
                    <a:pt x="9406" y="263"/>
                    <a:pt x="9406" y="109"/>
                    <a:pt x="9313" y="47"/>
                  </a:cubicBezTo>
                  <a:cubicBezTo>
                    <a:pt x="9267" y="16"/>
                    <a:pt x="9205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7" name="Google Shape;12757;p23"/>
            <p:cNvSpPr/>
            <p:nvPr/>
          </p:nvSpPr>
          <p:spPr>
            <a:xfrm>
              <a:off x="41345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309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97" y="5555"/>
                  </a:lnTo>
                  <a:lnTo>
                    <a:pt x="1297" y="5432"/>
                  </a:lnTo>
                  <a:cubicBezTo>
                    <a:pt x="1297" y="5278"/>
                    <a:pt x="1188" y="5200"/>
                    <a:pt x="1080" y="5200"/>
                  </a:cubicBezTo>
                  <a:cubicBezTo>
                    <a:pt x="972" y="5200"/>
                    <a:pt x="864" y="5278"/>
                    <a:pt x="864" y="5432"/>
                  </a:cubicBezTo>
                  <a:lnTo>
                    <a:pt x="864" y="5771"/>
                  </a:lnTo>
                  <a:cubicBezTo>
                    <a:pt x="864" y="5895"/>
                    <a:pt x="957" y="5987"/>
                    <a:pt x="1080" y="5987"/>
                  </a:cubicBezTo>
                  <a:lnTo>
                    <a:pt x="3580" y="5987"/>
                  </a:lnTo>
                  <a:cubicBezTo>
                    <a:pt x="3858" y="5987"/>
                    <a:pt x="3858" y="6419"/>
                    <a:pt x="3580" y="6419"/>
                  </a:cubicBezTo>
                  <a:lnTo>
                    <a:pt x="648" y="6419"/>
                  </a:lnTo>
                  <a:cubicBezTo>
                    <a:pt x="525" y="6419"/>
                    <a:pt x="432" y="6327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94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4537"/>
                  </a:lnTo>
                  <a:cubicBezTo>
                    <a:pt x="864" y="4676"/>
                    <a:pt x="972" y="4745"/>
                    <a:pt x="1080" y="4745"/>
                  </a:cubicBezTo>
                  <a:cubicBezTo>
                    <a:pt x="1188" y="4745"/>
                    <a:pt x="1297" y="4676"/>
                    <a:pt x="1297" y="4537"/>
                  </a:cubicBezTo>
                  <a:lnTo>
                    <a:pt x="1297" y="4043"/>
                  </a:lnTo>
                  <a:lnTo>
                    <a:pt x="2840" y="4043"/>
                  </a:lnTo>
                  <a:cubicBezTo>
                    <a:pt x="3673" y="4043"/>
                    <a:pt x="3673" y="2778"/>
                    <a:pt x="2840" y="2778"/>
                  </a:cubicBezTo>
                  <a:lnTo>
                    <a:pt x="1297" y="2778"/>
                  </a:lnTo>
                  <a:lnTo>
                    <a:pt x="1297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8" name="Google Shape;12758;p23"/>
            <p:cNvSpPr/>
            <p:nvPr/>
          </p:nvSpPr>
          <p:spPr>
            <a:xfrm>
              <a:off x="4247925" y="3109775"/>
              <a:ext cx="119600" cy="170525"/>
            </a:xfrm>
            <a:custGeom>
              <a:avLst/>
              <a:gdLst/>
              <a:ahLst/>
              <a:cxnLst/>
              <a:rect l="l" t="t" r="r" b="b"/>
              <a:pathLst>
                <a:path w="4784" h="6821" extrusionOk="0">
                  <a:moveTo>
                    <a:pt x="2361" y="409"/>
                  </a:moveTo>
                  <a:cubicBezTo>
                    <a:pt x="3341" y="409"/>
                    <a:pt x="4321" y="1065"/>
                    <a:pt x="4321" y="2377"/>
                  </a:cubicBezTo>
                  <a:lnTo>
                    <a:pt x="4321" y="4444"/>
                  </a:lnTo>
                  <a:cubicBezTo>
                    <a:pt x="4321" y="5524"/>
                    <a:pt x="3457" y="6389"/>
                    <a:pt x="2376" y="6389"/>
                  </a:cubicBezTo>
                  <a:cubicBezTo>
                    <a:pt x="1296" y="6389"/>
                    <a:pt x="401" y="5524"/>
                    <a:pt x="401" y="4444"/>
                  </a:cubicBezTo>
                  <a:lnTo>
                    <a:pt x="401" y="2377"/>
                  </a:lnTo>
                  <a:cubicBezTo>
                    <a:pt x="401" y="1065"/>
                    <a:pt x="1381" y="409"/>
                    <a:pt x="2361" y="409"/>
                  </a:cubicBezTo>
                  <a:close/>
                  <a:moveTo>
                    <a:pt x="2407" y="0"/>
                  </a:moveTo>
                  <a:cubicBezTo>
                    <a:pt x="1080" y="0"/>
                    <a:pt x="0" y="1049"/>
                    <a:pt x="0" y="2377"/>
                  </a:cubicBezTo>
                  <a:lnTo>
                    <a:pt x="0" y="4444"/>
                  </a:lnTo>
                  <a:cubicBezTo>
                    <a:pt x="0" y="5771"/>
                    <a:pt x="1080" y="6821"/>
                    <a:pt x="2407" y="6821"/>
                  </a:cubicBezTo>
                  <a:cubicBezTo>
                    <a:pt x="3703" y="6821"/>
                    <a:pt x="4784" y="5771"/>
                    <a:pt x="4784" y="4444"/>
                  </a:cubicBezTo>
                  <a:lnTo>
                    <a:pt x="4784" y="2377"/>
                  </a:lnTo>
                  <a:cubicBezTo>
                    <a:pt x="4784" y="1049"/>
                    <a:pt x="3703" y="0"/>
                    <a:pt x="2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59" name="Google Shape;12759;p23"/>
            <p:cNvSpPr/>
            <p:nvPr/>
          </p:nvSpPr>
          <p:spPr>
            <a:xfrm>
              <a:off x="4269525" y="3130600"/>
              <a:ext cx="76400" cy="124425"/>
            </a:xfrm>
            <a:custGeom>
              <a:avLst/>
              <a:gdLst/>
              <a:ahLst/>
              <a:cxnLst/>
              <a:rect l="l" t="t" r="r" b="b"/>
              <a:pathLst>
                <a:path w="3056" h="4977" extrusionOk="0">
                  <a:moveTo>
                    <a:pt x="1512" y="0"/>
                  </a:moveTo>
                  <a:cubicBezTo>
                    <a:pt x="1517" y="0"/>
                    <a:pt x="1522" y="0"/>
                    <a:pt x="1528" y="0"/>
                  </a:cubicBezTo>
                  <a:lnTo>
                    <a:pt x="1528" y="0"/>
                  </a:lnTo>
                  <a:cubicBezTo>
                    <a:pt x="1533" y="0"/>
                    <a:pt x="1538" y="0"/>
                    <a:pt x="1543" y="0"/>
                  </a:cubicBezTo>
                  <a:close/>
                  <a:moveTo>
                    <a:pt x="1528" y="0"/>
                  </a:moveTo>
                  <a:lnTo>
                    <a:pt x="1528" y="0"/>
                  </a:lnTo>
                  <a:cubicBezTo>
                    <a:pt x="671" y="9"/>
                    <a:pt x="0" y="715"/>
                    <a:pt x="0" y="1544"/>
                  </a:cubicBezTo>
                  <a:lnTo>
                    <a:pt x="0" y="2130"/>
                  </a:lnTo>
                  <a:cubicBezTo>
                    <a:pt x="0" y="2269"/>
                    <a:pt x="100" y="2338"/>
                    <a:pt x="201" y="2338"/>
                  </a:cubicBezTo>
                  <a:cubicBezTo>
                    <a:pt x="301" y="2338"/>
                    <a:pt x="401" y="2269"/>
                    <a:pt x="401" y="2130"/>
                  </a:cubicBezTo>
                  <a:lnTo>
                    <a:pt x="401" y="1544"/>
                  </a:lnTo>
                  <a:cubicBezTo>
                    <a:pt x="401" y="803"/>
                    <a:pt x="957" y="432"/>
                    <a:pt x="1512" y="432"/>
                  </a:cubicBezTo>
                  <a:cubicBezTo>
                    <a:pt x="2068" y="432"/>
                    <a:pt x="2623" y="803"/>
                    <a:pt x="2623" y="1544"/>
                  </a:cubicBezTo>
                  <a:lnTo>
                    <a:pt x="2623" y="3611"/>
                  </a:lnTo>
                  <a:cubicBezTo>
                    <a:pt x="2623" y="4352"/>
                    <a:pt x="2068" y="4722"/>
                    <a:pt x="1512" y="4722"/>
                  </a:cubicBezTo>
                  <a:cubicBezTo>
                    <a:pt x="957" y="4722"/>
                    <a:pt x="401" y="4352"/>
                    <a:pt x="401" y="3611"/>
                  </a:cubicBezTo>
                  <a:lnTo>
                    <a:pt x="401" y="3148"/>
                  </a:lnTo>
                  <a:cubicBezTo>
                    <a:pt x="401" y="2994"/>
                    <a:pt x="301" y="2917"/>
                    <a:pt x="201" y="2917"/>
                  </a:cubicBezTo>
                  <a:cubicBezTo>
                    <a:pt x="100" y="2917"/>
                    <a:pt x="0" y="2994"/>
                    <a:pt x="0" y="3148"/>
                  </a:cubicBezTo>
                  <a:lnTo>
                    <a:pt x="0" y="3611"/>
                  </a:lnTo>
                  <a:cubicBezTo>
                    <a:pt x="108" y="4522"/>
                    <a:pt x="818" y="4977"/>
                    <a:pt x="1528" y="4977"/>
                  </a:cubicBezTo>
                  <a:cubicBezTo>
                    <a:pt x="2238" y="4977"/>
                    <a:pt x="2947" y="4522"/>
                    <a:pt x="3055" y="3611"/>
                  </a:cubicBezTo>
                  <a:lnTo>
                    <a:pt x="3055" y="1544"/>
                  </a:lnTo>
                  <a:cubicBezTo>
                    <a:pt x="3055" y="715"/>
                    <a:pt x="2354" y="9"/>
                    <a:pt x="15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0" name="Google Shape;12760;p23"/>
            <p:cNvSpPr/>
            <p:nvPr/>
          </p:nvSpPr>
          <p:spPr>
            <a:xfrm>
              <a:off x="4004075" y="3109100"/>
              <a:ext cx="118875" cy="171225"/>
            </a:xfrm>
            <a:custGeom>
              <a:avLst/>
              <a:gdLst/>
              <a:ahLst/>
              <a:cxnLst/>
              <a:rect l="l" t="t" r="r" b="b"/>
              <a:pathLst>
                <a:path w="4755" h="6849" extrusionOk="0">
                  <a:moveTo>
                    <a:pt x="2393" y="1"/>
                  </a:moveTo>
                  <a:cubicBezTo>
                    <a:pt x="2080" y="1"/>
                    <a:pt x="1768" y="70"/>
                    <a:pt x="1483" y="212"/>
                  </a:cubicBezTo>
                  <a:cubicBezTo>
                    <a:pt x="1360" y="274"/>
                    <a:pt x="1329" y="397"/>
                    <a:pt x="1360" y="490"/>
                  </a:cubicBezTo>
                  <a:cubicBezTo>
                    <a:pt x="1401" y="572"/>
                    <a:pt x="1469" y="614"/>
                    <a:pt x="1547" y="614"/>
                  </a:cubicBezTo>
                  <a:cubicBezTo>
                    <a:pt x="1586" y="614"/>
                    <a:pt x="1627" y="603"/>
                    <a:pt x="1668" y="583"/>
                  </a:cubicBezTo>
                  <a:cubicBezTo>
                    <a:pt x="1892" y="477"/>
                    <a:pt x="2137" y="425"/>
                    <a:pt x="2385" y="425"/>
                  </a:cubicBezTo>
                  <a:cubicBezTo>
                    <a:pt x="2788" y="425"/>
                    <a:pt x="3195" y="562"/>
                    <a:pt x="3520" y="830"/>
                  </a:cubicBezTo>
                  <a:cubicBezTo>
                    <a:pt x="3705" y="984"/>
                    <a:pt x="3859" y="1169"/>
                    <a:pt x="3983" y="1385"/>
                  </a:cubicBezTo>
                  <a:cubicBezTo>
                    <a:pt x="4024" y="1550"/>
                    <a:pt x="3901" y="1659"/>
                    <a:pt x="3777" y="1659"/>
                  </a:cubicBezTo>
                  <a:cubicBezTo>
                    <a:pt x="3715" y="1659"/>
                    <a:pt x="3654" y="1632"/>
                    <a:pt x="3612" y="1570"/>
                  </a:cubicBezTo>
                  <a:cubicBezTo>
                    <a:pt x="3520" y="1416"/>
                    <a:pt x="3396" y="1262"/>
                    <a:pt x="3242" y="1138"/>
                  </a:cubicBezTo>
                  <a:cubicBezTo>
                    <a:pt x="3001" y="948"/>
                    <a:pt x="2701" y="845"/>
                    <a:pt x="2403" y="845"/>
                  </a:cubicBezTo>
                  <a:cubicBezTo>
                    <a:pt x="2168" y="845"/>
                    <a:pt x="1934" y="909"/>
                    <a:pt x="1730" y="1046"/>
                  </a:cubicBezTo>
                  <a:cubicBezTo>
                    <a:pt x="1329" y="1262"/>
                    <a:pt x="1144" y="1755"/>
                    <a:pt x="1267" y="2187"/>
                  </a:cubicBezTo>
                  <a:cubicBezTo>
                    <a:pt x="1390" y="2712"/>
                    <a:pt x="1792" y="2805"/>
                    <a:pt x="2440" y="2928"/>
                  </a:cubicBezTo>
                  <a:cubicBezTo>
                    <a:pt x="2841" y="2990"/>
                    <a:pt x="3211" y="3113"/>
                    <a:pt x="3551" y="3298"/>
                  </a:cubicBezTo>
                  <a:cubicBezTo>
                    <a:pt x="4261" y="3700"/>
                    <a:pt x="4538" y="4626"/>
                    <a:pt x="4168" y="5366"/>
                  </a:cubicBezTo>
                  <a:cubicBezTo>
                    <a:pt x="3859" y="6014"/>
                    <a:pt x="3211" y="6416"/>
                    <a:pt x="2471" y="6416"/>
                  </a:cubicBezTo>
                  <a:lnTo>
                    <a:pt x="2347" y="6416"/>
                  </a:lnTo>
                  <a:cubicBezTo>
                    <a:pt x="1668" y="6416"/>
                    <a:pt x="1082" y="6045"/>
                    <a:pt x="742" y="5490"/>
                  </a:cubicBezTo>
                  <a:cubicBezTo>
                    <a:pt x="588" y="5243"/>
                    <a:pt x="495" y="4965"/>
                    <a:pt x="465" y="4656"/>
                  </a:cubicBezTo>
                  <a:cubicBezTo>
                    <a:pt x="465" y="4549"/>
                    <a:pt x="558" y="4465"/>
                    <a:pt x="663" y="4465"/>
                  </a:cubicBezTo>
                  <a:cubicBezTo>
                    <a:pt x="679" y="4465"/>
                    <a:pt x="695" y="4467"/>
                    <a:pt x="711" y="4471"/>
                  </a:cubicBezTo>
                  <a:cubicBezTo>
                    <a:pt x="835" y="4471"/>
                    <a:pt x="866" y="4595"/>
                    <a:pt x="897" y="4687"/>
                  </a:cubicBezTo>
                  <a:cubicBezTo>
                    <a:pt x="928" y="4903"/>
                    <a:pt x="1020" y="5119"/>
                    <a:pt x="1113" y="5305"/>
                  </a:cubicBezTo>
                  <a:cubicBezTo>
                    <a:pt x="1390" y="5737"/>
                    <a:pt x="1853" y="5983"/>
                    <a:pt x="2378" y="5983"/>
                  </a:cubicBezTo>
                  <a:cubicBezTo>
                    <a:pt x="2428" y="5989"/>
                    <a:pt x="2477" y="5991"/>
                    <a:pt x="2526" y="5991"/>
                  </a:cubicBezTo>
                  <a:cubicBezTo>
                    <a:pt x="3056" y="5991"/>
                    <a:pt x="3541" y="5692"/>
                    <a:pt x="3767" y="5212"/>
                  </a:cubicBezTo>
                  <a:cubicBezTo>
                    <a:pt x="4045" y="4656"/>
                    <a:pt x="3859" y="3977"/>
                    <a:pt x="3304" y="3669"/>
                  </a:cubicBezTo>
                  <a:cubicBezTo>
                    <a:pt x="3026" y="3515"/>
                    <a:pt x="2687" y="3422"/>
                    <a:pt x="2378" y="3360"/>
                  </a:cubicBezTo>
                  <a:cubicBezTo>
                    <a:pt x="2069" y="3329"/>
                    <a:pt x="1761" y="3237"/>
                    <a:pt x="1483" y="3113"/>
                  </a:cubicBezTo>
                  <a:cubicBezTo>
                    <a:pt x="1144" y="2959"/>
                    <a:pt x="928" y="2650"/>
                    <a:pt x="835" y="2311"/>
                  </a:cubicBezTo>
                  <a:cubicBezTo>
                    <a:pt x="742" y="1910"/>
                    <a:pt x="804" y="1478"/>
                    <a:pt x="1020" y="1138"/>
                  </a:cubicBezTo>
                  <a:cubicBezTo>
                    <a:pt x="1151" y="964"/>
                    <a:pt x="989" y="789"/>
                    <a:pt x="839" y="789"/>
                  </a:cubicBezTo>
                  <a:cubicBezTo>
                    <a:pt x="777" y="789"/>
                    <a:pt x="717" y="819"/>
                    <a:pt x="681" y="891"/>
                  </a:cubicBezTo>
                  <a:cubicBezTo>
                    <a:pt x="372" y="1354"/>
                    <a:pt x="310" y="1910"/>
                    <a:pt x="434" y="2434"/>
                  </a:cubicBezTo>
                  <a:cubicBezTo>
                    <a:pt x="526" y="2897"/>
                    <a:pt x="835" y="3268"/>
                    <a:pt x="1267" y="3484"/>
                  </a:cubicBezTo>
                  <a:cubicBezTo>
                    <a:pt x="1606" y="3638"/>
                    <a:pt x="1946" y="3731"/>
                    <a:pt x="2285" y="3792"/>
                  </a:cubicBezTo>
                  <a:cubicBezTo>
                    <a:pt x="2563" y="3823"/>
                    <a:pt x="2810" y="3885"/>
                    <a:pt x="3057" y="4039"/>
                  </a:cubicBezTo>
                  <a:cubicBezTo>
                    <a:pt x="3427" y="4224"/>
                    <a:pt x="3582" y="4687"/>
                    <a:pt x="3366" y="5058"/>
                  </a:cubicBezTo>
                  <a:cubicBezTo>
                    <a:pt x="3194" y="5401"/>
                    <a:pt x="2836" y="5586"/>
                    <a:pt x="2464" y="5586"/>
                  </a:cubicBezTo>
                  <a:cubicBezTo>
                    <a:pt x="2436" y="5586"/>
                    <a:pt x="2407" y="5584"/>
                    <a:pt x="2378" y="5582"/>
                  </a:cubicBezTo>
                  <a:cubicBezTo>
                    <a:pt x="2008" y="5582"/>
                    <a:pt x="1668" y="5397"/>
                    <a:pt x="1452" y="5088"/>
                  </a:cubicBezTo>
                  <a:cubicBezTo>
                    <a:pt x="1390" y="4934"/>
                    <a:pt x="1329" y="4780"/>
                    <a:pt x="1298" y="4626"/>
                  </a:cubicBezTo>
                  <a:cubicBezTo>
                    <a:pt x="1268" y="4255"/>
                    <a:pt x="961" y="4077"/>
                    <a:pt x="657" y="4077"/>
                  </a:cubicBezTo>
                  <a:cubicBezTo>
                    <a:pt x="327" y="4077"/>
                    <a:pt x="0" y="4286"/>
                    <a:pt x="33" y="4687"/>
                  </a:cubicBezTo>
                  <a:cubicBezTo>
                    <a:pt x="63" y="5058"/>
                    <a:pt x="187" y="5397"/>
                    <a:pt x="372" y="5706"/>
                  </a:cubicBezTo>
                  <a:cubicBezTo>
                    <a:pt x="773" y="6385"/>
                    <a:pt x="1483" y="6817"/>
                    <a:pt x="2285" y="6848"/>
                  </a:cubicBezTo>
                  <a:lnTo>
                    <a:pt x="2471" y="6848"/>
                  </a:lnTo>
                  <a:cubicBezTo>
                    <a:pt x="2496" y="6848"/>
                    <a:pt x="2521" y="6849"/>
                    <a:pt x="2545" y="6849"/>
                  </a:cubicBezTo>
                  <a:cubicBezTo>
                    <a:pt x="3410" y="6849"/>
                    <a:pt x="4178" y="6331"/>
                    <a:pt x="4538" y="5521"/>
                  </a:cubicBezTo>
                  <a:cubicBezTo>
                    <a:pt x="4724" y="5058"/>
                    <a:pt x="4754" y="4564"/>
                    <a:pt x="4631" y="4070"/>
                  </a:cubicBezTo>
                  <a:lnTo>
                    <a:pt x="4631" y="4070"/>
                  </a:lnTo>
                  <a:lnTo>
                    <a:pt x="4631" y="4101"/>
                  </a:lnTo>
                  <a:cubicBezTo>
                    <a:pt x="4477" y="3607"/>
                    <a:pt x="4168" y="3206"/>
                    <a:pt x="3767" y="2959"/>
                  </a:cubicBezTo>
                  <a:cubicBezTo>
                    <a:pt x="3366" y="2743"/>
                    <a:pt x="2934" y="2589"/>
                    <a:pt x="2501" y="2527"/>
                  </a:cubicBezTo>
                  <a:cubicBezTo>
                    <a:pt x="1823" y="2404"/>
                    <a:pt x="1730" y="2342"/>
                    <a:pt x="1668" y="2126"/>
                  </a:cubicBezTo>
                  <a:cubicBezTo>
                    <a:pt x="1576" y="1848"/>
                    <a:pt x="1699" y="1539"/>
                    <a:pt x="1946" y="1416"/>
                  </a:cubicBezTo>
                  <a:cubicBezTo>
                    <a:pt x="2085" y="1319"/>
                    <a:pt x="2243" y="1271"/>
                    <a:pt x="2402" y="1271"/>
                  </a:cubicBezTo>
                  <a:cubicBezTo>
                    <a:pt x="2597" y="1271"/>
                    <a:pt x="2795" y="1342"/>
                    <a:pt x="2964" y="1478"/>
                  </a:cubicBezTo>
                  <a:cubicBezTo>
                    <a:pt x="3057" y="1539"/>
                    <a:pt x="3150" y="1663"/>
                    <a:pt x="3211" y="1755"/>
                  </a:cubicBezTo>
                  <a:cubicBezTo>
                    <a:pt x="3349" y="1978"/>
                    <a:pt x="3557" y="2073"/>
                    <a:pt x="3761" y="2073"/>
                  </a:cubicBezTo>
                  <a:cubicBezTo>
                    <a:pt x="4149" y="2073"/>
                    <a:pt x="4526" y="1727"/>
                    <a:pt x="4384" y="1262"/>
                  </a:cubicBezTo>
                  <a:cubicBezTo>
                    <a:pt x="4230" y="953"/>
                    <a:pt x="4045" y="706"/>
                    <a:pt x="3798" y="521"/>
                  </a:cubicBezTo>
                  <a:cubicBezTo>
                    <a:pt x="3399" y="179"/>
                    <a:pt x="2894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1" name="Google Shape;12761;p23"/>
          <p:cNvGrpSpPr/>
          <p:nvPr/>
        </p:nvGrpSpPr>
        <p:grpSpPr>
          <a:xfrm>
            <a:off x="1510249" y="4091637"/>
            <a:ext cx="511074" cy="433207"/>
            <a:chOff x="3251825" y="3040325"/>
            <a:chExt cx="363450" cy="308075"/>
          </a:xfrm>
        </p:grpSpPr>
        <p:sp>
          <p:nvSpPr>
            <p:cNvPr id="12762" name="Google Shape;12762;p23"/>
            <p:cNvSpPr/>
            <p:nvPr/>
          </p:nvSpPr>
          <p:spPr>
            <a:xfrm>
              <a:off x="3496425" y="3109375"/>
              <a:ext cx="118850" cy="170350"/>
            </a:xfrm>
            <a:custGeom>
              <a:avLst/>
              <a:gdLst/>
              <a:ahLst/>
              <a:cxnLst/>
              <a:rect l="l" t="t" r="r" b="b"/>
              <a:pathLst>
                <a:path w="4754" h="6814" extrusionOk="0">
                  <a:moveTo>
                    <a:pt x="644" y="0"/>
                  </a:moveTo>
                  <a:cubicBezTo>
                    <a:pt x="322" y="0"/>
                    <a:pt x="1" y="243"/>
                    <a:pt x="1" y="633"/>
                  </a:cubicBezTo>
                  <a:lnTo>
                    <a:pt x="1" y="6158"/>
                  </a:lnTo>
                  <a:cubicBezTo>
                    <a:pt x="1" y="6590"/>
                    <a:pt x="317" y="6806"/>
                    <a:pt x="633" y="6806"/>
                  </a:cubicBezTo>
                  <a:cubicBezTo>
                    <a:pt x="950" y="6806"/>
                    <a:pt x="1266" y="6590"/>
                    <a:pt x="1266" y="6158"/>
                  </a:cubicBezTo>
                  <a:lnTo>
                    <a:pt x="1266" y="5695"/>
                  </a:lnTo>
                  <a:cubicBezTo>
                    <a:pt x="1266" y="5556"/>
                    <a:pt x="1158" y="5486"/>
                    <a:pt x="1050" y="5486"/>
                  </a:cubicBezTo>
                  <a:cubicBezTo>
                    <a:pt x="942" y="5486"/>
                    <a:pt x="834" y="5556"/>
                    <a:pt x="834" y="5695"/>
                  </a:cubicBezTo>
                  <a:lnTo>
                    <a:pt x="834" y="6158"/>
                  </a:lnTo>
                  <a:cubicBezTo>
                    <a:pt x="834" y="6312"/>
                    <a:pt x="734" y="6389"/>
                    <a:pt x="633" y="6389"/>
                  </a:cubicBezTo>
                  <a:cubicBezTo>
                    <a:pt x="533" y="6389"/>
                    <a:pt x="433" y="6312"/>
                    <a:pt x="433" y="6158"/>
                  </a:cubicBezTo>
                  <a:lnTo>
                    <a:pt x="433" y="664"/>
                  </a:lnTo>
                  <a:cubicBezTo>
                    <a:pt x="433" y="530"/>
                    <a:pt x="528" y="455"/>
                    <a:pt x="630" y="455"/>
                  </a:cubicBezTo>
                  <a:cubicBezTo>
                    <a:pt x="692" y="455"/>
                    <a:pt x="756" y="483"/>
                    <a:pt x="803" y="541"/>
                  </a:cubicBezTo>
                  <a:lnTo>
                    <a:pt x="2192" y="2547"/>
                  </a:lnTo>
                  <a:cubicBezTo>
                    <a:pt x="2223" y="2609"/>
                    <a:pt x="2284" y="2639"/>
                    <a:pt x="2377" y="2639"/>
                  </a:cubicBezTo>
                  <a:cubicBezTo>
                    <a:pt x="2439" y="2639"/>
                    <a:pt x="2500" y="2609"/>
                    <a:pt x="2531" y="2547"/>
                  </a:cubicBezTo>
                  <a:lnTo>
                    <a:pt x="3920" y="541"/>
                  </a:lnTo>
                  <a:cubicBezTo>
                    <a:pt x="3966" y="472"/>
                    <a:pt x="4033" y="442"/>
                    <a:pt x="4099" y="442"/>
                  </a:cubicBezTo>
                  <a:cubicBezTo>
                    <a:pt x="4212" y="442"/>
                    <a:pt x="4321" y="529"/>
                    <a:pt x="4321" y="664"/>
                  </a:cubicBezTo>
                  <a:lnTo>
                    <a:pt x="4321" y="6189"/>
                  </a:lnTo>
                  <a:cubicBezTo>
                    <a:pt x="4321" y="6327"/>
                    <a:pt x="4213" y="6397"/>
                    <a:pt x="4105" y="6397"/>
                  </a:cubicBezTo>
                  <a:cubicBezTo>
                    <a:pt x="3997" y="6397"/>
                    <a:pt x="3889" y="6327"/>
                    <a:pt x="3889" y="6189"/>
                  </a:cubicBezTo>
                  <a:lnTo>
                    <a:pt x="3889" y="2022"/>
                  </a:lnTo>
                  <a:cubicBezTo>
                    <a:pt x="3889" y="1886"/>
                    <a:pt x="3779" y="1799"/>
                    <a:pt x="3667" y="1799"/>
                  </a:cubicBezTo>
                  <a:cubicBezTo>
                    <a:pt x="3601" y="1799"/>
                    <a:pt x="3534" y="1830"/>
                    <a:pt x="3488" y="1899"/>
                  </a:cubicBezTo>
                  <a:lnTo>
                    <a:pt x="2531" y="3287"/>
                  </a:lnTo>
                  <a:cubicBezTo>
                    <a:pt x="2500" y="3349"/>
                    <a:pt x="2439" y="3380"/>
                    <a:pt x="2373" y="3380"/>
                  </a:cubicBezTo>
                  <a:cubicBezTo>
                    <a:pt x="2307" y="3380"/>
                    <a:pt x="2238" y="3349"/>
                    <a:pt x="2192" y="3287"/>
                  </a:cubicBezTo>
                  <a:lnTo>
                    <a:pt x="1235" y="1899"/>
                  </a:lnTo>
                  <a:cubicBezTo>
                    <a:pt x="1188" y="1840"/>
                    <a:pt x="1124" y="1813"/>
                    <a:pt x="1061" y="1813"/>
                  </a:cubicBezTo>
                  <a:cubicBezTo>
                    <a:pt x="956" y="1813"/>
                    <a:pt x="853" y="1888"/>
                    <a:pt x="834" y="2022"/>
                  </a:cubicBezTo>
                  <a:lnTo>
                    <a:pt x="834" y="4738"/>
                  </a:lnTo>
                  <a:cubicBezTo>
                    <a:pt x="834" y="4877"/>
                    <a:pt x="942" y="4946"/>
                    <a:pt x="1050" y="4946"/>
                  </a:cubicBezTo>
                  <a:cubicBezTo>
                    <a:pt x="1158" y="4946"/>
                    <a:pt x="1266" y="4877"/>
                    <a:pt x="1266" y="4738"/>
                  </a:cubicBezTo>
                  <a:lnTo>
                    <a:pt x="1266" y="2701"/>
                  </a:lnTo>
                  <a:lnTo>
                    <a:pt x="1852" y="3534"/>
                  </a:lnTo>
                  <a:cubicBezTo>
                    <a:pt x="1976" y="3704"/>
                    <a:pt x="2169" y="3789"/>
                    <a:pt x="2365" y="3789"/>
                  </a:cubicBezTo>
                  <a:cubicBezTo>
                    <a:pt x="2562" y="3789"/>
                    <a:pt x="2763" y="3704"/>
                    <a:pt x="2902" y="3534"/>
                  </a:cubicBezTo>
                  <a:lnTo>
                    <a:pt x="3457" y="2701"/>
                  </a:lnTo>
                  <a:lnTo>
                    <a:pt x="3457" y="6189"/>
                  </a:lnTo>
                  <a:cubicBezTo>
                    <a:pt x="3457" y="6605"/>
                    <a:pt x="3781" y="6813"/>
                    <a:pt x="4105" y="6813"/>
                  </a:cubicBezTo>
                  <a:cubicBezTo>
                    <a:pt x="4429" y="6813"/>
                    <a:pt x="4753" y="6605"/>
                    <a:pt x="4753" y="6189"/>
                  </a:cubicBezTo>
                  <a:lnTo>
                    <a:pt x="4753" y="664"/>
                  </a:lnTo>
                  <a:cubicBezTo>
                    <a:pt x="4753" y="356"/>
                    <a:pt x="4568" y="109"/>
                    <a:pt x="4290" y="47"/>
                  </a:cubicBezTo>
                  <a:lnTo>
                    <a:pt x="4290" y="47"/>
                  </a:lnTo>
                  <a:cubicBezTo>
                    <a:pt x="4339" y="58"/>
                    <a:pt x="4362" y="62"/>
                    <a:pt x="4369" y="62"/>
                  </a:cubicBezTo>
                  <a:cubicBezTo>
                    <a:pt x="4390" y="62"/>
                    <a:pt x="4228" y="17"/>
                    <a:pt x="4212" y="17"/>
                  </a:cubicBezTo>
                  <a:cubicBezTo>
                    <a:pt x="4205" y="17"/>
                    <a:pt x="4223" y="25"/>
                    <a:pt x="4290" y="47"/>
                  </a:cubicBezTo>
                  <a:cubicBezTo>
                    <a:pt x="4218" y="23"/>
                    <a:pt x="4145" y="11"/>
                    <a:pt x="4075" y="11"/>
                  </a:cubicBezTo>
                  <a:cubicBezTo>
                    <a:pt x="3876" y="11"/>
                    <a:pt x="3694" y="103"/>
                    <a:pt x="3581" y="263"/>
                  </a:cubicBezTo>
                  <a:lnTo>
                    <a:pt x="2377" y="2022"/>
                  </a:lnTo>
                  <a:lnTo>
                    <a:pt x="1142" y="263"/>
                  </a:lnTo>
                  <a:cubicBezTo>
                    <a:pt x="1018" y="82"/>
                    <a:pt x="831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3" name="Google Shape;12763;p23"/>
            <p:cNvSpPr/>
            <p:nvPr/>
          </p:nvSpPr>
          <p:spPr>
            <a:xfrm>
              <a:off x="3380700" y="3109775"/>
              <a:ext cx="110350" cy="170525"/>
            </a:xfrm>
            <a:custGeom>
              <a:avLst/>
              <a:gdLst/>
              <a:ahLst/>
              <a:cxnLst/>
              <a:rect l="l" t="t" r="r" b="b"/>
              <a:pathLst>
                <a:path w="4414" h="6821" extrusionOk="0">
                  <a:moveTo>
                    <a:pt x="648" y="0"/>
                  </a:moveTo>
                  <a:cubicBezTo>
                    <a:pt x="309" y="0"/>
                    <a:pt x="0" y="278"/>
                    <a:pt x="0" y="617"/>
                  </a:cubicBezTo>
                  <a:lnTo>
                    <a:pt x="0" y="6203"/>
                  </a:lnTo>
                  <a:cubicBezTo>
                    <a:pt x="0" y="6543"/>
                    <a:pt x="278" y="6821"/>
                    <a:pt x="648" y="6821"/>
                  </a:cubicBezTo>
                  <a:lnTo>
                    <a:pt x="3580" y="6821"/>
                  </a:lnTo>
                  <a:cubicBezTo>
                    <a:pt x="4414" y="6821"/>
                    <a:pt x="4414" y="5555"/>
                    <a:pt x="3580" y="5555"/>
                  </a:cubicBezTo>
                  <a:lnTo>
                    <a:pt x="1266" y="5555"/>
                  </a:lnTo>
                  <a:lnTo>
                    <a:pt x="1266" y="4043"/>
                  </a:lnTo>
                  <a:lnTo>
                    <a:pt x="2809" y="4043"/>
                  </a:lnTo>
                  <a:cubicBezTo>
                    <a:pt x="3642" y="4043"/>
                    <a:pt x="3642" y="2778"/>
                    <a:pt x="2809" y="2778"/>
                  </a:cubicBezTo>
                  <a:lnTo>
                    <a:pt x="1266" y="2778"/>
                  </a:lnTo>
                  <a:lnTo>
                    <a:pt x="1266" y="1265"/>
                  </a:lnTo>
                  <a:lnTo>
                    <a:pt x="3580" y="1265"/>
                  </a:lnTo>
                  <a:cubicBezTo>
                    <a:pt x="4352" y="1204"/>
                    <a:pt x="4352" y="62"/>
                    <a:pt x="3580" y="0"/>
                  </a:cubicBezTo>
                  <a:lnTo>
                    <a:pt x="3426" y="0"/>
                  </a:lnTo>
                  <a:cubicBezTo>
                    <a:pt x="3179" y="31"/>
                    <a:pt x="3179" y="370"/>
                    <a:pt x="3426" y="401"/>
                  </a:cubicBezTo>
                  <a:lnTo>
                    <a:pt x="3580" y="401"/>
                  </a:lnTo>
                  <a:cubicBezTo>
                    <a:pt x="3858" y="401"/>
                    <a:pt x="3858" y="833"/>
                    <a:pt x="3580" y="833"/>
                  </a:cubicBezTo>
                  <a:lnTo>
                    <a:pt x="1080" y="833"/>
                  </a:lnTo>
                  <a:cubicBezTo>
                    <a:pt x="957" y="833"/>
                    <a:pt x="864" y="926"/>
                    <a:pt x="864" y="1049"/>
                  </a:cubicBezTo>
                  <a:lnTo>
                    <a:pt x="864" y="2963"/>
                  </a:lnTo>
                  <a:cubicBezTo>
                    <a:pt x="864" y="3086"/>
                    <a:pt x="957" y="3179"/>
                    <a:pt x="1080" y="3179"/>
                  </a:cubicBezTo>
                  <a:lnTo>
                    <a:pt x="2840" y="3179"/>
                  </a:lnTo>
                  <a:cubicBezTo>
                    <a:pt x="3117" y="3179"/>
                    <a:pt x="3117" y="3611"/>
                    <a:pt x="2840" y="3611"/>
                  </a:cubicBezTo>
                  <a:lnTo>
                    <a:pt x="1080" y="3611"/>
                  </a:lnTo>
                  <a:cubicBezTo>
                    <a:pt x="957" y="3611"/>
                    <a:pt x="864" y="3704"/>
                    <a:pt x="864" y="3827"/>
                  </a:cubicBezTo>
                  <a:lnTo>
                    <a:pt x="864" y="5771"/>
                  </a:lnTo>
                  <a:cubicBezTo>
                    <a:pt x="864" y="5864"/>
                    <a:pt x="957" y="5956"/>
                    <a:pt x="1080" y="5956"/>
                  </a:cubicBezTo>
                  <a:lnTo>
                    <a:pt x="3580" y="5956"/>
                  </a:lnTo>
                  <a:cubicBezTo>
                    <a:pt x="3858" y="5956"/>
                    <a:pt x="3858" y="6389"/>
                    <a:pt x="3580" y="6389"/>
                  </a:cubicBezTo>
                  <a:lnTo>
                    <a:pt x="648" y="6389"/>
                  </a:lnTo>
                  <a:cubicBezTo>
                    <a:pt x="525" y="6389"/>
                    <a:pt x="432" y="6296"/>
                    <a:pt x="432" y="6203"/>
                  </a:cubicBezTo>
                  <a:lnTo>
                    <a:pt x="432" y="617"/>
                  </a:lnTo>
                  <a:cubicBezTo>
                    <a:pt x="432" y="494"/>
                    <a:pt x="525" y="401"/>
                    <a:pt x="648" y="401"/>
                  </a:cubicBezTo>
                  <a:lnTo>
                    <a:pt x="2500" y="401"/>
                  </a:lnTo>
                  <a:cubicBezTo>
                    <a:pt x="2747" y="370"/>
                    <a:pt x="2747" y="31"/>
                    <a:pt x="2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4" name="Google Shape;12764;p23"/>
            <p:cNvSpPr/>
            <p:nvPr/>
          </p:nvSpPr>
          <p:spPr>
            <a:xfrm>
              <a:off x="3251825" y="3109175"/>
              <a:ext cx="120400" cy="171150"/>
            </a:xfrm>
            <a:custGeom>
              <a:avLst/>
              <a:gdLst/>
              <a:ahLst/>
              <a:cxnLst/>
              <a:rect l="l" t="t" r="r" b="b"/>
              <a:pathLst>
                <a:path w="4816" h="6846" extrusionOk="0">
                  <a:moveTo>
                    <a:pt x="2412" y="0"/>
                  </a:moveTo>
                  <a:cubicBezTo>
                    <a:pt x="2033" y="0"/>
                    <a:pt x="1648" y="97"/>
                    <a:pt x="1298" y="302"/>
                  </a:cubicBezTo>
                  <a:cubicBezTo>
                    <a:pt x="557" y="734"/>
                    <a:pt x="217" y="1598"/>
                    <a:pt x="464" y="2401"/>
                  </a:cubicBezTo>
                  <a:cubicBezTo>
                    <a:pt x="557" y="2894"/>
                    <a:pt x="865" y="3265"/>
                    <a:pt x="1298" y="3481"/>
                  </a:cubicBezTo>
                  <a:cubicBezTo>
                    <a:pt x="1606" y="3635"/>
                    <a:pt x="1946" y="3728"/>
                    <a:pt x="2316" y="3789"/>
                  </a:cubicBezTo>
                  <a:cubicBezTo>
                    <a:pt x="2563" y="3820"/>
                    <a:pt x="2841" y="3882"/>
                    <a:pt x="3088" y="4005"/>
                  </a:cubicBezTo>
                  <a:cubicBezTo>
                    <a:pt x="3458" y="4221"/>
                    <a:pt x="3581" y="4684"/>
                    <a:pt x="3365" y="5055"/>
                  </a:cubicBezTo>
                  <a:cubicBezTo>
                    <a:pt x="3222" y="5398"/>
                    <a:pt x="2866" y="5583"/>
                    <a:pt x="2495" y="5583"/>
                  </a:cubicBezTo>
                  <a:cubicBezTo>
                    <a:pt x="2466" y="5583"/>
                    <a:pt x="2437" y="5581"/>
                    <a:pt x="2409" y="5579"/>
                  </a:cubicBezTo>
                  <a:cubicBezTo>
                    <a:pt x="2038" y="5579"/>
                    <a:pt x="1699" y="5394"/>
                    <a:pt x="1483" y="5085"/>
                  </a:cubicBezTo>
                  <a:cubicBezTo>
                    <a:pt x="1390" y="4931"/>
                    <a:pt x="1328" y="4777"/>
                    <a:pt x="1328" y="4623"/>
                  </a:cubicBezTo>
                  <a:cubicBezTo>
                    <a:pt x="1299" y="4252"/>
                    <a:pt x="985" y="4074"/>
                    <a:pt x="673" y="4074"/>
                  </a:cubicBezTo>
                  <a:cubicBezTo>
                    <a:pt x="335" y="4074"/>
                    <a:pt x="0" y="4283"/>
                    <a:pt x="32" y="4684"/>
                  </a:cubicBezTo>
                  <a:cubicBezTo>
                    <a:pt x="94" y="5055"/>
                    <a:pt x="187" y="5394"/>
                    <a:pt x="372" y="5703"/>
                  </a:cubicBezTo>
                  <a:cubicBezTo>
                    <a:pt x="773" y="6382"/>
                    <a:pt x="1514" y="6814"/>
                    <a:pt x="2316" y="6845"/>
                  </a:cubicBezTo>
                  <a:lnTo>
                    <a:pt x="2501" y="6845"/>
                  </a:lnTo>
                  <a:cubicBezTo>
                    <a:pt x="2526" y="6845"/>
                    <a:pt x="2551" y="6846"/>
                    <a:pt x="2576" y="6846"/>
                  </a:cubicBezTo>
                  <a:cubicBezTo>
                    <a:pt x="3442" y="6846"/>
                    <a:pt x="4239" y="6328"/>
                    <a:pt x="4569" y="5518"/>
                  </a:cubicBezTo>
                  <a:cubicBezTo>
                    <a:pt x="4785" y="5055"/>
                    <a:pt x="4816" y="4530"/>
                    <a:pt x="4661" y="4036"/>
                  </a:cubicBezTo>
                  <a:cubicBezTo>
                    <a:pt x="4616" y="3967"/>
                    <a:pt x="4548" y="3937"/>
                    <a:pt x="4482" y="3937"/>
                  </a:cubicBezTo>
                  <a:cubicBezTo>
                    <a:pt x="4370" y="3937"/>
                    <a:pt x="4260" y="4024"/>
                    <a:pt x="4260" y="4160"/>
                  </a:cubicBezTo>
                  <a:cubicBezTo>
                    <a:pt x="4384" y="4561"/>
                    <a:pt x="4353" y="4993"/>
                    <a:pt x="4199" y="5363"/>
                  </a:cubicBezTo>
                  <a:cubicBezTo>
                    <a:pt x="3901" y="6018"/>
                    <a:pt x="3288" y="6414"/>
                    <a:pt x="2608" y="6414"/>
                  </a:cubicBezTo>
                  <a:cubicBezTo>
                    <a:pt x="2583" y="6414"/>
                    <a:pt x="2558" y="6414"/>
                    <a:pt x="2532" y="6413"/>
                  </a:cubicBezTo>
                  <a:lnTo>
                    <a:pt x="2378" y="6413"/>
                  </a:lnTo>
                  <a:cubicBezTo>
                    <a:pt x="1730" y="6413"/>
                    <a:pt x="1112" y="6073"/>
                    <a:pt x="773" y="5518"/>
                  </a:cubicBezTo>
                  <a:cubicBezTo>
                    <a:pt x="619" y="5240"/>
                    <a:pt x="526" y="4962"/>
                    <a:pt x="495" y="4684"/>
                  </a:cubicBezTo>
                  <a:cubicBezTo>
                    <a:pt x="495" y="4561"/>
                    <a:pt x="619" y="4468"/>
                    <a:pt x="742" y="4468"/>
                  </a:cubicBezTo>
                  <a:cubicBezTo>
                    <a:pt x="896" y="4499"/>
                    <a:pt x="896" y="4623"/>
                    <a:pt x="927" y="4715"/>
                  </a:cubicBezTo>
                  <a:cubicBezTo>
                    <a:pt x="958" y="4931"/>
                    <a:pt x="1051" y="5147"/>
                    <a:pt x="1143" y="5332"/>
                  </a:cubicBezTo>
                  <a:cubicBezTo>
                    <a:pt x="1421" y="5734"/>
                    <a:pt x="1884" y="6011"/>
                    <a:pt x="2409" y="6011"/>
                  </a:cubicBezTo>
                  <a:lnTo>
                    <a:pt x="2501" y="6011"/>
                  </a:lnTo>
                  <a:cubicBezTo>
                    <a:pt x="3057" y="6011"/>
                    <a:pt x="3550" y="5734"/>
                    <a:pt x="3797" y="5240"/>
                  </a:cubicBezTo>
                  <a:cubicBezTo>
                    <a:pt x="4075" y="4684"/>
                    <a:pt x="3859" y="3974"/>
                    <a:pt x="3334" y="3697"/>
                  </a:cubicBezTo>
                  <a:cubicBezTo>
                    <a:pt x="3026" y="3512"/>
                    <a:pt x="2717" y="3419"/>
                    <a:pt x="2378" y="3388"/>
                  </a:cubicBezTo>
                  <a:cubicBezTo>
                    <a:pt x="2069" y="3357"/>
                    <a:pt x="1760" y="3265"/>
                    <a:pt x="1483" y="3141"/>
                  </a:cubicBezTo>
                  <a:cubicBezTo>
                    <a:pt x="1174" y="2987"/>
                    <a:pt x="927" y="2678"/>
                    <a:pt x="865" y="2339"/>
                  </a:cubicBezTo>
                  <a:cubicBezTo>
                    <a:pt x="680" y="1691"/>
                    <a:pt x="958" y="1012"/>
                    <a:pt x="1514" y="703"/>
                  </a:cubicBezTo>
                  <a:cubicBezTo>
                    <a:pt x="1799" y="527"/>
                    <a:pt x="2113" y="440"/>
                    <a:pt x="2427" y="440"/>
                  </a:cubicBezTo>
                  <a:cubicBezTo>
                    <a:pt x="2826" y="440"/>
                    <a:pt x="3222" y="581"/>
                    <a:pt x="3550" y="857"/>
                  </a:cubicBezTo>
                  <a:cubicBezTo>
                    <a:pt x="3736" y="1012"/>
                    <a:pt x="3890" y="1197"/>
                    <a:pt x="4013" y="1413"/>
                  </a:cubicBezTo>
                  <a:cubicBezTo>
                    <a:pt x="4054" y="1555"/>
                    <a:pt x="3934" y="1658"/>
                    <a:pt x="3812" y="1658"/>
                  </a:cubicBezTo>
                  <a:cubicBezTo>
                    <a:pt x="3749" y="1658"/>
                    <a:pt x="3685" y="1630"/>
                    <a:pt x="3643" y="1567"/>
                  </a:cubicBezTo>
                  <a:cubicBezTo>
                    <a:pt x="3520" y="1413"/>
                    <a:pt x="3427" y="1289"/>
                    <a:pt x="3273" y="1166"/>
                  </a:cubicBezTo>
                  <a:cubicBezTo>
                    <a:pt x="3031" y="959"/>
                    <a:pt x="2731" y="858"/>
                    <a:pt x="2433" y="858"/>
                  </a:cubicBezTo>
                  <a:cubicBezTo>
                    <a:pt x="2198" y="858"/>
                    <a:pt x="1964" y="920"/>
                    <a:pt x="1760" y="1043"/>
                  </a:cubicBezTo>
                  <a:cubicBezTo>
                    <a:pt x="1359" y="1289"/>
                    <a:pt x="1174" y="1752"/>
                    <a:pt x="1298" y="2215"/>
                  </a:cubicBezTo>
                  <a:cubicBezTo>
                    <a:pt x="1421" y="2740"/>
                    <a:pt x="1822" y="2833"/>
                    <a:pt x="2470" y="2956"/>
                  </a:cubicBezTo>
                  <a:cubicBezTo>
                    <a:pt x="2841" y="2987"/>
                    <a:pt x="3211" y="3110"/>
                    <a:pt x="3550" y="3295"/>
                  </a:cubicBezTo>
                  <a:cubicBezTo>
                    <a:pt x="3643" y="3357"/>
                    <a:pt x="3736" y="3419"/>
                    <a:pt x="3797" y="3481"/>
                  </a:cubicBezTo>
                  <a:cubicBezTo>
                    <a:pt x="3844" y="3521"/>
                    <a:pt x="3893" y="3538"/>
                    <a:pt x="3938" y="3538"/>
                  </a:cubicBezTo>
                  <a:cubicBezTo>
                    <a:pt x="4100" y="3538"/>
                    <a:pt x="4220" y="3317"/>
                    <a:pt x="4075" y="3172"/>
                  </a:cubicBezTo>
                  <a:cubicBezTo>
                    <a:pt x="3983" y="3079"/>
                    <a:pt x="3890" y="3018"/>
                    <a:pt x="3797" y="2956"/>
                  </a:cubicBezTo>
                  <a:cubicBezTo>
                    <a:pt x="3396" y="2740"/>
                    <a:pt x="2995" y="2586"/>
                    <a:pt x="2532" y="2524"/>
                  </a:cubicBezTo>
                  <a:cubicBezTo>
                    <a:pt x="1853" y="2401"/>
                    <a:pt x="1760" y="2339"/>
                    <a:pt x="1699" y="2092"/>
                  </a:cubicBezTo>
                  <a:cubicBezTo>
                    <a:pt x="1606" y="1845"/>
                    <a:pt x="1730" y="1536"/>
                    <a:pt x="1976" y="1382"/>
                  </a:cubicBezTo>
                  <a:cubicBezTo>
                    <a:pt x="2113" y="1300"/>
                    <a:pt x="2268" y="1260"/>
                    <a:pt x="2425" y="1260"/>
                  </a:cubicBezTo>
                  <a:cubicBezTo>
                    <a:pt x="2622" y="1260"/>
                    <a:pt x="2823" y="1323"/>
                    <a:pt x="2995" y="1444"/>
                  </a:cubicBezTo>
                  <a:cubicBezTo>
                    <a:pt x="3088" y="1536"/>
                    <a:pt x="3180" y="1629"/>
                    <a:pt x="3242" y="1752"/>
                  </a:cubicBezTo>
                  <a:cubicBezTo>
                    <a:pt x="3371" y="2000"/>
                    <a:pt x="3591" y="2105"/>
                    <a:pt x="3809" y="2105"/>
                  </a:cubicBezTo>
                  <a:cubicBezTo>
                    <a:pt x="4215" y="2105"/>
                    <a:pt x="4615" y="1741"/>
                    <a:pt x="4415" y="1259"/>
                  </a:cubicBezTo>
                  <a:cubicBezTo>
                    <a:pt x="4034" y="456"/>
                    <a:pt x="3235" y="0"/>
                    <a:pt x="24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5" name="Google Shape;12765;p23"/>
            <p:cNvSpPr/>
            <p:nvPr/>
          </p:nvSpPr>
          <p:spPr>
            <a:xfrm>
              <a:off x="3316350" y="3040325"/>
              <a:ext cx="236250" cy="60300"/>
            </a:xfrm>
            <a:custGeom>
              <a:avLst/>
              <a:gdLst/>
              <a:ahLst/>
              <a:cxnLst/>
              <a:rect l="l" t="t" r="r" b="b"/>
              <a:pathLst>
                <a:path w="9450" h="2412" extrusionOk="0">
                  <a:moveTo>
                    <a:pt x="4735" y="1"/>
                  </a:moveTo>
                  <a:cubicBezTo>
                    <a:pt x="3840" y="1"/>
                    <a:pt x="2975" y="186"/>
                    <a:pt x="2173" y="556"/>
                  </a:cubicBezTo>
                  <a:cubicBezTo>
                    <a:pt x="1402" y="896"/>
                    <a:pt x="723" y="1389"/>
                    <a:pt x="167" y="2007"/>
                  </a:cubicBezTo>
                  <a:cubicBezTo>
                    <a:pt x="1" y="2173"/>
                    <a:pt x="164" y="2376"/>
                    <a:pt x="332" y="2376"/>
                  </a:cubicBezTo>
                  <a:cubicBezTo>
                    <a:pt x="382" y="2376"/>
                    <a:pt x="433" y="2358"/>
                    <a:pt x="476" y="2315"/>
                  </a:cubicBezTo>
                  <a:cubicBezTo>
                    <a:pt x="1611" y="1058"/>
                    <a:pt x="3165" y="433"/>
                    <a:pt x="4721" y="433"/>
                  </a:cubicBezTo>
                  <a:cubicBezTo>
                    <a:pt x="6297" y="433"/>
                    <a:pt x="7876" y="1073"/>
                    <a:pt x="9024" y="2346"/>
                  </a:cubicBezTo>
                  <a:cubicBezTo>
                    <a:pt x="9070" y="2392"/>
                    <a:pt x="9121" y="2411"/>
                    <a:pt x="9171" y="2411"/>
                  </a:cubicBezTo>
                  <a:cubicBezTo>
                    <a:pt x="9320" y="2411"/>
                    <a:pt x="9449" y="2231"/>
                    <a:pt x="9333" y="2068"/>
                  </a:cubicBezTo>
                  <a:cubicBezTo>
                    <a:pt x="8160" y="772"/>
                    <a:pt x="6494" y="1"/>
                    <a:pt x="4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6" name="Google Shape;12766;p23"/>
            <p:cNvSpPr/>
            <p:nvPr/>
          </p:nvSpPr>
          <p:spPr>
            <a:xfrm>
              <a:off x="3316725" y="3288375"/>
              <a:ext cx="235275" cy="60025"/>
            </a:xfrm>
            <a:custGeom>
              <a:avLst/>
              <a:gdLst/>
              <a:ahLst/>
              <a:cxnLst/>
              <a:rect l="l" t="t" r="r" b="b"/>
              <a:pathLst>
                <a:path w="9411" h="2401" extrusionOk="0">
                  <a:moveTo>
                    <a:pt x="9148" y="1"/>
                  </a:moveTo>
                  <a:cubicBezTo>
                    <a:pt x="9094" y="1"/>
                    <a:pt x="9040" y="16"/>
                    <a:pt x="9009" y="47"/>
                  </a:cubicBezTo>
                  <a:cubicBezTo>
                    <a:pt x="7861" y="1335"/>
                    <a:pt x="6275" y="1984"/>
                    <a:pt x="4691" y="1984"/>
                  </a:cubicBezTo>
                  <a:cubicBezTo>
                    <a:pt x="3127" y="1984"/>
                    <a:pt x="1565" y="1351"/>
                    <a:pt x="430" y="78"/>
                  </a:cubicBezTo>
                  <a:cubicBezTo>
                    <a:pt x="389" y="44"/>
                    <a:pt x="344" y="29"/>
                    <a:pt x="300" y="29"/>
                  </a:cubicBezTo>
                  <a:cubicBezTo>
                    <a:pt x="143" y="29"/>
                    <a:pt x="1" y="211"/>
                    <a:pt x="121" y="356"/>
                  </a:cubicBezTo>
                  <a:cubicBezTo>
                    <a:pt x="1349" y="1721"/>
                    <a:pt x="3026" y="2400"/>
                    <a:pt x="4703" y="2400"/>
                  </a:cubicBezTo>
                  <a:cubicBezTo>
                    <a:pt x="6398" y="2400"/>
                    <a:pt x="8092" y="1706"/>
                    <a:pt x="9318" y="325"/>
                  </a:cubicBezTo>
                  <a:cubicBezTo>
                    <a:pt x="9411" y="263"/>
                    <a:pt x="9411" y="109"/>
                    <a:pt x="9318" y="47"/>
                  </a:cubicBezTo>
                  <a:lnTo>
                    <a:pt x="9287" y="47"/>
                  </a:lnTo>
                  <a:cubicBezTo>
                    <a:pt x="9256" y="16"/>
                    <a:pt x="9202" y="1"/>
                    <a:pt x="91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767" name="Google Shape;12767;p23"/>
          <p:cNvGrpSpPr/>
          <p:nvPr/>
        </p:nvGrpSpPr>
        <p:grpSpPr>
          <a:xfrm>
            <a:off x="4534390" y="5589818"/>
            <a:ext cx="516136" cy="510757"/>
            <a:chOff x="3252625" y="1904050"/>
            <a:chExt cx="367050" cy="363225"/>
          </a:xfrm>
        </p:grpSpPr>
        <p:sp>
          <p:nvSpPr>
            <p:cNvPr id="12768" name="Google Shape;12768;p23"/>
            <p:cNvSpPr/>
            <p:nvPr/>
          </p:nvSpPr>
          <p:spPr>
            <a:xfrm>
              <a:off x="3542725" y="1925625"/>
              <a:ext cx="37050" cy="67550"/>
            </a:xfrm>
            <a:custGeom>
              <a:avLst/>
              <a:gdLst/>
              <a:ahLst/>
              <a:cxnLst/>
              <a:rect l="l" t="t" r="r" b="b"/>
              <a:pathLst>
                <a:path w="1482" h="2702" extrusionOk="0">
                  <a:moveTo>
                    <a:pt x="710" y="1"/>
                  </a:moveTo>
                  <a:cubicBezTo>
                    <a:pt x="602" y="1"/>
                    <a:pt x="494" y="70"/>
                    <a:pt x="494" y="209"/>
                  </a:cubicBezTo>
                  <a:lnTo>
                    <a:pt x="494" y="394"/>
                  </a:lnTo>
                  <a:cubicBezTo>
                    <a:pt x="247" y="487"/>
                    <a:pt x="62" y="734"/>
                    <a:pt x="124" y="1012"/>
                  </a:cubicBezTo>
                  <a:cubicBezTo>
                    <a:pt x="124" y="1166"/>
                    <a:pt x="216" y="1320"/>
                    <a:pt x="340" y="1413"/>
                  </a:cubicBezTo>
                  <a:cubicBezTo>
                    <a:pt x="463" y="1475"/>
                    <a:pt x="617" y="1505"/>
                    <a:pt x="741" y="1505"/>
                  </a:cubicBezTo>
                  <a:cubicBezTo>
                    <a:pt x="834" y="1536"/>
                    <a:pt x="957" y="1567"/>
                    <a:pt x="988" y="1691"/>
                  </a:cubicBezTo>
                  <a:cubicBezTo>
                    <a:pt x="988" y="1814"/>
                    <a:pt x="895" y="1907"/>
                    <a:pt x="772" y="1938"/>
                  </a:cubicBezTo>
                  <a:cubicBezTo>
                    <a:pt x="756" y="1941"/>
                    <a:pt x="740" y="1942"/>
                    <a:pt x="724" y="1942"/>
                  </a:cubicBezTo>
                  <a:cubicBezTo>
                    <a:pt x="587" y="1942"/>
                    <a:pt x="460" y="1829"/>
                    <a:pt x="432" y="1691"/>
                  </a:cubicBezTo>
                  <a:cubicBezTo>
                    <a:pt x="417" y="1567"/>
                    <a:pt x="309" y="1505"/>
                    <a:pt x="205" y="1505"/>
                  </a:cubicBezTo>
                  <a:cubicBezTo>
                    <a:pt x="101" y="1505"/>
                    <a:pt x="0" y="1567"/>
                    <a:pt x="0" y="1691"/>
                  </a:cubicBezTo>
                  <a:cubicBezTo>
                    <a:pt x="31" y="1968"/>
                    <a:pt x="216" y="2215"/>
                    <a:pt x="494" y="2308"/>
                  </a:cubicBezTo>
                  <a:lnTo>
                    <a:pt x="525" y="2308"/>
                  </a:lnTo>
                  <a:lnTo>
                    <a:pt x="525" y="2493"/>
                  </a:lnTo>
                  <a:cubicBezTo>
                    <a:pt x="525" y="2632"/>
                    <a:pt x="625" y="2701"/>
                    <a:pt x="726" y="2701"/>
                  </a:cubicBezTo>
                  <a:cubicBezTo>
                    <a:pt x="826" y="2701"/>
                    <a:pt x="926" y="2632"/>
                    <a:pt x="926" y="2493"/>
                  </a:cubicBezTo>
                  <a:lnTo>
                    <a:pt x="926" y="2339"/>
                  </a:lnTo>
                  <a:cubicBezTo>
                    <a:pt x="1050" y="2308"/>
                    <a:pt x="1142" y="2246"/>
                    <a:pt x="1204" y="2154"/>
                  </a:cubicBezTo>
                  <a:cubicBezTo>
                    <a:pt x="1482" y="1907"/>
                    <a:pt x="1451" y="1475"/>
                    <a:pt x="1173" y="1259"/>
                  </a:cubicBezTo>
                  <a:cubicBezTo>
                    <a:pt x="1050" y="1166"/>
                    <a:pt x="926" y="1104"/>
                    <a:pt x="772" y="1104"/>
                  </a:cubicBezTo>
                  <a:cubicBezTo>
                    <a:pt x="679" y="1104"/>
                    <a:pt x="556" y="1104"/>
                    <a:pt x="525" y="981"/>
                  </a:cubicBezTo>
                  <a:cubicBezTo>
                    <a:pt x="508" y="849"/>
                    <a:pt x="607" y="787"/>
                    <a:pt x="712" y="787"/>
                  </a:cubicBezTo>
                  <a:cubicBezTo>
                    <a:pt x="802" y="787"/>
                    <a:pt x="897" y="833"/>
                    <a:pt x="926" y="919"/>
                  </a:cubicBezTo>
                  <a:cubicBezTo>
                    <a:pt x="972" y="989"/>
                    <a:pt x="1053" y="1023"/>
                    <a:pt x="1130" y="1023"/>
                  </a:cubicBezTo>
                  <a:cubicBezTo>
                    <a:pt x="1156" y="1023"/>
                    <a:pt x="1181" y="1019"/>
                    <a:pt x="1204" y="1012"/>
                  </a:cubicBezTo>
                  <a:cubicBezTo>
                    <a:pt x="1296" y="919"/>
                    <a:pt x="1327" y="796"/>
                    <a:pt x="1296" y="703"/>
                  </a:cubicBezTo>
                  <a:cubicBezTo>
                    <a:pt x="1204" y="549"/>
                    <a:pt x="1080" y="456"/>
                    <a:pt x="926" y="394"/>
                  </a:cubicBezTo>
                  <a:lnTo>
                    <a:pt x="926" y="209"/>
                  </a:lnTo>
                  <a:cubicBezTo>
                    <a:pt x="926" y="70"/>
                    <a:pt x="818" y="1"/>
                    <a:pt x="7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69" name="Google Shape;12769;p23"/>
            <p:cNvSpPr/>
            <p:nvPr/>
          </p:nvSpPr>
          <p:spPr>
            <a:xfrm>
              <a:off x="3252625" y="1904050"/>
              <a:ext cx="367050" cy="363225"/>
            </a:xfrm>
            <a:custGeom>
              <a:avLst/>
              <a:gdLst/>
              <a:ahLst/>
              <a:cxnLst/>
              <a:rect l="l" t="t" r="r" b="b"/>
              <a:pathLst>
                <a:path w="14682" h="14529" extrusionOk="0">
                  <a:moveTo>
                    <a:pt x="1435" y="1035"/>
                  </a:moveTo>
                  <a:cubicBezTo>
                    <a:pt x="1471" y="1035"/>
                    <a:pt x="1508" y="1046"/>
                    <a:pt x="1543" y="1072"/>
                  </a:cubicBezTo>
                  <a:cubicBezTo>
                    <a:pt x="1698" y="1165"/>
                    <a:pt x="1790" y="1288"/>
                    <a:pt x="1852" y="1443"/>
                  </a:cubicBezTo>
                  <a:lnTo>
                    <a:pt x="1266" y="1443"/>
                  </a:lnTo>
                  <a:lnTo>
                    <a:pt x="1266" y="1196"/>
                  </a:lnTo>
                  <a:cubicBezTo>
                    <a:pt x="1266" y="1107"/>
                    <a:pt x="1345" y="1035"/>
                    <a:pt x="1435" y="1035"/>
                  </a:cubicBezTo>
                  <a:close/>
                  <a:moveTo>
                    <a:pt x="2951" y="1026"/>
                  </a:moveTo>
                  <a:cubicBezTo>
                    <a:pt x="2986" y="1026"/>
                    <a:pt x="3025" y="1041"/>
                    <a:pt x="3056" y="1072"/>
                  </a:cubicBezTo>
                  <a:cubicBezTo>
                    <a:pt x="3117" y="1072"/>
                    <a:pt x="3148" y="1165"/>
                    <a:pt x="3148" y="1227"/>
                  </a:cubicBezTo>
                  <a:lnTo>
                    <a:pt x="3148" y="1474"/>
                  </a:lnTo>
                  <a:lnTo>
                    <a:pt x="2562" y="1474"/>
                  </a:lnTo>
                  <a:cubicBezTo>
                    <a:pt x="2623" y="1319"/>
                    <a:pt x="2716" y="1196"/>
                    <a:pt x="2870" y="1103"/>
                  </a:cubicBezTo>
                  <a:lnTo>
                    <a:pt x="2870" y="1072"/>
                  </a:lnTo>
                  <a:cubicBezTo>
                    <a:pt x="2886" y="1041"/>
                    <a:pt x="2917" y="1026"/>
                    <a:pt x="2951" y="1026"/>
                  </a:cubicBezTo>
                  <a:close/>
                  <a:moveTo>
                    <a:pt x="1605" y="1875"/>
                  </a:moveTo>
                  <a:lnTo>
                    <a:pt x="1605" y="2523"/>
                  </a:lnTo>
                  <a:lnTo>
                    <a:pt x="494" y="2523"/>
                  </a:lnTo>
                  <a:lnTo>
                    <a:pt x="494" y="1875"/>
                  </a:lnTo>
                  <a:close/>
                  <a:moveTo>
                    <a:pt x="3920" y="1875"/>
                  </a:moveTo>
                  <a:lnTo>
                    <a:pt x="3920" y="2523"/>
                  </a:lnTo>
                  <a:lnTo>
                    <a:pt x="2778" y="2523"/>
                  </a:lnTo>
                  <a:lnTo>
                    <a:pt x="2778" y="1875"/>
                  </a:lnTo>
                  <a:close/>
                  <a:moveTo>
                    <a:pt x="12352" y="455"/>
                  </a:moveTo>
                  <a:cubicBezTo>
                    <a:pt x="13901" y="455"/>
                    <a:pt x="14682" y="2347"/>
                    <a:pt x="13579" y="3449"/>
                  </a:cubicBezTo>
                  <a:cubicBezTo>
                    <a:pt x="13218" y="3820"/>
                    <a:pt x="12771" y="3986"/>
                    <a:pt x="12334" y="3986"/>
                  </a:cubicBezTo>
                  <a:cubicBezTo>
                    <a:pt x="11428" y="3986"/>
                    <a:pt x="10565" y="3276"/>
                    <a:pt x="10586" y="2214"/>
                  </a:cubicBezTo>
                  <a:cubicBezTo>
                    <a:pt x="10586" y="1227"/>
                    <a:pt x="11357" y="455"/>
                    <a:pt x="12345" y="455"/>
                  </a:cubicBezTo>
                  <a:lnTo>
                    <a:pt x="12314" y="455"/>
                  </a:lnTo>
                  <a:cubicBezTo>
                    <a:pt x="12327" y="455"/>
                    <a:pt x="12339" y="455"/>
                    <a:pt x="12352" y="455"/>
                  </a:cubicBezTo>
                  <a:close/>
                  <a:moveTo>
                    <a:pt x="2377" y="1875"/>
                  </a:moveTo>
                  <a:lnTo>
                    <a:pt x="2377" y="4436"/>
                  </a:lnTo>
                  <a:lnTo>
                    <a:pt x="2037" y="4436"/>
                  </a:lnTo>
                  <a:lnTo>
                    <a:pt x="2037" y="3757"/>
                  </a:lnTo>
                  <a:cubicBezTo>
                    <a:pt x="2037" y="3618"/>
                    <a:pt x="1929" y="3549"/>
                    <a:pt x="1821" y="3549"/>
                  </a:cubicBezTo>
                  <a:cubicBezTo>
                    <a:pt x="1713" y="3549"/>
                    <a:pt x="1605" y="3618"/>
                    <a:pt x="1605" y="3757"/>
                  </a:cubicBezTo>
                  <a:lnTo>
                    <a:pt x="1605" y="4436"/>
                  </a:lnTo>
                  <a:lnTo>
                    <a:pt x="803" y="4436"/>
                  </a:lnTo>
                  <a:cubicBezTo>
                    <a:pt x="741" y="4436"/>
                    <a:pt x="710" y="4405"/>
                    <a:pt x="710" y="4375"/>
                  </a:cubicBezTo>
                  <a:lnTo>
                    <a:pt x="710" y="2955"/>
                  </a:lnTo>
                  <a:lnTo>
                    <a:pt x="1821" y="2955"/>
                  </a:lnTo>
                  <a:cubicBezTo>
                    <a:pt x="1914" y="2924"/>
                    <a:pt x="2037" y="2831"/>
                    <a:pt x="2037" y="2708"/>
                  </a:cubicBezTo>
                  <a:lnTo>
                    <a:pt x="2037" y="1875"/>
                  </a:lnTo>
                  <a:close/>
                  <a:moveTo>
                    <a:pt x="3673" y="2955"/>
                  </a:moveTo>
                  <a:lnTo>
                    <a:pt x="3673" y="4375"/>
                  </a:lnTo>
                  <a:cubicBezTo>
                    <a:pt x="3673" y="4405"/>
                    <a:pt x="3642" y="4436"/>
                    <a:pt x="3611" y="4436"/>
                  </a:cubicBezTo>
                  <a:lnTo>
                    <a:pt x="2809" y="4436"/>
                  </a:lnTo>
                  <a:lnTo>
                    <a:pt x="2809" y="2955"/>
                  </a:lnTo>
                  <a:close/>
                  <a:moveTo>
                    <a:pt x="6605" y="5825"/>
                  </a:moveTo>
                  <a:lnTo>
                    <a:pt x="6605" y="6381"/>
                  </a:lnTo>
                  <a:lnTo>
                    <a:pt x="6173" y="6381"/>
                  </a:lnTo>
                  <a:cubicBezTo>
                    <a:pt x="5895" y="6103"/>
                    <a:pt x="5524" y="5918"/>
                    <a:pt x="5154" y="5825"/>
                  </a:cubicBezTo>
                  <a:close/>
                  <a:moveTo>
                    <a:pt x="7268" y="5185"/>
                  </a:moveTo>
                  <a:cubicBezTo>
                    <a:pt x="7376" y="5185"/>
                    <a:pt x="7484" y="5254"/>
                    <a:pt x="7500" y="5393"/>
                  </a:cubicBezTo>
                  <a:lnTo>
                    <a:pt x="7500" y="6381"/>
                  </a:lnTo>
                  <a:lnTo>
                    <a:pt x="7037" y="6381"/>
                  </a:lnTo>
                  <a:lnTo>
                    <a:pt x="7037" y="5393"/>
                  </a:lnTo>
                  <a:cubicBezTo>
                    <a:pt x="7052" y="5254"/>
                    <a:pt x="7160" y="5185"/>
                    <a:pt x="7268" y="5185"/>
                  </a:cubicBezTo>
                  <a:close/>
                  <a:moveTo>
                    <a:pt x="9382" y="5825"/>
                  </a:moveTo>
                  <a:cubicBezTo>
                    <a:pt x="9012" y="5918"/>
                    <a:pt x="8642" y="6103"/>
                    <a:pt x="8364" y="6381"/>
                  </a:cubicBezTo>
                  <a:lnTo>
                    <a:pt x="7932" y="6381"/>
                  </a:lnTo>
                  <a:lnTo>
                    <a:pt x="7932" y="5825"/>
                  </a:lnTo>
                  <a:close/>
                  <a:moveTo>
                    <a:pt x="11018" y="9621"/>
                  </a:moveTo>
                  <a:lnTo>
                    <a:pt x="11018" y="10701"/>
                  </a:lnTo>
                  <a:cubicBezTo>
                    <a:pt x="11018" y="11081"/>
                    <a:pt x="10721" y="11302"/>
                    <a:pt x="10420" y="11302"/>
                  </a:cubicBezTo>
                  <a:cubicBezTo>
                    <a:pt x="10207" y="11302"/>
                    <a:pt x="9991" y="11191"/>
                    <a:pt x="9876" y="10948"/>
                  </a:cubicBezTo>
                  <a:lnTo>
                    <a:pt x="9444" y="9961"/>
                  </a:lnTo>
                  <a:lnTo>
                    <a:pt x="9444" y="9961"/>
                  </a:lnTo>
                  <a:cubicBezTo>
                    <a:pt x="9567" y="9991"/>
                    <a:pt x="9691" y="9991"/>
                    <a:pt x="9845" y="9991"/>
                  </a:cubicBezTo>
                  <a:cubicBezTo>
                    <a:pt x="10246" y="9991"/>
                    <a:pt x="10678" y="9868"/>
                    <a:pt x="11018" y="9621"/>
                  </a:cubicBezTo>
                  <a:close/>
                  <a:moveTo>
                    <a:pt x="3488" y="9621"/>
                  </a:moveTo>
                  <a:cubicBezTo>
                    <a:pt x="3858" y="9868"/>
                    <a:pt x="4259" y="9991"/>
                    <a:pt x="4691" y="10022"/>
                  </a:cubicBezTo>
                  <a:lnTo>
                    <a:pt x="4691" y="9991"/>
                  </a:lnTo>
                  <a:cubicBezTo>
                    <a:pt x="4815" y="9991"/>
                    <a:pt x="4969" y="9991"/>
                    <a:pt x="5092" y="9961"/>
                  </a:cubicBezTo>
                  <a:lnTo>
                    <a:pt x="5092" y="9961"/>
                  </a:lnTo>
                  <a:lnTo>
                    <a:pt x="4629" y="10979"/>
                  </a:lnTo>
                  <a:cubicBezTo>
                    <a:pt x="4516" y="11207"/>
                    <a:pt x="4308" y="11310"/>
                    <a:pt x="4101" y="11310"/>
                  </a:cubicBezTo>
                  <a:cubicBezTo>
                    <a:pt x="3803" y="11310"/>
                    <a:pt x="3506" y="11096"/>
                    <a:pt x="3488" y="10732"/>
                  </a:cubicBezTo>
                  <a:lnTo>
                    <a:pt x="3488" y="9621"/>
                  </a:lnTo>
                  <a:close/>
                  <a:moveTo>
                    <a:pt x="12777" y="5825"/>
                  </a:moveTo>
                  <a:cubicBezTo>
                    <a:pt x="13178" y="5825"/>
                    <a:pt x="13487" y="6165"/>
                    <a:pt x="13487" y="6566"/>
                  </a:cubicBezTo>
                  <a:lnTo>
                    <a:pt x="13549" y="6566"/>
                  </a:lnTo>
                  <a:lnTo>
                    <a:pt x="13549" y="12707"/>
                  </a:lnTo>
                  <a:lnTo>
                    <a:pt x="13116" y="12707"/>
                  </a:lnTo>
                  <a:lnTo>
                    <a:pt x="13116" y="10917"/>
                  </a:lnTo>
                  <a:cubicBezTo>
                    <a:pt x="13116" y="10778"/>
                    <a:pt x="13008" y="10709"/>
                    <a:pt x="12900" y="10709"/>
                  </a:cubicBezTo>
                  <a:cubicBezTo>
                    <a:pt x="12792" y="10709"/>
                    <a:pt x="12684" y="10778"/>
                    <a:pt x="12684" y="10917"/>
                  </a:cubicBezTo>
                  <a:lnTo>
                    <a:pt x="12684" y="12707"/>
                  </a:lnTo>
                  <a:lnTo>
                    <a:pt x="1852" y="12707"/>
                  </a:lnTo>
                  <a:lnTo>
                    <a:pt x="1852" y="6782"/>
                  </a:lnTo>
                  <a:lnTo>
                    <a:pt x="2932" y="6782"/>
                  </a:lnTo>
                  <a:cubicBezTo>
                    <a:pt x="2438" y="7522"/>
                    <a:pt x="2500" y="8541"/>
                    <a:pt x="3086" y="9251"/>
                  </a:cubicBezTo>
                  <a:lnTo>
                    <a:pt x="3086" y="10732"/>
                  </a:lnTo>
                  <a:cubicBezTo>
                    <a:pt x="3104" y="11347"/>
                    <a:pt x="3600" y="11708"/>
                    <a:pt x="4101" y="11708"/>
                  </a:cubicBezTo>
                  <a:cubicBezTo>
                    <a:pt x="4453" y="11708"/>
                    <a:pt x="4808" y="11529"/>
                    <a:pt x="5000" y="11133"/>
                  </a:cubicBezTo>
                  <a:lnTo>
                    <a:pt x="5617" y="9775"/>
                  </a:lnTo>
                  <a:cubicBezTo>
                    <a:pt x="5895" y="9621"/>
                    <a:pt x="6142" y="9436"/>
                    <a:pt x="6327" y="9189"/>
                  </a:cubicBezTo>
                  <a:lnTo>
                    <a:pt x="8179" y="9189"/>
                  </a:lnTo>
                  <a:cubicBezTo>
                    <a:pt x="8364" y="9436"/>
                    <a:pt x="8611" y="9621"/>
                    <a:pt x="8888" y="9775"/>
                  </a:cubicBezTo>
                  <a:lnTo>
                    <a:pt x="9475" y="11164"/>
                  </a:lnTo>
                  <a:cubicBezTo>
                    <a:pt x="9676" y="11542"/>
                    <a:pt x="10032" y="11714"/>
                    <a:pt x="10385" y="11714"/>
                  </a:cubicBezTo>
                  <a:cubicBezTo>
                    <a:pt x="10896" y="11714"/>
                    <a:pt x="11401" y="11353"/>
                    <a:pt x="11419" y="10732"/>
                  </a:cubicBezTo>
                  <a:lnTo>
                    <a:pt x="11419" y="9251"/>
                  </a:lnTo>
                  <a:cubicBezTo>
                    <a:pt x="12005" y="8541"/>
                    <a:pt x="12067" y="7522"/>
                    <a:pt x="11573" y="6782"/>
                  </a:cubicBezTo>
                  <a:lnTo>
                    <a:pt x="12654" y="6782"/>
                  </a:lnTo>
                  <a:lnTo>
                    <a:pt x="12654" y="9744"/>
                  </a:lnTo>
                  <a:cubicBezTo>
                    <a:pt x="12654" y="9883"/>
                    <a:pt x="12754" y="9953"/>
                    <a:pt x="12854" y="9953"/>
                  </a:cubicBezTo>
                  <a:cubicBezTo>
                    <a:pt x="12954" y="9953"/>
                    <a:pt x="13055" y="9883"/>
                    <a:pt x="13055" y="9744"/>
                  </a:cubicBezTo>
                  <a:lnTo>
                    <a:pt x="13055" y="6566"/>
                  </a:lnTo>
                  <a:cubicBezTo>
                    <a:pt x="13055" y="6442"/>
                    <a:pt x="12962" y="6350"/>
                    <a:pt x="12870" y="6350"/>
                  </a:cubicBezTo>
                  <a:lnTo>
                    <a:pt x="11203" y="6350"/>
                  </a:lnTo>
                  <a:cubicBezTo>
                    <a:pt x="10956" y="6103"/>
                    <a:pt x="10617" y="5918"/>
                    <a:pt x="10246" y="5825"/>
                  </a:cubicBezTo>
                  <a:close/>
                  <a:moveTo>
                    <a:pt x="4197" y="5825"/>
                  </a:moveTo>
                  <a:cubicBezTo>
                    <a:pt x="4074" y="5856"/>
                    <a:pt x="4012" y="5979"/>
                    <a:pt x="4043" y="6103"/>
                  </a:cubicBezTo>
                  <a:cubicBezTo>
                    <a:pt x="4070" y="6183"/>
                    <a:pt x="4143" y="6263"/>
                    <a:pt x="4242" y="6263"/>
                  </a:cubicBezTo>
                  <a:cubicBezTo>
                    <a:pt x="4257" y="6263"/>
                    <a:pt x="4273" y="6261"/>
                    <a:pt x="4290" y="6257"/>
                  </a:cubicBezTo>
                  <a:cubicBezTo>
                    <a:pt x="4413" y="6226"/>
                    <a:pt x="4568" y="6195"/>
                    <a:pt x="4691" y="6195"/>
                  </a:cubicBezTo>
                  <a:cubicBezTo>
                    <a:pt x="5185" y="6195"/>
                    <a:pt x="5617" y="6381"/>
                    <a:pt x="5957" y="6751"/>
                  </a:cubicBezTo>
                  <a:cubicBezTo>
                    <a:pt x="5987" y="6782"/>
                    <a:pt x="6049" y="6813"/>
                    <a:pt x="6111" y="6813"/>
                  </a:cubicBezTo>
                  <a:lnTo>
                    <a:pt x="8487" y="6813"/>
                  </a:lnTo>
                  <a:cubicBezTo>
                    <a:pt x="8518" y="6813"/>
                    <a:pt x="8580" y="6782"/>
                    <a:pt x="8611" y="6751"/>
                  </a:cubicBezTo>
                  <a:cubicBezTo>
                    <a:pt x="8950" y="6411"/>
                    <a:pt x="9382" y="6226"/>
                    <a:pt x="9845" y="6226"/>
                  </a:cubicBezTo>
                  <a:cubicBezTo>
                    <a:pt x="12098" y="6226"/>
                    <a:pt x="12098" y="9559"/>
                    <a:pt x="9845" y="9559"/>
                  </a:cubicBezTo>
                  <a:cubicBezTo>
                    <a:pt x="9320" y="9559"/>
                    <a:pt x="8796" y="9312"/>
                    <a:pt x="8487" y="8849"/>
                  </a:cubicBezTo>
                  <a:cubicBezTo>
                    <a:pt x="8456" y="8788"/>
                    <a:pt x="8364" y="8757"/>
                    <a:pt x="8302" y="8757"/>
                  </a:cubicBezTo>
                  <a:lnTo>
                    <a:pt x="6265" y="8757"/>
                  </a:lnTo>
                  <a:cubicBezTo>
                    <a:pt x="6203" y="8757"/>
                    <a:pt x="6142" y="8788"/>
                    <a:pt x="6080" y="8849"/>
                  </a:cubicBezTo>
                  <a:cubicBezTo>
                    <a:pt x="5738" y="9351"/>
                    <a:pt x="5231" y="9575"/>
                    <a:pt x="4729" y="9575"/>
                  </a:cubicBezTo>
                  <a:cubicBezTo>
                    <a:pt x="3871" y="9575"/>
                    <a:pt x="3025" y="8924"/>
                    <a:pt x="3025" y="7893"/>
                  </a:cubicBezTo>
                  <a:cubicBezTo>
                    <a:pt x="3025" y="7461"/>
                    <a:pt x="3210" y="7059"/>
                    <a:pt x="3518" y="6720"/>
                  </a:cubicBezTo>
                  <a:cubicBezTo>
                    <a:pt x="3642" y="6597"/>
                    <a:pt x="3611" y="6350"/>
                    <a:pt x="3395" y="6350"/>
                  </a:cubicBezTo>
                  <a:lnTo>
                    <a:pt x="1667" y="6350"/>
                  </a:lnTo>
                  <a:cubicBezTo>
                    <a:pt x="1543" y="6350"/>
                    <a:pt x="1451" y="6442"/>
                    <a:pt x="1451" y="6566"/>
                  </a:cubicBezTo>
                  <a:lnTo>
                    <a:pt x="1451" y="12738"/>
                  </a:lnTo>
                  <a:lnTo>
                    <a:pt x="1019" y="12738"/>
                  </a:lnTo>
                  <a:lnTo>
                    <a:pt x="1019" y="6566"/>
                  </a:lnTo>
                  <a:cubicBezTo>
                    <a:pt x="1019" y="6165"/>
                    <a:pt x="1327" y="5825"/>
                    <a:pt x="1728" y="5825"/>
                  </a:cubicBezTo>
                  <a:close/>
                  <a:moveTo>
                    <a:pt x="7963" y="13139"/>
                  </a:moveTo>
                  <a:cubicBezTo>
                    <a:pt x="7963" y="13294"/>
                    <a:pt x="7870" y="13417"/>
                    <a:pt x="7716" y="13417"/>
                  </a:cubicBezTo>
                  <a:lnTo>
                    <a:pt x="6821" y="13417"/>
                  </a:lnTo>
                  <a:cubicBezTo>
                    <a:pt x="6666" y="13417"/>
                    <a:pt x="6574" y="13294"/>
                    <a:pt x="6574" y="13139"/>
                  </a:cubicBezTo>
                  <a:close/>
                  <a:moveTo>
                    <a:pt x="12275" y="0"/>
                  </a:moveTo>
                  <a:cubicBezTo>
                    <a:pt x="11269" y="0"/>
                    <a:pt x="10272" y="637"/>
                    <a:pt x="10154" y="1967"/>
                  </a:cubicBezTo>
                  <a:lnTo>
                    <a:pt x="7284" y="1967"/>
                  </a:lnTo>
                  <a:cubicBezTo>
                    <a:pt x="7160" y="1967"/>
                    <a:pt x="7068" y="2060"/>
                    <a:pt x="7068" y="2183"/>
                  </a:cubicBezTo>
                  <a:lnTo>
                    <a:pt x="7068" y="3449"/>
                  </a:lnTo>
                  <a:lnTo>
                    <a:pt x="4105" y="3449"/>
                  </a:lnTo>
                  <a:lnTo>
                    <a:pt x="4105" y="2893"/>
                  </a:lnTo>
                  <a:cubicBezTo>
                    <a:pt x="4259" y="2831"/>
                    <a:pt x="4352" y="2708"/>
                    <a:pt x="4352" y="2554"/>
                  </a:cubicBezTo>
                  <a:lnTo>
                    <a:pt x="4352" y="1875"/>
                  </a:lnTo>
                  <a:cubicBezTo>
                    <a:pt x="4352" y="1659"/>
                    <a:pt x="4167" y="1474"/>
                    <a:pt x="3951" y="1474"/>
                  </a:cubicBezTo>
                  <a:lnTo>
                    <a:pt x="3580" y="1474"/>
                  </a:lnTo>
                  <a:lnTo>
                    <a:pt x="3580" y="1196"/>
                  </a:lnTo>
                  <a:cubicBezTo>
                    <a:pt x="3580" y="837"/>
                    <a:pt x="3286" y="592"/>
                    <a:pt x="2972" y="592"/>
                  </a:cubicBezTo>
                  <a:cubicBezTo>
                    <a:pt x="2854" y="592"/>
                    <a:pt x="2733" y="626"/>
                    <a:pt x="2623" y="702"/>
                  </a:cubicBezTo>
                  <a:cubicBezTo>
                    <a:pt x="2469" y="825"/>
                    <a:pt x="2346" y="980"/>
                    <a:pt x="2253" y="1165"/>
                  </a:cubicBezTo>
                  <a:lnTo>
                    <a:pt x="2222" y="1165"/>
                  </a:lnTo>
                  <a:cubicBezTo>
                    <a:pt x="2130" y="980"/>
                    <a:pt x="2006" y="825"/>
                    <a:pt x="1852" y="702"/>
                  </a:cubicBezTo>
                  <a:cubicBezTo>
                    <a:pt x="1742" y="626"/>
                    <a:pt x="1622" y="592"/>
                    <a:pt x="1504" y="592"/>
                  </a:cubicBezTo>
                  <a:cubicBezTo>
                    <a:pt x="1189" y="592"/>
                    <a:pt x="895" y="837"/>
                    <a:pt x="895" y="1196"/>
                  </a:cubicBezTo>
                  <a:lnTo>
                    <a:pt x="895" y="1474"/>
                  </a:lnTo>
                  <a:lnTo>
                    <a:pt x="494" y="1474"/>
                  </a:lnTo>
                  <a:cubicBezTo>
                    <a:pt x="278" y="1474"/>
                    <a:pt x="124" y="1628"/>
                    <a:pt x="124" y="1844"/>
                  </a:cubicBezTo>
                  <a:lnTo>
                    <a:pt x="124" y="2554"/>
                  </a:lnTo>
                  <a:cubicBezTo>
                    <a:pt x="124" y="2677"/>
                    <a:pt x="216" y="2831"/>
                    <a:pt x="340" y="2893"/>
                  </a:cubicBezTo>
                  <a:lnTo>
                    <a:pt x="340" y="4375"/>
                  </a:lnTo>
                  <a:cubicBezTo>
                    <a:pt x="340" y="4652"/>
                    <a:pt x="556" y="4868"/>
                    <a:pt x="833" y="4868"/>
                  </a:cubicBezTo>
                  <a:lnTo>
                    <a:pt x="3642" y="4868"/>
                  </a:lnTo>
                  <a:cubicBezTo>
                    <a:pt x="3889" y="4868"/>
                    <a:pt x="4136" y="4652"/>
                    <a:pt x="4136" y="4375"/>
                  </a:cubicBezTo>
                  <a:lnTo>
                    <a:pt x="4136" y="3850"/>
                  </a:lnTo>
                  <a:lnTo>
                    <a:pt x="7068" y="3850"/>
                  </a:lnTo>
                  <a:lnTo>
                    <a:pt x="7068" y="4776"/>
                  </a:lnTo>
                  <a:cubicBezTo>
                    <a:pt x="6790" y="4868"/>
                    <a:pt x="6605" y="5115"/>
                    <a:pt x="6605" y="5424"/>
                  </a:cubicBezTo>
                  <a:lnTo>
                    <a:pt x="1728" y="5424"/>
                  </a:lnTo>
                  <a:cubicBezTo>
                    <a:pt x="1080" y="5424"/>
                    <a:pt x="556" y="5948"/>
                    <a:pt x="556" y="6597"/>
                  </a:cubicBezTo>
                  <a:lnTo>
                    <a:pt x="556" y="12769"/>
                  </a:lnTo>
                  <a:lnTo>
                    <a:pt x="216" y="12769"/>
                  </a:lnTo>
                  <a:cubicBezTo>
                    <a:pt x="124" y="12769"/>
                    <a:pt x="31" y="12862"/>
                    <a:pt x="31" y="12954"/>
                  </a:cubicBezTo>
                  <a:lnTo>
                    <a:pt x="31" y="13479"/>
                  </a:lnTo>
                  <a:cubicBezTo>
                    <a:pt x="0" y="14065"/>
                    <a:pt x="494" y="14528"/>
                    <a:pt x="1080" y="14528"/>
                  </a:cubicBezTo>
                  <a:lnTo>
                    <a:pt x="2037" y="14528"/>
                  </a:lnTo>
                  <a:cubicBezTo>
                    <a:pt x="2315" y="14528"/>
                    <a:pt x="2315" y="14096"/>
                    <a:pt x="2037" y="14096"/>
                  </a:cubicBezTo>
                  <a:lnTo>
                    <a:pt x="1080" y="14096"/>
                  </a:lnTo>
                  <a:cubicBezTo>
                    <a:pt x="710" y="14096"/>
                    <a:pt x="432" y="13818"/>
                    <a:pt x="432" y="13479"/>
                  </a:cubicBezTo>
                  <a:lnTo>
                    <a:pt x="432" y="13139"/>
                  </a:lnTo>
                  <a:lnTo>
                    <a:pt x="6142" y="13139"/>
                  </a:lnTo>
                  <a:cubicBezTo>
                    <a:pt x="6142" y="13510"/>
                    <a:pt x="6450" y="13818"/>
                    <a:pt x="6821" y="13818"/>
                  </a:cubicBezTo>
                  <a:lnTo>
                    <a:pt x="7716" y="13818"/>
                  </a:lnTo>
                  <a:cubicBezTo>
                    <a:pt x="8086" y="13818"/>
                    <a:pt x="8395" y="13510"/>
                    <a:pt x="8395" y="13139"/>
                  </a:cubicBezTo>
                  <a:lnTo>
                    <a:pt x="14073" y="13139"/>
                  </a:lnTo>
                  <a:lnTo>
                    <a:pt x="14073" y="13448"/>
                  </a:lnTo>
                  <a:cubicBezTo>
                    <a:pt x="14073" y="13787"/>
                    <a:pt x="13795" y="14065"/>
                    <a:pt x="13456" y="14065"/>
                  </a:cubicBezTo>
                  <a:lnTo>
                    <a:pt x="3241" y="14065"/>
                  </a:lnTo>
                  <a:cubicBezTo>
                    <a:pt x="2963" y="14065"/>
                    <a:pt x="2963" y="14497"/>
                    <a:pt x="3241" y="14497"/>
                  </a:cubicBezTo>
                  <a:lnTo>
                    <a:pt x="13487" y="14497"/>
                  </a:lnTo>
                  <a:cubicBezTo>
                    <a:pt x="14042" y="14497"/>
                    <a:pt x="14536" y="14034"/>
                    <a:pt x="14536" y="13448"/>
                  </a:cubicBezTo>
                  <a:lnTo>
                    <a:pt x="14536" y="12923"/>
                  </a:lnTo>
                  <a:cubicBezTo>
                    <a:pt x="14536" y="12831"/>
                    <a:pt x="14413" y="12738"/>
                    <a:pt x="14320" y="12738"/>
                  </a:cubicBezTo>
                  <a:lnTo>
                    <a:pt x="13950" y="12738"/>
                  </a:lnTo>
                  <a:lnTo>
                    <a:pt x="13950" y="6566"/>
                  </a:lnTo>
                  <a:cubicBezTo>
                    <a:pt x="13950" y="5918"/>
                    <a:pt x="13425" y="5393"/>
                    <a:pt x="12808" y="5393"/>
                  </a:cubicBezTo>
                  <a:lnTo>
                    <a:pt x="7932" y="5393"/>
                  </a:lnTo>
                  <a:cubicBezTo>
                    <a:pt x="7932" y="5115"/>
                    <a:pt x="7747" y="4868"/>
                    <a:pt x="7500" y="4776"/>
                  </a:cubicBezTo>
                  <a:lnTo>
                    <a:pt x="7500" y="2399"/>
                  </a:lnTo>
                  <a:lnTo>
                    <a:pt x="10154" y="2399"/>
                  </a:lnTo>
                  <a:cubicBezTo>
                    <a:pt x="10243" y="3503"/>
                    <a:pt x="11197" y="4347"/>
                    <a:pt x="12292" y="4347"/>
                  </a:cubicBezTo>
                  <a:cubicBezTo>
                    <a:pt x="12330" y="4347"/>
                    <a:pt x="12368" y="4346"/>
                    <a:pt x="12407" y="4344"/>
                  </a:cubicBezTo>
                  <a:cubicBezTo>
                    <a:pt x="13579" y="4282"/>
                    <a:pt x="14474" y="3325"/>
                    <a:pt x="14474" y="2183"/>
                  </a:cubicBezTo>
                  <a:cubicBezTo>
                    <a:pt x="14474" y="753"/>
                    <a:pt x="13369" y="0"/>
                    <a:pt x="122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0" name="Google Shape;12770;p23"/>
            <p:cNvSpPr/>
            <p:nvPr/>
          </p:nvSpPr>
          <p:spPr>
            <a:xfrm>
              <a:off x="3346750" y="2079950"/>
              <a:ext cx="46325" cy="43625"/>
            </a:xfrm>
            <a:custGeom>
              <a:avLst/>
              <a:gdLst/>
              <a:ahLst/>
              <a:cxnLst/>
              <a:rect l="l" t="t" r="r" b="b"/>
              <a:pathLst>
                <a:path w="1853" h="1745" extrusionOk="0">
                  <a:moveTo>
                    <a:pt x="926" y="0"/>
                  </a:moveTo>
                  <a:cubicBezTo>
                    <a:pt x="818" y="0"/>
                    <a:pt x="710" y="70"/>
                    <a:pt x="710" y="209"/>
                  </a:cubicBezTo>
                  <a:lnTo>
                    <a:pt x="710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10" y="1104"/>
                  </a:lnTo>
                  <a:lnTo>
                    <a:pt x="710" y="1536"/>
                  </a:lnTo>
                  <a:cubicBezTo>
                    <a:pt x="710" y="1675"/>
                    <a:pt x="818" y="1744"/>
                    <a:pt x="926" y="1744"/>
                  </a:cubicBezTo>
                  <a:cubicBezTo>
                    <a:pt x="1034" y="1744"/>
                    <a:pt x="1142" y="1675"/>
                    <a:pt x="1142" y="1536"/>
                  </a:cubicBezTo>
                  <a:lnTo>
                    <a:pt x="1142" y="1104"/>
                  </a:lnTo>
                  <a:lnTo>
                    <a:pt x="1574" y="1104"/>
                  </a:lnTo>
                  <a:cubicBezTo>
                    <a:pt x="1852" y="1104"/>
                    <a:pt x="1852" y="672"/>
                    <a:pt x="1574" y="672"/>
                  </a:cubicBezTo>
                  <a:lnTo>
                    <a:pt x="1142" y="672"/>
                  </a:lnTo>
                  <a:lnTo>
                    <a:pt x="1142" y="209"/>
                  </a:lnTo>
                  <a:cubicBezTo>
                    <a:pt x="1142" y="70"/>
                    <a:pt x="1034" y="0"/>
                    <a:pt x="9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1" name="Google Shape;12771;p23"/>
            <p:cNvSpPr/>
            <p:nvPr/>
          </p:nvSpPr>
          <p:spPr>
            <a:xfrm>
              <a:off x="3474825" y="2079950"/>
              <a:ext cx="47075" cy="43625"/>
            </a:xfrm>
            <a:custGeom>
              <a:avLst/>
              <a:gdLst/>
              <a:ahLst/>
              <a:cxnLst/>
              <a:rect l="l" t="t" r="r" b="b"/>
              <a:pathLst>
                <a:path w="1883" h="1745" extrusionOk="0">
                  <a:moveTo>
                    <a:pt x="957" y="0"/>
                  </a:moveTo>
                  <a:cubicBezTo>
                    <a:pt x="849" y="0"/>
                    <a:pt x="741" y="70"/>
                    <a:pt x="741" y="209"/>
                  </a:cubicBezTo>
                  <a:lnTo>
                    <a:pt x="741" y="641"/>
                  </a:lnTo>
                  <a:lnTo>
                    <a:pt x="278" y="641"/>
                  </a:lnTo>
                  <a:cubicBezTo>
                    <a:pt x="0" y="641"/>
                    <a:pt x="0" y="1073"/>
                    <a:pt x="278" y="1073"/>
                  </a:cubicBezTo>
                  <a:lnTo>
                    <a:pt x="278" y="1104"/>
                  </a:lnTo>
                  <a:lnTo>
                    <a:pt x="741" y="1104"/>
                  </a:lnTo>
                  <a:lnTo>
                    <a:pt x="741" y="1536"/>
                  </a:lnTo>
                  <a:cubicBezTo>
                    <a:pt x="741" y="1675"/>
                    <a:pt x="849" y="1744"/>
                    <a:pt x="957" y="1744"/>
                  </a:cubicBezTo>
                  <a:cubicBezTo>
                    <a:pt x="1065" y="1744"/>
                    <a:pt x="1173" y="1675"/>
                    <a:pt x="1173" y="1536"/>
                  </a:cubicBezTo>
                  <a:lnTo>
                    <a:pt x="1173" y="1104"/>
                  </a:lnTo>
                  <a:lnTo>
                    <a:pt x="1605" y="1104"/>
                  </a:lnTo>
                  <a:cubicBezTo>
                    <a:pt x="1883" y="1104"/>
                    <a:pt x="1883" y="672"/>
                    <a:pt x="1605" y="672"/>
                  </a:cubicBezTo>
                  <a:lnTo>
                    <a:pt x="1173" y="672"/>
                  </a:lnTo>
                  <a:lnTo>
                    <a:pt x="1173" y="209"/>
                  </a:lnTo>
                  <a:cubicBezTo>
                    <a:pt x="1173" y="70"/>
                    <a:pt x="1065" y="0"/>
                    <a:pt x="9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2" name="Google Shape;12772;p23"/>
            <p:cNvSpPr/>
            <p:nvPr/>
          </p:nvSpPr>
          <p:spPr>
            <a:xfrm>
              <a:off x="3423900" y="2085150"/>
              <a:ext cx="20850" cy="10825"/>
            </a:xfrm>
            <a:custGeom>
              <a:avLst/>
              <a:gdLst/>
              <a:ahLst/>
              <a:cxnLst/>
              <a:rect l="l" t="t" r="r" b="b"/>
              <a:pathLst>
                <a:path w="834" h="433" extrusionOk="0">
                  <a:moveTo>
                    <a:pt x="217" y="1"/>
                  </a:moveTo>
                  <a:cubicBezTo>
                    <a:pt x="93" y="1"/>
                    <a:pt x="1" y="93"/>
                    <a:pt x="1" y="217"/>
                  </a:cubicBezTo>
                  <a:cubicBezTo>
                    <a:pt x="1" y="340"/>
                    <a:pt x="93" y="433"/>
                    <a:pt x="217" y="433"/>
                  </a:cubicBezTo>
                  <a:lnTo>
                    <a:pt x="649" y="433"/>
                  </a:lnTo>
                  <a:cubicBezTo>
                    <a:pt x="741" y="433"/>
                    <a:pt x="834" y="340"/>
                    <a:pt x="834" y="217"/>
                  </a:cubicBezTo>
                  <a:cubicBezTo>
                    <a:pt x="834" y="93"/>
                    <a:pt x="741" y="1"/>
                    <a:pt x="6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773" name="Google Shape;12773;p23"/>
            <p:cNvSpPr/>
            <p:nvPr/>
          </p:nvSpPr>
          <p:spPr>
            <a:xfrm>
              <a:off x="3423900" y="2103550"/>
              <a:ext cx="20850" cy="10175"/>
            </a:xfrm>
            <a:custGeom>
              <a:avLst/>
              <a:gdLst/>
              <a:ahLst/>
              <a:cxnLst/>
              <a:rect l="l" t="t" r="r" b="b"/>
              <a:pathLst>
                <a:path w="834" h="407" extrusionOk="0">
                  <a:moveTo>
                    <a:pt x="678" y="1"/>
                  </a:moveTo>
                  <a:cubicBezTo>
                    <a:pt x="668" y="1"/>
                    <a:pt x="659" y="2"/>
                    <a:pt x="649" y="5"/>
                  </a:cubicBezTo>
                  <a:lnTo>
                    <a:pt x="217" y="5"/>
                  </a:lnTo>
                  <a:cubicBezTo>
                    <a:pt x="93" y="5"/>
                    <a:pt x="1" y="98"/>
                    <a:pt x="1" y="191"/>
                  </a:cubicBezTo>
                  <a:cubicBezTo>
                    <a:pt x="1" y="314"/>
                    <a:pt x="93" y="407"/>
                    <a:pt x="217" y="407"/>
                  </a:cubicBezTo>
                  <a:lnTo>
                    <a:pt x="649" y="407"/>
                  </a:lnTo>
                  <a:cubicBezTo>
                    <a:pt x="741" y="407"/>
                    <a:pt x="834" y="314"/>
                    <a:pt x="834" y="191"/>
                  </a:cubicBezTo>
                  <a:cubicBezTo>
                    <a:pt x="834" y="108"/>
                    <a:pt x="760" y="1"/>
                    <a:pt x="6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1969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774" name="Google Shape;12774;p23"/>
          <p:cNvSpPr txBox="1"/>
          <p:nvPr/>
        </p:nvSpPr>
        <p:spPr>
          <a:xfrm>
            <a:off x="1474514" y="1629262"/>
            <a:ext cx="9909722" cy="678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8559" tIns="128559" rIns="128559" bIns="128559" anchor="t" anchorCtr="0">
            <a:noAutofit/>
          </a:bodyPr>
          <a:lstStyle/>
          <a:p>
            <a:pPr algn="ctr"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2250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rPr>
              <a:t>بازاریابی دیجیتال</a:t>
            </a:r>
            <a:endParaRPr sz="2250" kern="0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75" name="Google Shape;12775;p23"/>
          <p:cNvSpPr txBox="1">
            <a:spLocks noGrp="1"/>
          </p:cNvSpPr>
          <p:nvPr>
            <p:ph type="title" idx="4294967295"/>
          </p:nvPr>
        </p:nvSpPr>
        <p:spPr>
          <a:xfrm>
            <a:off x="0" y="455613"/>
            <a:ext cx="9912350" cy="677862"/>
          </a:xfrm>
          <a:prstGeom prst="rect">
            <a:avLst/>
          </a:prstGeom>
        </p:spPr>
        <p:txBody>
          <a:bodyPr spcFirstLastPara="1" vert="horz" wrap="square" lIns="128559" tIns="128559" rIns="128559" bIns="128559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466729" y="2485819"/>
            <a:ext cx="509663" cy="49864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574364" y="2485771"/>
            <a:ext cx="501634" cy="496715"/>
            <a:chOff x="3192838" y="1931233"/>
            <a:chExt cx="298300" cy="295375"/>
          </a:xfrm>
          <a:noFill/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602620" y="2483879"/>
            <a:ext cx="481623" cy="499616"/>
            <a:chOff x="3676863" y="1930108"/>
            <a:chExt cx="286400" cy="297100"/>
          </a:xfrm>
          <a:noFill/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528070" y="2482703"/>
            <a:ext cx="502644" cy="500793"/>
            <a:chOff x="2698088" y="1929408"/>
            <a:chExt cx="298900" cy="297800"/>
          </a:xfrm>
          <a:noFill/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782316" y="2484847"/>
            <a:ext cx="405528" cy="498817"/>
            <a:chOff x="4718163" y="1930683"/>
            <a:chExt cx="241150" cy="296625"/>
          </a:xfrm>
          <a:noFill/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757519" y="2482870"/>
            <a:ext cx="500624" cy="499616"/>
            <a:chOff x="5170638" y="1929508"/>
            <a:chExt cx="297700" cy="297100"/>
          </a:xfrm>
          <a:noFill/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822814" y="2484847"/>
            <a:ext cx="500624" cy="497640"/>
            <a:chOff x="5676688" y="1930683"/>
            <a:chExt cx="297700" cy="295925"/>
          </a:xfrm>
          <a:noFill/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892031" y="2486828"/>
            <a:ext cx="425539" cy="502644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887359" y="2485855"/>
            <a:ext cx="498649" cy="499658"/>
            <a:chOff x="6649513" y="1931283"/>
            <a:chExt cx="296525" cy="297125"/>
          </a:xfrm>
          <a:noFill/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884332" y="3222751"/>
            <a:ext cx="501676" cy="498606"/>
            <a:chOff x="6647713" y="2369483"/>
            <a:chExt cx="298325" cy="296500"/>
          </a:xfrm>
          <a:noFill/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854098" y="3222751"/>
            <a:ext cx="499616" cy="498606"/>
            <a:chOff x="6162513" y="2369483"/>
            <a:chExt cx="297100" cy="296500"/>
          </a:xfrm>
          <a:noFill/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821806" y="3223717"/>
            <a:ext cx="500624" cy="498649"/>
            <a:chOff x="5676088" y="2370058"/>
            <a:chExt cx="297700" cy="296525"/>
          </a:xfrm>
          <a:noFill/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754491" y="3223717"/>
            <a:ext cx="500666" cy="499658"/>
            <a:chOff x="5168838" y="2370058"/>
            <a:chExt cx="297725" cy="297125"/>
          </a:xfrm>
          <a:noFill/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708198" y="3312846"/>
            <a:ext cx="499658" cy="320395"/>
            <a:chOff x="4674088" y="2423058"/>
            <a:chExt cx="297125" cy="190525"/>
          </a:xfrm>
          <a:noFill/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748936" y="3624992"/>
            <a:ext cx="15092" cy="26234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6073353" y="3578118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6073353" y="3617133"/>
            <a:ext cx="15050" cy="250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6073353" y="3538054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6073353" y="3498997"/>
            <a:ext cx="15050" cy="250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6073353" y="3460952"/>
            <a:ext cx="15050" cy="250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6073353" y="3421938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6009282" y="3644164"/>
            <a:ext cx="15050" cy="250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6009282" y="3566094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6009282" y="3604141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6009282" y="3528047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816033" y="3547050"/>
            <a:ext cx="15050" cy="250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816033" y="3468981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816033" y="3508036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816033" y="3587115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816033" y="3626170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993265" y="3316794"/>
            <a:ext cx="25057" cy="15050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6070367" y="3316794"/>
            <a:ext cx="25057" cy="15050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728924" y="3316794"/>
            <a:ext cx="25099" cy="15050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6031310" y="3316794"/>
            <a:ext cx="25057" cy="15050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767979" y="3316794"/>
            <a:ext cx="25057" cy="15050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953200" y="3316794"/>
            <a:ext cx="26107" cy="15050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807035" y="3316794"/>
            <a:ext cx="26065" cy="15050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6166471" y="3296782"/>
            <a:ext cx="55116" cy="5511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728924" y="3265756"/>
            <a:ext cx="416542" cy="348436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6186483" y="3473984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6186483" y="3396881"/>
            <a:ext cx="15050" cy="250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6186483" y="3513039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6186483" y="3435937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6186483" y="3592118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6186483" y="3631173"/>
            <a:ext cx="15050" cy="2505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6186483" y="3552054"/>
            <a:ext cx="15050" cy="250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656867" y="3223674"/>
            <a:ext cx="500624" cy="499658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564573" y="3221658"/>
            <a:ext cx="508655" cy="504702"/>
            <a:chOff x="3654238" y="2368833"/>
            <a:chExt cx="302475" cy="300125"/>
          </a:xfrm>
          <a:noFill/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578357" y="3221615"/>
            <a:ext cx="496631" cy="499658"/>
            <a:chOff x="3195213" y="2368808"/>
            <a:chExt cx="295325" cy="297125"/>
          </a:xfrm>
          <a:noFill/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505032" y="3222751"/>
            <a:ext cx="517694" cy="499616"/>
            <a:chOff x="2684388" y="2369483"/>
            <a:chExt cx="307850" cy="297100"/>
          </a:xfrm>
          <a:noFill/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466729" y="3223548"/>
            <a:ext cx="500624" cy="499783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464750" y="3987647"/>
            <a:ext cx="501676" cy="501634"/>
            <a:chOff x="2193213" y="2824333"/>
            <a:chExt cx="298325" cy="298300"/>
          </a:xfrm>
          <a:noFill/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496994" y="3985575"/>
            <a:ext cx="508655" cy="49864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576382" y="3988613"/>
            <a:ext cx="500624" cy="501634"/>
            <a:chOff x="3194038" y="2824908"/>
            <a:chExt cx="297700" cy="298300"/>
          </a:xfrm>
          <a:noFill/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547548" y="3988360"/>
            <a:ext cx="520679" cy="501928"/>
            <a:chOff x="3644113" y="2824758"/>
            <a:chExt cx="309625" cy="298475"/>
          </a:xfrm>
          <a:noFill/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656944" y="3988612"/>
            <a:ext cx="500624" cy="495665"/>
            <a:chOff x="4176388" y="2824908"/>
            <a:chExt cx="297700" cy="294750"/>
          </a:xfrm>
          <a:noFill/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707231" y="3984703"/>
            <a:ext cx="500624" cy="503567"/>
            <a:chOff x="4673513" y="2822583"/>
            <a:chExt cx="297700" cy="299450"/>
          </a:xfrm>
          <a:noFill/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752515" y="3998661"/>
            <a:ext cx="502644" cy="475569"/>
            <a:chOff x="5167663" y="2830883"/>
            <a:chExt cx="298900" cy="282800"/>
          </a:xfrm>
          <a:noFill/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853841" y="3987899"/>
            <a:ext cx="435587" cy="499364"/>
            <a:chOff x="5695138" y="2824483"/>
            <a:chExt cx="259025" cy="296950"/>
          </a:xfrm>
          <a:noFill/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839943" y="3988560"/>
            <a:ext cx="500624" cy="499658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897241" y="3987593"/>
            <a:ext cx="479605" cy="500624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900350" y="4810599"/>
            <a:ext cx="493645" cy="499616"/>
            <a:chOff x="6657238" y="3313708"/>
            <a:chExt cx="293550" cy="297100"/>
          </a:xfrm>
          <a:noFill/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10021179" y="5025786"/>
            <a:ext cx="146219" cy="15050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10021179" y="5062824"/>
            <a:ext cx="146219" cy="15092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10054223" y="5097886"/>
            <a:ext cx="80131" cy="15050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853984" y="4812556"/>
            <a:ext cx="474602" cy="49961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821806" y="4812617"/>
            <a:ext cx="500624" cy="499616"/>
            <a:chOff x="5676088" y="3314908"/>
            <a:chExt cx="297700" cy="297100"/>
          </a:xfrm>
          <a:noFill/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753483" y="4809591"/>
            <a:ext cx="500666" cy="499658"/>
            <a:chOff x="5168238" y="3313108"/>
            <a:chExt cx="297725" cy="297125"/>
          </a:xfrm>
          <a:noFill/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694112" y="4808519"/>
            <a:ext cx="514666" cy="500288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658920" y="4810599"/>
            <a:ext cx="493645" cy="499616"/>
            <a:chOff x="4177563" y="3313708"/>
            <a:chExt cx="293550" cy="297100"/>
          </a:xfrm>
          <a:noFill/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567534" y="4810370"/>
            <a:ext cx="500624" cy="500793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spcFirstLastPara="1" wrap="square" lIns="128559" tIns="128559" rIns="128559" bIns="128559" anchor="ctr" anchorCtr="0">
            <a:noAutofit/>
          </a:bodyPr>
          <a:lstStyle/>
          <a:p>
            <a:pPr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sz="2531" kern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576381" y="4810599"/>
            <a:ext cx="498606" cy="498649"/>
            <a:chOff x="3194038" y="3313708"/>
            <a:chExt cx="296500" cy="296525"/>
          </a:xfrm>
          <a:noFill/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501038" y="4824221"/>
            <a:ext cx="505627" cy="475358"/>
            <a:chOff x="2682013" y="3321808"/>
            <a:chExt cx="300675" cy="282675"/>
          </a:xfrm>
          <a:noFill/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534834" y="4809591"/>
            <a:ext cx="409563" cy="501634"/>
            <a:chOff x="2234888" y="3313108"/>
            <a:chExt cx="243550" cy="298300"/>
          </a:xfrm>
          <a:noFill/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88798" y="5609548"/>
            <a:ext cx="502644" cy="500624"/>
            <a:chOff x="2207513" y="3788808"/>
            <a:chExt cx="298900" cy="297700"/>
          </a:xfrm>
          <a:noFill/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506041" y="5611313"/>
            <a:ext cx="497640" cy="497850"/>
            <a:chOff x="2684988" y="3789858"/>
            <a:chExt cx="295925" cy="296050"/>
          </a:xfrm>
          <a:noFill/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578358" y="5631494"/>
            <a:ext cx="500624" cy="459676"/>
            <a:chOff x="3195213" y="3801858"/>
            <a:chExt cx="297700" cy="273350"/>
          </a:xfrm>
          <a:noFill/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567602" y="5612406"/>
            <a:ext cx="500624" cy="500793"/>
            <a:chOff x="3656038" y="3790508"/>
            <a:chExt cx="297700" cy="297800"/>
          </a:xfrm>
          <a:noFill/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668848" y="5610487"/>
            <a:ext cx="499655" cy="496631"/>
            <a:chOff x="3688251" y="4146473"/>
            <a:chExt cx="355330" cy="353179"/>
          </a:xfrm>
          <a:noFill/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707231" y="5610557"/>
            <a:ext cx="500624" cy="500624"/>
            <a:chOff x="4673513" y="3789408"/>
            <a:chExt cx="297700" cy="297700"/>
          </a:xfrm>
          <a:noFill/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765506" y="5610557"/>
            <a:ext cx="500624" cy="496631"/>
            <a:chOff x="5175388" y="3789408"/>
            <a:chExt cx="297700" cy="295325"/>
          </a:xfrm>
          <a:noFill/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821805" y="5609547"/>
            <a:ext cx="512648" cy="500246"/>
            <a:chOff x="5676088" y="3788808"/>
            <a:chExt cx="304850" cy="297475"/>
          </a:xfrm>
          <a:noFill/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840058" y="5610557"/>
            <a:ext cx="500624" cy="501634"/>
            <a:chOff x="6154163" y="3789408"/>
            <a:chExt cx="297700" cy="298300"/>
          </a:xfrm>
          <a:noFill/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885341" y="5614299"/>
            <a:ext cx="500666" cy="496884"/>
            <a:chOff x="6648313" y="3791633"/>
            <a:chExt cx="297725" cy="295475"/>
          </a:xfrm>
          <a:noFill/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657910" y="2485855"/>
            <a:ext cx="503652" cy="499658"/>
            <a:chOff x="4176963" y="1931283"/>
            <a:chExt cx="299500" cy="297125"/>
          </a:xfrm>
          <a:noFill/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50000"/>
                </a:schemeClr>
              </a:solidFill>
            </a:ln>
          </p:spPr>
          <p:txBody>
            <a:bodyPr spcFirstLastPara="1" wrap="square" lIns="128559" tIns="128559" rIns="128559" bIns="128559" anchor="ctr" anchorCtr="0">
              <a:noAutofit/>
            </a:bodyPr>
            <a:lstStyle/>
            <a:p>
              <a:pPr defTabSz="1285829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defRPr/>
              </a:pPr>
              <a:endParaRPr sz="2531" kern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474514" y="1629262"/>
            <a:ext cx="9909722" cy="678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8559" tIns="128559" rIns="128559" bIns="128559" anchor="t" anchorCtr="0">
            <a:noAutofit/>
          </a:bodyPr>
          <a:lstStyle/>
          <a:p>
            <a:pPr algn="ctr" defTabSz="1285829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fa-IR" sz="2812" kern="0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812" kern="0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55613"/>
            <a:ext cx="9912350" cy="677862"/>
          </a:xfrm>
          <a:prstGeom prst="rect">
            <a:avLst/>
          </a:prstGeom>
        </p:spPr>
        <p:txBody>
          <a:bodyPr spcFirstLastPara="1" vert="horz" wrap="square" lIns="128559" tIns="128559" rIns="128559" bIns="128559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fa-IR" sz="5062" dirty="0">
                <a:solidFill>
                  <a:schemeClr val="accent4">
                    <a:lumMod val="50000"/>
                  </a:schemeClr>
                </a:solidFill>
                <a:cs typeface="B Nazanin" panose="00000700000000000000" pitchFamily="2" charset="-78"/>
              </a:rPr>
              <a:t>نمادهای برتر</a:t>
            </a:r>
            <a:endParaRPr sz="5062" dirty="0">
              <a:solidFill>
                <a:schemeClr val="accent4">
                  <a:lumMod val="50000"/>
                </a:schemeClr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/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=""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rtl="1">
              <a:lnSpc>
                <a:spcPct val="150000"/>
              </a:lnSpc>
              <a:defRPr/>
            </a:pPr>
            <a:endParaRPr lang="es-ES" sz="2669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18" name="组合 19"/>
          <p:cNvGrpSpPr/>
          <p:nvPr/>
        </p:nvGrpSpPr>
        <p:grpSpPr>
          <a:xfrm>
            <a:off x="1172889" y="5343107"/>
            <a:ext cx="11233150" cy="458470"/>
            <a:chOff x="1160463" y="2907288"/>
            <a:chExt cx="9421420" cy="325986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9421420" cy="225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charset="-122"/>
                </a:defRPr>
              </a:lvl9pPr>
            </a:lstStyle>
            <a:p>
              <a:pPr algn="r" rtl="1" eaLnBrk="1" hangingPunct="1"/>
              <a:r>
                <a:rPr lang="fa-IR" altLang="en-US" sz="16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US" altLang="en-US" sz="16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10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noAutofit/>
            </a:bodyPr>
            <a:lstStyle/>
            <a:p>
              <a:pPr marL="0" algn="r" rtl="1" eaLnBrk="1" latinLnBrk="0" hangingPunct="1">
                <a:spcBef>
                  <a:spcPts val="0"/>
                </a:spcBef>
                <a:spcAft>
                  <a:spcPts val="0"/>
                </a:spcAft>
              </a:pPr>
              <a:r>
                <a:rPr lang="fa-IR" sz="1200" kern="12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fa-IR" sz="600" dirty="0">
                <a:solidFill>
                  <a:schemeClr val="bg1">
                    <a:lumMod val="65000"/>
                  </a:schemeClr>
                </a:solidFill>
                <a:effectLst/>
                <a:cs typeface="B Nazanin" panose="00000400000000000000" pitchFamily="2" charset="-78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921100" y="2597047"/>
            <a:ext cx="5256535" cy="1019278"/>
          </a:xfrm>
          <a:prstGeom prst="rect">
            <a:avLst/>
          </a:prstGeom>
          <a:noFill/>
        </p:spPr>
        <p:txBody>
          <a:bodyPr wrap="square" lIns="0" tIns="0" rIns="0" bIns="0" rtlCol="0">
            <a:normAutofit fontScale="62500" lnSpcReduction="20000"/>
          </a:bodyPr>
          <a:lstStyle/>
          <a:p>
            <a:pPr algn="r" rtl="1" eaLnBrk="1" latinLnBrk="0" hangingPunct="1">
              <a:lnSpc>
                <a:spcPct val="220000"/>
              </a:lnSpc>
            </a:pP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این قالب شامل اسلاید هایی با طراحی زیبا و جذاب، تصاویر بیانی، نمودارها، جداول و فهرست منابع است که به شما کمک می کند تا مفاهیم خود را به طور روان و قابل درک رائه دهید. همچنین این قالب حاوی گزینه های ویرایش پذیری است و شما می توانید آن را به صورتی که می خواهید ویرایش کنید.</a:t>
            </a:r>
            <a:endParaRPr lang="fa-IR" sz="800" dirty="0">
              <a:solidFill>
                <a:schemeClr val="bg1"/>
              </a:solidFill>
              <a:effectLst/>
              <a:cs typeface="B Nazanin" panose="00000400000000000000" pitchFamily="2" charset="-78"/>
            </a:endParaRPr>
          </a:p>
        </p:txBody>
      </p:sp>
      <p:sp>
        <p:nvSpPr>
          <p:cNvPr id="23" name="AutoShape 1"/>
          <p:cNvSpPr/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/>
            <a:tile tx="0" ty="0" sx="100000" sy="100000" flip="none" algn="ctr"/>
          </a:blipFill>
          <a:ln w="25400" cap="flat" cmpd="sng">
            <a:noFill/>
            <a:prstDash val="solid"/>
            <a:miter lim="0"/>
          </a:ln>
          <a:effectLst/>
          <a:extLst>
            <a:ext uri="{AF507438-7753-43e0-B8FC-AC1667EBCBE1}">
              <a14:hiddenEffects xmlns=""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rtl="1">
              <a:lnSpc>
                <a:spcPct val="150000"/>
              </a:lnSpc>
              <a:defRPr/>
            </a:pPr>
            <a:endParaRPr lang="es-ES" sz="2669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771461" y="413989"/>
            <a:ext cx="2813502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161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20000"/>
              </a:lnSpc>
            </a:pPr>
            <a:endParaRPr lang="en-GB" sz="105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400" dirty="0"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
</a:t>
              </a:r>
              <a:endParaRPr lang="en-GB" dirty="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20000"/>
                </a:lnSpc>
              </a:pPr>
              <a:endParaRPr lang="en-GB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400" dirty="0"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
</a:t>
              </a:r>
              <a:endParaRPr lang="en-GB" dirty="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20000"/>
                </a:lnSpc>
              </a:pPr>
              <a:endParaRPr lang="en-GB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70"/>
            <a:chOff x="5128064" y="3934054"/>
            <a:chExt cx="3273083" cy="515157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7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400" dirty="0"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
</a:t>
              </a:r>
              <a:endParaRPr lang="en-GB" dirty="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20000"/>
                </a:lnSpc>
              </a:pPr>
              <a:endParaRPr lang="en-GB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400" dirty="0"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
</a:t>
              </a:r>
              <a:endParaRPr lang="en-GB" dirty="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lnSpc>
                  <a:spcPct val="120000"/>
                </a:lnSpc>
              </a:pPr>
              <a:endParaRPr lang="en-GB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19" y="2233528"/>
            <a:ext cx="2541034" cy="870320"/>
            <a:chOff x="8451506" y="2034687"/>
            <a:chExt cx="3254571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6" y="2034687"/>
              <a:ext cx="3254567" cy="515152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r" rtl="1">
                <a:lnSpc>
                  <a:spcPct val="100000"/>
                </a:lnSpc>
              </a:pPr>
              <a:r>
                <a:rPr lang="fa-IR" altLang="en-US" sz="14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2"/>
            <a:ext cx="2496908" cy="870321"/>
            <a:chOff x="8508022" y="2034686"/>
            <a:chExt cx="3198055" cy="825280"/>
          </a:xfrm>
        </p:grpSpPr>
        <p:sp>
          <p:nvSpPr>
            <p:cNvPr id="17" name="TextBox 16"/>
            <p:cNvSpPr txBox="1"/>
            <p:nvPr/>
          </p:nvSpPr>
          <p:spPr>
            <a:xfrm>
              <a:off x="8514714" y="2034686"/>
              <a:ext cx="3191363" cy="261779"/>
            </a:xfrm>
            <a:prstGeom prst="rect">
              <a:avLst/>
            </a:prstGeom>
            <a:noFill/>
          </p:spPr>
          <p:txBody>
            <a:bodyPr wrap="none" rtlCol="0">
              <a:normAutofit fontScale="92500" lnSpcReduction="10000"/>
            </a:bodyPr>
            <a:lstStyle/>
            <a:p>
              <a:pPr algn="r" rtl="1">
                <a:lnSpc>
                  <a:spcPct val="100000"/>
                </a:lnSpc>
              </a:pPr>
              <a:r>
                <a:rPr lang="fa-IR" altLang="en-US" sz="14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1" y="4887674"/>
            <a:ext cx="2541027" cy="870320"/>
            <a:chOff x="8508022" y="2034686"/>
            <a:chExt cx="3254562" cy="825281"/>
          </a:xfrm>
        </p:grpSpPr>
        <p:sp>
          <p:nvSpPr>
            <p:cNvPr id="20" name="TextBox 19"/>
            <p:cNvSpPr txBox="1"/>
            <p:nvPr/>
          </p:nvSpPr>
          <p:spPr>
            <a:xfrm>
              <a:off x="8514341" y="2034686"/>
              <a:ext cx="3248243" cy="330352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r" rtl="1">
                <a:lnSpc>
                  <a:spcPct val="100000"/>
                </a:lnSpc>
              </a:pPr>
              <a:r>
                <a:rPr lang="fa-IR" altLang="en-US" sz="14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41031" cy="870320"/>
            <a:chOff x="8475665" y="2034687"/>
            <a:chExt cx="3254568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3254568" cy="261780"/>
            </a:xfrm>
            <a:prstGeom prst="rect">
              <a:avLst/>
            </a:prstGeom>
            <a:noFill/>
          </p:spPr>
          <p:txBody>
            <a:bodyPr wrap="none" rtlCol="0">
              <a:normAutofit fontScale="92500" lnSpcReduction="10000"/>
            </a:bodyPr>
            <a:lstStyle/>
            <a:p>
              <a:pPr algn="r" rtl="1">
                <a:lnSpc>
                  <a:spcPct val="100000"/>
                </a:lnSpc>
              </a:pPr>
              <a:r>
                <a:rPr lang="fa-IR" altLang="en-US" sz="14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>
                <a:lnSpc>
                  <a:spcPct val="120000"/>
                </a:lnSpc>
              </a:pPr>
              <a:endParaRPr lang="en-GB" sz="105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1" y="2777119"/>
              <a:ext cx="3029543" cy="31800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r" rtl="1">
                <a:lnSpc>
                  <a:spcPct val="100000"/>
                </a:lnSpc>
              </a:pPr>
              <a:r>
                <a:rPr lang="fa-IR" altLang="en-US" sz="14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zh-CN" sz="10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کنید، روی اضافه کردن عنوان مربوطه کلیک کنید، محتوای متن را تغییر دهید، همچنین می توانید محتوای خود را به طور مستقیم کپی کنید.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" name="TextBox 8">
            <a:extLst>
              <a:ext uri="{FF2B5EF4-FFF2-40B4-BE49-F238E27FC236}">
                <a16:creationId xmlns:a16="http://schemas.microsoft.com/office/drawing/2014/main" id="{BF5139E3-D605-49B0-A36C-69BFA73CC134}"/>
              </a:ext>
            </a:extLst>
          </p:cNvPr>
          <p:cNvSpPr txBox="1"/>
          <p:nvPr/>
        </p:nvSpPr>
        <p:spPr>
          <a:xfrm>
            <a:off x="4987164" y="484242"/>
            <a:ext cx="2611391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7ABA53-C962-0005-B1A1-2F04F0616344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D67DF37-2F71-7F39-759D-75E3281DFC36}"/>
              </a:ext>
            </a:extLst>
          </p:cNvPr>
          <p:cNvSpPr txBox="1"/>
          <p:nvPr/>
        </p:nvSpPr>
        <p:spPr>
          <a:xfrm>
            <a:off x="1875591" y="4019400"/>
            <a:ext cx="3097982" cy="375103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r" rtl="1">
              <a:lnSpc>
                <a:spcPct val="100000"/>
              </a:lnSpc>
            </a:pPr>
            <a:r>
              <a:rPr lang="fa-IR" altLang="en-US" sz="14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</a:t>
            </a:r>
            <a:endParaRPr lang="en-GB" dirty="0">
              <a:solidFill>
                <a:schemeClr val="bg1">
                  <a:lumMod val="65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414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50512" y="2252828"/>
            <a:ext cx="6757726" cy="3800806"/>
            <a:chOff x="2891986" y="2136053"/>
            <a:chExt cx="6408028" cy="3604123"/>
          </a:xfrm>
        </p:grpSpPr>
        <p:sp>
          <p:nvSpPr>
            <p:cNvPr id="17" name="Rectangle 231"/>
            <p:cNvSpPr>
              <a:spLocks noChangeArrowheads="1"/>
            </p:cNvSpPr>
            <p:nvPr/>
          </p:nvSpPr>
          <p:spPr bwMode="auto">
            <a:xfrm>
              <a:off x="7474653" y="2136053"/>
              <a:ext cx="1620153" cy="73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8" name="Freeform 232"/>
            <p:cNvSpPr/>
            <p:nvPr/>
          </p:nvSpPr>
          <p:spPr bwMode="auto">
            <a:xfrm>
              <a:off x="6885018" y="2136053"/>
              <a:ext cx="589635" cy="981232"/>
            </a:xfrm>
            <a:custGeom>
              <a:avLst/>
              <a:gdLst>
                <a:gd name="T0" fmla="*/ 658 w 658"/>
                <a:gd name="T1" fmla="*/ 0 h 1095"/>
                <a:gd name="T2" fmla="*/ 0 w 658"/>
                <a:gd name="T3" fmla="*/ 1015 h 1095"/>
                <a:gd name="T4" fmla="*/ 85 w 658"/>
                <a:gd name="T5" fmla="*/ 1095 h 1095"/>
                <a:gd name="T6" fmla="*/ 658 w 658"/>
                <a:gd name="T7" fmla="*/ 821 h 1095"/>
                <a:gd name="T8" fmla="*/ 658 w 658"/>
                <a:gd name="T9" fmla="*/ 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1095">
                  <a:moveTo>
                    <a:pt x="658" y="0"/>
                  </a:moveTo>
                  <a:lnTo>
                    <a:pt x="0" y="1015"/>
                  </a:lnTo>
                  <a:lnTo>
                    <a:pt x="85" y="1095"/>
                  </a:lnTo>
                  <a:lnTo>
                    <a:pt x="658" y="821"/>
                  </a:lnTo>
                  <a:lnTo>
                    <a:pt x="65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9" name="Rectangle 233"/>
            <p:cNvSpPr>
              <a:spLocks noChangeArrowheads="1"/>
            </p:cNvSpPr>
            <p:nvPr/>
          </p:nvSpPr>
          <p:spPr bwMode="auto">
            <a:xfrm>
              <a:off x="3112427" y="2136053"/>
              <a:ext cx="1622841" cy="7357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0" name="Freeform 234"/>
            <p:cNvSpPr/>
            <p:nvPr/>
          </p:nvSpPr>
          <p:spPr bwMode="auto">
            <a:xfrm>
              <a:off x="4735268" y="2136053"/>
              <a:ext cx="588739" cy="981232"/>
            </a:xfrm>
            <a:custGeom>
              <a:avLst/>
              <a:gdLst>
                <a:gd name="T0" fmla="*/ 0 w 657"/>
                <a:gd name="T1" fmla="*/ 0 h 1095"/>
                <a:gd name="T2" fmla="*/ 657 w 657"/>
                <a:gd name="T3" fmla="*/ 1015 h 1095"/>
                <a:gd name="T4" fmla="*/ 572 w 657"/>
                <a:gd name="T5" fmla="*/ 1095 h 1095"/>
                <a:gd name="T6" fmla="*/ 0 w 657"/>
                <a:gd name="T7" fmla="*/ 821 h 1095"/>
                <a:gd name="T8" fmla="*/ 0 w 657"/>
                <a:gd name="T9" fmla="*/ 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1095">
                  <a:moveTo>
                    <a:pt x="0" y="0"/>
                  </a:moveTo>
                  <a:lnTo>
                    <a:pt x="657" y="1015"/>
                  </a:lnTo>
                  <a:lnTo>
                    <a:pt x="572" y="1095"/>
                  </a:lnTo>
                  <a:lnTo>
                    <a:pt x="0" y="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1" name="Rectangle 235"/>
            <p:cNvSpPr>
              <a:spLocks noChangeArrowheads="1"/>
            </p:cNvSpPr>
            <p:nvPr/>
          </p:nvSpPr>
          <p:spPr bwMode="auto">
            <a:xfrm>
              <a:off x="7461212" y="5005372"/>
              <a:ext cx="1622841" cy="7348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2" name="Freeform 236"/>
            <p:cNvSpPr/>
            <p:nvPr/>
          </p:nvSpPr>
          <p:spPr bwMode="auto">
            <a:xfrm>
              <a:off x="6874265" y="4758944"/>
              <a:ext cx="586947" cy="981232"/>
            </a:xfrm>
            <a:custGeom>
              <a:avLst/>
              <a:gdLst>
                <a:gd name="T0" fmla="*/ 655 w 655"/>
                <a:gd name="T1" fmla="*/ 1095 h 1095"/>
                <a:gd name="T2" fmla="*/ 0 w 655"/>
                <a:gd name="T3" fmla="*/ 83 h 1095"/>
                <a:gd name="T4" fmla="*/ 83 w 655"/>
                <a:gd name="T5" fmla="*/ 0 h 1095"/>
                <a:gd name="T6" fmla="*/ 655 w 655"/>
                <a:gd name="T7" fmla="*/ 275 h 1095"/>
                <a:gd name="T8" fmla="*/ 655 w 655"/>
                <a:gd name="T9" fmla="*/ 1095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5" h="1095">
                  <a:moveTo>
                    <a:pt x="655" y="1095"/>
                  </a:moveTo>
                  <a:lnTo>
                    <a:pt x="0" y="83"/>
                  </a:lnTo>
                  <a:lnTo>
                    <a:pt x="83" y="0"/>
                  </a:lnTo>
                  <a:lnTo>
                    <a:pt x="655" y="275"/>
                  </a:lnTo>
                  <a:lnTo>
                    <a:pt x="655" y="109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3" name="Rectangle 237"/>
            <p:cNvSpPr>
              <a:spLocks noChangeArrowheads="1"/>
            </p:cNvSpPr>
            <p:nvPr/>
          </p:nvSpPr>
          <p:spPr bwMode="auto">
            <a:xfrm>
              <a:off x="3101674" y="5005372"/>
              <a:ext cx="1622841" cy="7348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4" name="Freeform 238"/>
            <p:cNvSpPr/>
            <p:nvPr/>
          </p:nvSpPr>
          <p:spPr bwMode="auto">
            <a:xfrm>
              <a:off x="4724515" y="4758944"/>
              <a:ext cx="588739" cy="981232"/>
            </a:xfrm>
            <a:custGeom>
              <a:avLst/>
              <a:gdLst>
                <a:gd name="T0" fmla="*/ 0 w 657"/>
                <a:gd name="T1" fmla="*/ 1095 h 1095"/>
                <a:gd name="T2" fmla="*/ 657 w 657"/>
                <a:gd name="T3" fmla="*/ 83 h 1095"/>
                <a:gd name="T4" fmla="*/ 572 w 657"/>
                <a:gd name="T5" fmla="*/ 0 h 1095"/>
                <a:gd name="T6" fmla="*/ 0 w 657"/>
                <a:gd name="T7" fmla="*/ 275 h 1095"/>
                <a:gd name="T8" fmla="*/ 0 w 657"/>
                <a:gd name="T9" fmla="*/ 1095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1095">
                  <a:moveTo>
                    <a:pt x="0" y="1095"/>
                  </a:moveTo>
                  <a:lnTo>
                    <a:pt x="657" y="83"/>
                  </a:lnTo>
                  <a:lnTo>
                    <a:pt x="572" y="0"/>
                  </a:lnTo>
                  <a:lnTo>
                    <a:pt x="0" y="275"/>
                  </a:lnTo>
                  <a:lnTo>
                    <a:pt x="0" y="109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5" name="Oval 239"/>
            <p:cNvSpPr>
              <a:spLocks noChangeArrowheads="1"/>
            </p:cNvSpPr>
            <p:nvPr/>
          </p:nvSpPr>
          <p:spPr bwMode="auto">
            <a:xfrm>
              <a:off x="4900151" y="2740026"/>
              <a:ext cx="2385425" cy="238542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6" name="Oval 240"/>
            <p:cNvSpPr>
              <a:spLocks noChangeArrowheads="1"/>
            </p:cNvSpPr>
            <p:nvPr/>
          </p:nvSpPr>
          <p:spPr bwMode="auto">
            <a:xfrm>
              <a:off x="5196761" y="3036635"/>
              <a:ext cx="1793997" cy="1794893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1" name="Freeform 245"/>
            <p:cNvSpPr/>
            <p:nvPr/>
          </p:nvSpPr>
          <p:spPr bwMode="auto">
            <a:xfrm>
              <a:off x="5425267" y="3208687"/>
              <a:ext cx="1655101" cy="1711556"/>
            </a:xfrm>
            <a:custGeom>
              <a:avLst/>
              <a:gdLst>
                <a:gd name="T0" fmla="*/ 632 w 781"/>
                <a:gd name="T1" fmla="*/ 0 h 808"/>
                <a:gd name="T2" fmla="*/ 582 w 781"/>
                <a:gd name="T3" fmla="*/ 10 h 808"/>
                <a:gd name="T4" fmla="*/ 741 w 781"/>
                <a:gd name="T5" fmla="*/ 342 h 808"/>
                <a:gd name="T6" fmla="*/ 741 w 781"/>
                <a:gd name="T7" fmla="*/ 342 h 808"/>
                <a:gd name="T8" fmla="*/ 315 w 781"/>
                <a:gd name="T9" fmla="*/ 769 h 808"/>
                <a:gd name="T10" fmla="*/ 50 w 781"/>
                <a:gd name="T11" fmla="*/ 676 h 808"/>
                <a:gd name="T12" fmla="*/ 50 w 781"/>
                <a:gd name="T13" fmla="*/ 676 h 808"/>
                <a:gd name="T14" fmla="*/ 0 w 781"/>
                <a:gd name="T15" fmla="*/ 686 h 808"/>
                <a:gd name="T16" fmla="*/ 18 w 781"/>
                <a:gd name="T17" fmla="*/ 702 h 808"/>
                <a:gd name="T18" fmla="*/ 315 w 781"/>
                <a:gd name="T19" fmla="*/ 808 h 808"/>
                <a:gd name="T20" fmla="*/ 781 w 781"/>
                <a:gd name="T21" fmla="*/ 342 h 808"/>
                <a:gd name="T22" fmla="*/ 632 w 781"/>
                <a:gd name="T23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1" h="807">
                  <a:moveTo>
                    <a:pt x="632" y="0"/>
                  </a:moveTo>
                  <a:cubicBezTo>
                    <a:pt x="582" y="10"/>
                    <a:pt x="582" y="10"/>
                    <a:pt x="582" y="10"/>
                  </a:cubicBezTo>
                  <a:cubicBezTo>
                    <a:pt x="679" y="88"/>
                    <a:pt x="741" y="208"/>
                    <a:pt x="741" y="342"/>
                  </a:cubicBezTo>
                  <a:cubicBezTo>
                    <a:pt x="741" y="342"/>
                    <a:pt x="741" y="342"/>
                    <a:pt x="741" y="342"/>
                  </a:cubicBezTo>
                  <a:cubicBezTo>
                    <a:pt x="741" y="578"/>
                    <a:pt x="551" y="769"/>
                    <a:pt x="315" y="769"/>
                  </a:cubicBezTo>
                  <a:cubicBezTo>
                    <a:pt x="215" y="769"/>
                    <a:pt x="122" y="734"/>
                    <a:pt x="50" y="676"/>
                  </a:cubicBezTo>
                  <a:cubicBezTo>
                    <a:pt x="50" y="676"/>
                    <a:pt x="50" y="676"/>
                    <a:pt x="50" y="676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6" y="691"/>
                    <a:pt x="12" y="696"/>
                    <a:pt x="18" y="702"/>
                  </a:cubicBezTo>
                  <a:cubicBezTo>
                    <a:pt x="99" y="768"/>
                    <a:pt x="202" y="808"/>
                    <a:pt x="315" y="808"/>
                  </a:cubicBezTo>
                  <a:cubicBezTo>
                    <a:pt x="573" y="808"/>
                    <a:pt x="781" y="600"/>
                    <a:pt x="781" y="342"/>
                  </a:cubicBezTo>
                  <a:cubicBezTo>
                    <a:pt x="781" y="207"/>
                    <a:pt x="724" y="85"/>
                    <a:pt x="63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2" name="Freeform 246"/>
            <p:cNvSpPr/>
            <p:nvPr/>
          </p:nvSpPr>
          <p:spPr bwMode="auto">
            <a:xfrm>
              <a:off x="5105359" y="2945233"/>
              <a:ext cx="1650621" cy="1707971"/>
            </a:xfrm>
            <a:custGeom>
              <a:avLst/>
              <a:gdLst>
                <a:gd name="T0" fmla="*/ 466 w 779"/>
                <a:gd name="T1" fmla="*/ 0 h 806"/>
                <a:gd name="T2" fmla="*/ 0 w 779"/>
                <a:gd name="T3" fmla="*/ 466 h 806"/>
                <a:gd name="T4" fmla="*/ 126 w 779"/>
                <a:gd name="T5" fmla="*/ 785 h 806"/>
                <a:gd name="T6" fmla="*/ 147 w 779"/>
                <a:gd name="T7" fmla="*/ 806 h 806"/>
                <a:gd name="T8" fmla="*/ 196 w 779"/>
                <a:gd name="T9" fmla="*/ 796 h 806"/>
                <a:gd name="T10" fmla="*/ 158 w 779"/>
                <a:gd name="T11" fmla="*/ 761 h 806"/>
                <a:gd name="T12" fmla="*/ 40 w 779"/>
                <a:gd name="T13" fmla="*/ 466 h 806"/>
                <a:gd name="T14" fmla="*/ 40 w 779"/>
                <a:gd name="T15" fmla="*/ 466 h 806"/>
                <a:gd name="T16" fmla="*/ 466 w 779"/>
                <a:gd name="T17" fmla="*/ 40 h 806"/>
                <a:gd name="T18" fmla="*/ 606 w 779"/>
                <a:gd name="T19" fmla="*/ 64 h 806"/>
                <a:gd name="T20" fmla="*/ 729 w 779"/>
                <a:gd name="T21" fmla="*/ 131 h 806"/>
                <a:gd name="T22" fmla="*/ 729 w 779"/>
                <a:gd name="T23" fmla="*/ 131 h 806"/>
                <a:gd name="T24" fmla="*/ 779 w 779"/>
                <a:gd name="T25" fmla="*/ 121 h 806"/>
                <a:gd name="T26" fmla="*/ 732 w 779"/>
                <a:gd name="T27" fmla="*/ 83 h 806"/>
                <a:gd name="T28" fmla="*/ 676 w 779"/>
                <a:gd name="T29" fmla="*/ 50 h 806"/>
                <a:gd name="T30" fmla="*/ 466 w 779"/>
                <a:gd name="T31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9" h="805">
                  <a:moveTo>
                    <a:pt x="466" y="0"/>
                  </a:moveTo>
                  <a:cubicBezTo>
                    <a:pt x="209" y="0"/>
                    <a:pt x="0" y="209"/>
                    <a:pt x="0" y="466"/>
                  </a:cubicBezTo>
                  <a:cubicBezTo>
                    <a:pt x="0" y="590"/>
                    <a:pt x="48" y="702"/>
                    <a:pt x="126" y="785"/>
                  </a:cubicBezTo>
                  <a:cubicBezTo>
                    <a:pt x="133" y="792"/>
                    <a:pt x="140" y="799"/>
                    <a:pt x="147" y="806"/>
                  </a:cubicBezTo>
                  <a:cubicBezTo>
                    <a:pt x="196" y="796"/>
                    <a:pt x="196" y="796"/>
                    <a:pt x="196" y="796"/>
                  </a:cubicBezTo>
                  <a:cubicBezTo>
                    <a:pt x="183" y="785"/>
                    <a:pt x="170" y="773"/>
                    <a:pt x="158" y="761"/>
                  </a:cubicBezTo>
                  <a:cubicBezTo>
                    <a:pt x="85" y="684"/>
                    <a:pt x="40" y="581"/>
                    <a:pt x="40" y="466"/>
                  </a:cubicBezTo>
                  <a:cubicBezTo>
                    <a:pt x="40" y="466"/>
                    <a:pt x="40" y="466"/>
                    <a:pt x="40" y="466"/>
                  </a:cubicBezTo>
                  <a:cubicBezTo>
                    <a:pt x="40" y="231"/>
                    <a:pt x="231" y="40"/>
                    <a:pt x="466" y="40"/>
                  </a:cubicBezTo>
                  <a:cubicBezTo>
                    <a:pt x="515" y="40"/>
                    <a:pt x="563" y="48"/>
                    <a:pt x="606" y="64"/>
                  </a:cubicBezTo>
                  <a:cubicBezTo>
                    <a:pt x="651" y="79"/>
                    <a:pt x="693" y="102"/>
                    <a:pt x="729" y="131"/>
                  </a:cubicBezTo>
                  <a:cubicBezTo>
                    <a:pt x="729" y="131"/>
                    <a:pt x="729" y="131"/>
                    <a:pt x="729" y="131"/>
                  </a:cubicBezTo>
                  <a:cubicBezTo>
                    <a:pt x="779" y="121"/>
                    <a:pt x="779" y="121"/>
                    <a:pt x="779" y="121"/>
                  </a:cubicBezTo>
                  <a:cubicBezTo>
                    <a:pt x="764" y="107"/>
                    <a:pt x="748" y="95"/>
                    <a:pt x="732" y="83"/>
                  </a:cubicBezTo>
                  <a:cubicBezTo>
                    <a:pt x="714" y="71"/>
                    <a:pt x="696" y="60"/>
                    <a:pt x="676" y="50"/>
                  </a:cubicBezTo>
                  <a:cubicBezTo>
                    <a:pt x="613" y="18"/>
                    <a:pt x="542" y="0"/>
                    <a:pt x="466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3" name="Rectangle 247"/>
            <p:cNvSpPr>
              <a:spLocks noChangeArrowheads="1"/>
            </p:cNvSpPr>
            <p:nvPr/>
          </p:nvSpPr>
          <p:spPr bwMode="auto">
            <a:xfrm>
              <a:off x="7677173" y="3538453"/>
              <a:ext cx="1622841" cy="7339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4" name="Freeform 248"/>
            <p:cNvSpPr/>
            <p:nvPr/>
          </p:nvSpPr>
          <p:spPr bwMode="auto">
            <a:xfrm>
              <a:off x="7285576" y="3538453"/>
              <a:ext cx="391597" cy="733908"/>
            </a:xfrm>
            <a:custGeom>
              <a:avLst/>
              <a:gdLst>
                <a:gd name="T0" fmla="*/ 437 w 437"/>
                <a:gd name="T1" fmla="*/ 0 h 819"/>
                <a:gd name="T2" fmla="*/ 0 w 437"/>
                <a:gd name="T3" fmla="*/ 355 h 819"/>
                <a:gd name="T4" fmla="*/ 0 w 437"/>
                <a:gd name="T5" fmla="*/ 511 h 819"/>
                <a:gd name="T6" fmla="*/ 437 w 437"/>
                <a:gd name="T7" fmla="*/ 819 h 819"/>
                <a:gd name="T8" fmla="*/ 437 w 437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819">
                  <a:moveTo>
                    <a:pt x="437" y="0"/>
                  </a:moveTo>
                  <a:lnTo>
                    <a:pt x="0" y="355"/>
                  </a:lnTo>
                  <a:lnTo>
                    <a:pt x="0" y="511"/>
                  </a:lnTo>
                  <a:lnTo>
                    <a:pt x="437" y="819"/>
                  </a:lnTo>
                  <a:lnTo>
                    <a:pt x="43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5" name="Rectangle 249"/>
            <p:cNvSpPr>
              <a:spLocks noChangeArrowheads="1"/>
            </p:cNvSpPr>
            <p:nvPr/>
          </p:nvSpPr>
          <p:spPr bwMode="auto">
            <a:xfrm>
              <a:off x="2891986" y="3538453"/>
              <a:ext cx="1622841" cy="7339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6" name="Freeform 250"/>
            <p:cNvSpPr/>
            <p:nvPr/>
          </p:nvSpPr>
          <p:spPr bwMode="auto">
            <a:xfrm>
              <a:off x="4514827" y="3538453"/>
              <a:ext cx="393389" cy="733908"/>
            </a:xfrm>
            <a:custGeom>
              <a:avLst/>
              <a:gdLst>
                <a:gd name="T0" fmla="*/ 0 w 439"/>
                <a:gd name="T1" fmla="*/ 0 h 819"/>
                <a:gd name="T2" fmla="*/ 439 w 439"/>
                <a:gd name="T3" fmla="*/ 355 h 819"/>
                <a:gd name="T4" fmla="*/ 439 w 439"/>
                <a:gd name="T5" fmla="*/ 511 h 819"/>
                <a:gd name="T6" fmla="*/ 0 w 439"/>
                <a:gd name="T7" fmla="*/ 819 h 819"/>
                <a:gd name="T8" fmla="*/ 0 w 439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819">
                  <a:moveTo>
                    <a:pt x="0" y="0"/>
                  </a:moveTo>
                  <a:lnTo>
                    <a:pt x="439" y="355"/>
                  </a:lnTo>
                  <a:lnTo>
                    <a:pt x="439" y="511"/>
                  </a:lnTo>
                  <a:lnTo>
                    <a:pt x="0" y="8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5565530" y="3640200"/>
              <a:ext cx="1117100" cy="558549"/>
              <a:chOff x="7938232" y="3636521"/>
              <a:chExt cx="1635545" cy="817771"/>
            </a:xfrm>
            <a:solidFill>
              <a:schemeClr val="bg2"/>
            </a:solidFill>
          </p:grpSpPr>
          <p:sp>
            <p:nvSpPr>
              <p:cNvPr id="50" name="Freeform 226"/>
              <p:cNvSpPr/>
              <p:nvPr/>
            </p:nvSpPr>
            <p:spPr bwMode="auto">
              <a:xfrm>
                <a:off x="7938232" y="3636521"/>
                <a:ext cx="431783" cy="817771"/>
              </a:xfrm>
              <a:custGeom>
                <a:avLst/>
                <a:gdLst>
                  <a:gd name="T0" fmla="*/ 0 w 66"/>
                  <a:gd name="T1" fmla="*/ 121 h 126"/>
                  <a:gd name="T2" fmla="*/ 0 w 66"/>
                  <a:gd name="T3" fmla="*/ 82 h 126"/>
                  <a:gd name="T4" fmla="*/ 22 w 66"/>
                  <a:gd name="T5" fmla="*/ 96 h 126"/>
                  <a:gd name="T6" fmla="*/ 29 w 66"/>
                  <a:gd name="T7" fmla="*/ 94 h 126"/>
                  <a:gd name="T8" fmla="*/ 32 w 66"/>
                  <a:gd name="T9" fmla="*/ 88 h 126"/>
                  <a:gd name="T10" fmla="*/ 26 w 66"/>
                  <a:gd name="T11" fmla="*/ 78 h 126"/>
                  <a:gd name="T12" fmla="*/ 20 w 66"/>
                  <a:gd name="T13" fmla="*/ 74 h 126"/>
                  <a:gd name="T14" fmla="*/ 11 w 66"/>
                  <a:gd name="T15" fmla="*/ 66 h 126"/>
                  <a:gd name="T16" fmla="*/ 4 w 66"/>
                  <a:gd name="T17" fmla="*/ 58 h 126"/>
                  <a:gd name="T18" fmla="*/ 1 w 66"/>
                  <a:gd name="T19" fmla="*/ 49 h 126"/>
                  <a:gd name="T20" fmla="*/ 0 w 66"/>
                  <a:gd name="T21" fmla="*/ 40 h 126"/>
                  <a:gd name="T22" fmla="*/ 4 w 66"/>
                  <a:gd name="T23" fmla="*/ 22 h 126"/>
                  <a:gd name="T24" fmla="*/ 9 w 66"/>
                  <a:gd name="T25" fmla="*/ 14 h 126"/>
                  <a:gd name="T26" fmla="*/ 15 w 66"/>
                  <a:gd name="T27" fmla="*/ 8 h 126"/>
                  <a:gd name="T28" fmla="*/ 38 w 66"/>
                  <a:gd name="T29" fmla="*/ 0 h 126"/>
                  <a:gd name="T30" fmla="*/ 63 w 66"/>
                  <a:gd name="T31" fmla="*/ 6 h 126"/>
                  <a:gd name="T32" fmla="*/ 63 w 66"/>
                  <a:gd name="T33" fmla="*/ 44 h 126"/>
                  <a:gd name="T34" fmla="*/ 53 w 66"/>
                  <a:gd name="T35" fmla="*/ 34 h 126"/>
                  <a:gd name="T36" fmla="*/ 43 w 66"/>
                  <a:gd name="T37" fmla="*/ 30 h 126"/>
                  <a:gd name="T38" fmla="*/ 36 w 66"/>
                  <a:gd name="T39" fmla="*/ 32 h 126"/>
                  <a:gd name="T40" fmla="*/ 34 w 66"/>
                  <a:gd name="T41" fmla="*/ 37 h 126"/>
                  <a:gd name="T42" fmla="*/ 41 w 66"/>
                  <a:gd name="T43" fmla="*/ 47 h 126"/>
                  <a:gd name="T44" fmla="*/ 46 w 66"/>
                  <a:gd name="T45" fmla="*/ 51 h 126"/>
                  <a:gd name="T46" fmla="*/ 62 w 66"/>
                  <a:gd name="T47" fmla="*/ 66 h 126"/>
                  <a:gd name="T48" fmla="*/ 66 w 66"/>
                  <a:gd name="T49" fmla="*/ 85 h 126"/>
                  <a:gd name="T50" fmla="*/ 55 w 66"/>
                  <a:gd name="T51" fmla="*/ 114 h 126"/>
                  <a:gd name="T52" fmla="*/ 26 w 66"/>
                  <a:gd name="T53" fmla="*/ 126 h 126"/>
                  <a:gd name="T54" fmla="*/ 0 w 66"/>
                  <a:gd name="T55" fmla="*/ 12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6" h="125">
                    <a:moveTo>
                      <a:pt x="0" y="121"/>
                    </a:moveTo>
                    <a:cubicBezTo>
                      <a:pt x="0" y="82"/>
                      <a:pt x="0" y="82"/>
                      <a:pt x="0" y="82"/>
                    </a:cubicBezTo>
                    <a:cubicBezTo>
                      <a:pt x="7" y="91"/>
                      <a:pt x="14" y="96"/>
                      <a:pt x="22" y="96"/>
                    </a:cubicBezTo>
                    <a:cubicBezTo>
                      <a:pt x="25" y="96"/>
                      <a:pt x="27" y="95"/>
                      <a:pt x="29" y="94"/>
                    </a:cubicBezTo>
                    <a:cubicBezTo>
                      <a:pt x="31" y="92"/>
                      <a:pt x="32" y="90"/>
                      <a:pt x="32" y="88"/>
                    </a:cubicBezTo>
                    <a:cubicBezTo>
                      <a:pt x="32" y="85"/>
                      <a:pt x="30" y="82"/>
                      <a:pt x="26" y="78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17" y="72"/>
                      <a:pt x="14" y="69"/>
                      <a:pt x="11" y="66"/>
                    </a:cubicBezTo>
                    <a:cubicBezTo>
                      <a:pt x="8" y="64"/>
                      <a:pt x="6" y="61"/>
                      <a:pt x="4" y="58"/>
                    </a:cubicBezTo>
                    <a:cubicBezTo>
                      <a:pt x="3" y="55"/>
                      <a:pt x="2" y="52"/>
                      <a:pt x="1" y="49"/>
                    </a:cubicBezTo>
                    <a:cubicBezTo>
                      <a:pt x="0" y="46"/>
                      <a:pt x="0" y="43"/>
                      <a:pt x="0" y="40"/>
                    </a:cubicBezTo>
                    <a:cubicBezTo>
                      <a:pt x="0" y="34"/>
                      <a:pt x="1" y="28"/>
                      <a:pt x="4" y="22"/>
                    </a:cubicBezTo>
                    <a:cubicBezTo>
                      <a:pt x="5" y="19"/>
                      <a:pt x="7" y="16"/>
                      <a:pt x="9" y="14"/>
                    </a:cubicBezTo>
                    <a:cubicBezTo>
                      <a:pt x="10" y="12"/>
                      <a:pt x="12" y="9"/>
                      <a:pt x="15" y="8"/>
                    </a:cubicBezTo>
                    <a:cubicBezTo>
                      <a:pt x="21" y="2"/>
                      <a:pt x="29" y="0"/>
                      <a:pt x="38" y="0"/>
                    </a:cubicBezTo>
                    <a:cubicBezTo>
                      <a:pt x="46" y="0"/>
                      <a:pt x="55" y="2"/>
                      <a:pt x="63" y="6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0" y="40"/>
                      <a:pt x="57" y="36"/>
                      <a:pt x="53" y="34"/>
                    </a:cubicBezTo>
                    <a:cubicBezTo>
                      <a:pt x="50" y="31"/>
                      <a:pt x="46" y="30"/>
                      <a:pt x="43" y="30"/>
                    </a:cubicBezTo>
                    <a:cubicBezTo>
                      <a:pt x="40" y="30"/>
                      <a:pt x="38" y="31"/>
                      <a:pt x="36" y="32"/>
                    </a:cubicBezTo>
                    <a:cubicBezTo>
                      <a:pt x="35" y="34"/>
                      <a:pt x="34" y="35"/>
                      <a:pt x="34" y="37"/>
                    </a:cubicBezTo>
                    <a:cubicBezTo>
                      <a:pt x="34" y="41"/>
                      <a:pt x="36" y="44"/>
                      <a:pt x="41" y="47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53" y="56"/>
                      <a:pt x="58" y="61"/>
                      <a:pt x="62" y="66"/>
                    </a:cubicBezTo>
                    <a:cubicBezTo>
                      <a:pt x="65" y="72"/>
                      <a:pt x="66" y="78"/>
                      <a:pt x="66" y="85"/>
                    </a:cubicBezTo>
                    <a:cubicBezTo>
                      <a:pt x="66" y="97"/>
                      <a:pt x="62" y="107"/>
                      <a:pt x="55" y="114"/>
                    </a:cubicBezTo>
                    <a:cubicBezTo>
                      <a:pt x="47" y="122"/>
                      <a:pt x="38" y="126"/>
                      <a:pt x="26" y="126"/>
                    </a:cubicBezTo>
                    <a:cubicBezTo>
                      <a:pt x="18" y="126"/>
                      <a:pt x="9" y="124"/>
                      <a:pt x="0" y="1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1" name="Freeform 227"/>
              <p:cNvSpPr/>
              <p:nvPr/>
            </p:nvSpPr>
            <p:spPr bwMode="auto">
              <a:xfrm>
                <a:off x="8458336" y="3636521"/>
                <a:ext cx="412157" cy="817771"/>
              </a:xfrm>
              <a:custGeom>
                <a:avLst/>
                <a:gdLst>
                  <a:gd name="T0" fmla="*/ 0 w 126"/>
                  <a:gd name="T1" fmla="*/ 250 h 250"/>
                  <a:gd name="T2" fmla="*/ 0 w 126"/>
                  <a:gd name="T3" fmla="*/ 0 h 250"/>
                  <a:gd name="T4" fmla="*/ 126 w 126"/>
                  <a:gd name="T5" fmla="*/ 0 h 250"/>
                  <a:gd name="T6" fmla="*/ 126 w 126"/>
                  <a:gd name="T7" fmla="*/ 59 h 250"/>
                  <a:gd name="T8" fmla="*/ 68 w 126"/>
                  <a:gd name="T9" fmla="*/ 59 h 250"/>
                  <a:gd name="T10" fmla="*/ 68 w 126"/>
                  <a:gd name="T11" fmla="*/ 91 h 250"/>
                  <a:gd name="T12" fmla="*/ 120 w 126"/>
                  <a:gd name="T13" fmla="*/ 91 h 250"/>
                  <a:gd name="T14" fmla="*/ 120 w 126"/>
                  <a:gd name="T15" fmla="*/ 151 h 250"/>
                  <a:gd name="T16" fmla="*/ 68 w 126"/>
                  <a:gd name="T17" fmla="*/ 151 h 250"/>
                  <a:gd name="T18" fmla="*/ 68 w 126"/>
                  <a:gd name="T19" fmla="*/ 191 h 250"/>
                  <a:gd name="T20" fmla="*/ 126 w 126"/>
                  <a:gd name="T21" fmla="*/ 191 h 250"/>
                  <a:gd name="T22" fmla="*/ 126 w 126"/>
                  <a:gd name="T23" fmla="*/ 250 h 250"/>
                  <a:gd name="T24" fmla="*/ 0 w 126"/>
                  <a:gd name="T25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5" h="250">
                    <a:moveTo>
                      <a:pt x="0" y="250"/>
                    </a:moveTo>
                    <a:lnTo>
                      <a:pt x="0" y="0"/>
                    </a:lnTo>
                    <a:lnTo>
                      <a:pt x="126" y="0"/>
                    </a:lnTo>
                    <a:lnTo>
                      <a:pt x="126" y="59"/>
                    </a:lnTo>
                    <a:lnTo>
                      <a:pt x="68" y="59"/>
                    </a:lnTo>
                    <a:lnTo>
                      <a:pt x="68" y="91"/>
                    </a:lnTo>
                    <a:lnTo>
                      <a:pt x="120" y="91"/>
                    </a:lnTo>
                    <a:lnTo>
                      <a:pt x="120" y="151"/>
                    </a:lnTo>
                    <a:lnTo>
                      <a:pt x="68" y="151"/>
                    </a:lnTo>
                    <a:lnTo>
                      <a:pt x="68" y="191"/>
                    </a:lnTo>
                    <a:lnTo>
                      <a:pt x="126" y="191"/>
                    </a:lnTo>
                    <a:lnTo>
                      <a:pt x="126" y="25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52" name="Freeform 228"/>
              <p:cNvSpPr>
                <a:spLocks noEditPoints="1"/>
              </p:cNvSpPr>
              <p:nvPr/>
            </p:nvSpPr>
            <p:spPr bwMode="auto">
              <a:xfrm>
                <a:off x="8948999" y="3636521"/>
                <a:ext cx="624778" cy="817771"/>
              </a:xfrm>
              <a:custGeom>
                <a:avLst/>
                <a:gdLst>
                  <a:gd name="T0" fmla="*/ 96 w 96"/>
                  <a:gd name="T1" fmla="*/ 63 h 126"/>
                  <a:gd name="T2" fmla="*/ 83 w 96"/>
                  <a:gd name="T3" fmla="*/ 109 h 126"/>
                  <a:gd name="T4" fmla="*/ 48 w 96"/>
                  <a:gd name="T5" fmla="*/ 126 h 126"/>
                  <a:gd name="T6" fmla="*/ 16 w 96"/>
                  <a:gd name="T7" fmla="*/ 113 h 126"/>
                  <a:gd name="T8" fmla="*/ 0 w 96"/>
                  <a:gd name="T9" fmla="*/ 62 h 126"/>
                  <a:gd name="T10" fmla="*/ 17 w 96"/>
                  <a:gd name="T11" fmla="*/ 12 h 126"/>
                  <a:gd name="T12" fmla="*/ 48 w 96"/>
                  <a:gd name="T13" fmla="*/ 0 h 126"/>
                  <a:gd name="T14" fmla="*/ 83 w 96"/>
                  <a:gd name="T15" fmla="*/ 17 h 126"/>
                  <a:gd name="T16" fmla="*/ 96 w 96"/>
                  <a:gd name="T17" fmla="*/ 63 h 126"/>
                  <a:gd name="T18" fmla="*/ 60 w 96"/>
                  <a:gd name="T19" fmla="*/ 64 h 126"/>
                  <a:gd name="T20" fmla="*/ 48 w 96"/>
                  <a:gd name="T21" fmla="*/ 30 h 126"/>
                  <a:gd name="T22" fmla="*/ 38 w 96"/>
                  <a:gd name="T23" fmla="*/ 39 h 126"/>
                  <a:gd name="T24" fmla="*/ 35 w 96"/>
                  <a:gd name="T25" fmla="*/ 63 h 126"/>
                  <a:gd name="T26" fmla="*/ 38 w 96"/>
                  <a:gd name="T27" fmla="*/ 87 h 126"/>
                  <a:gd name="T28" fmla="*/ 47 w 96"/>
                  <a:gd name="T29" fmla="*/ 96 h 126"/>
                  <a:gd name="T30" fmla="*/ 57 w 96"/>
                  <a:gd name="T31" fmla="*/ 87 h 126"/>
                  <a:gd name="T32" fmla="*/ 60 w 96"/>
                  <a:gd name="T33" fmla="*/ 6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125">
                    <a:moveTo>
                      <a:pt x="96" y="63"/>
                    </a:moveTo>
                    <a:cubicBezTo>
                      <a:pt x="96" y="82"/>
                      <a:pt x="91" y="97"/>
                      <a:pt x="83" y="109"/>
                    </a:cubicBezTo>
                    <a:cubicBezTo>
                      <a:pt x="74" y="120"/>
                      <a:pt x="62" y="126"/>
                      <a:pt x="48" y="126"/>
                    </a:cubicBezTo>
                    <a:cubicBezTo>
                      <a:pt x="36" y="126"/>
                      <a:pt x="25" y="122"/>
                      <a:pt x="16" y="113"/>
                    </a:cubicBezTo>
                    <a:cubicBezTo>
                      <a:pt x="5" y="102"/>
                      <a:pt x="0" y="85"/>
                      <a:pt x="0" y="62"/>
                    </a:cubicBezTo>
                    <a:cubicBezTo>
                      <a:pt x="0" y="40"/>
                      <a:pt x="5" y="24"/>
                      <a:pt x="17" y="12"/>
                    </a:cubicBezTo>
                    <a:cubicBezTo>
                      <a:pt x="26" y="4"/>
                      <a:pt x="36" y="0"/>
                      <a:pt x="48" y="0"/>
                    </a:cubicBezTo>
                    <a:cubicBezTo>
                      <a:pt x="63" y="0"/>
                      <a:pt x="74" y="5"/>
                      <a:pt x="83" y="17"/>
                    </a:cubicBezTo>
                    <a:cubicBezTo>
                      <a:pt x="91" y="28"/>
                      <a:pt x="96" y="44"/>
                      <a:pt x="96" y="63"/>
                    </a:cubicBezTo>
                    <a:close/>
                    <a:moveTo>
                      <a:pt x="60" y="64"/>
                    </a:moveTo>
                    <a:cubicBezTo>
                      <a:pt x="60" y="41"/>
                      <a:pt x="56" y="30"/>
                      <a:pt x="48" y="30"/>
                    </a:cubicBezTo>
                    <a:cubicBezTo>
                      <a:pt x="44" y="30"/>
                      <a:pt x="41" y="33"/>
                      <a:pt x="38" y="39"/>
                    </a:cubicBezTo>
                    <a:cubicBezTo>
                      <a:pt x="36" y="44"/>
                      <a:pt x="35" y="52"/>
                      <a:pt x="35" y="63"/>
                    </a:cubicBezTo>
                    <a:cubicBezTo>
                      <a:pt x="35" y="73"/>
                      <a:pt x="36" y="81"/>
                      <a:pt x="38" y="87"/>
                    </a:cubicBezTo>
                    <a:cubicBezTo>
                      <a:pt x="40" y="93"/>
                      <a:pt x="44" y="96"/>
                      <a:pt x="47" y="96"/>
                    </a:cubicBezTo>
                    <a:cubicBezTo>
                      <a:pt x="52" y="96"/>
                      <a:pt x="55" y="93"/>
                      <a:pt x="57" y="87"/>
                    </a:cubicBezTo>
                    <a:cubicBezTo>
                      <a:pt x="59" y="82"/>
                      <a:pt x="60" y="74"/>
                      <a:pt x="60" y="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ctr" rtl="1">
                  <a:lnSpc>
                    <a:spcPct val="120000"/>
                  </a:lnSpc>
                </a:pPr>
                <a:endParaRPr lang="en-US" sz="140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7638821" y="2385934"/>
              <a:ext cx="1338259" cy="248130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1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7638821" y="5254807"/>
              <a:ext cx="1338259" cy="248130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1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267785" y="2385934"/>
              <a:ext cx="1338259" cy="248130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1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267785" y="5254807"/>
              <a:ext cx="1338259" cy="248130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1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029212" y="3821526"/>
              <a:ext cx="1338259" cy="248130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1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7848978" y="3821526"/>
              <a:ext cx="1338259" cy="248130"/>
            </a:xfrm>
            <a:prstGeom prst="rect">
              <a:avLst/>
            </a:prstGeom>
            <a:noFill/>
          </p:spPr>
          <p:txBody>
            <a:bodyPr wrap="none" rtlCol="0">
              <a:normAutofit/>
            </a:bodyPr>
            <a:lstStyle/>
            <a:p>
              <a:pPr algn="ctr" rtl="1">
                <a:lnSpc>
                  <a:spcPct val="100000"/>
                </a:lnSpc>
              </a:pPr>
              <a:r>
                <a:rPr lang="fa-IR" altLang="en-US" sz="1100" b="1" dirty="0">
                  <a:solidFill>
                    <a:schemeClr val="bg1"/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لطفا متن را جایگزین کنید</a:t>
              </a:r>
              <a:endParaRPr lang="en-GB" sz="1400" b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9759162" y="2338043"/>
            <a:ext cx="1654662" cy="66967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1"/>
            <a:r>
              <a:rPr lang="fa-IR" sz="12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  <a:endParaRPr lang="fa-IR" sz="12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9759162" y="5363473"/>
            <a:ext cx="1654662" cy="66967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1"/>
            <a:r>
              <a:rPr lang="fa-IR" sz="12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68" name="Rectangle 67"/>
          <p:cNvSpPr/>
          <p:nvPr/>
        </p:nvSpPr>
        <p:spPr>
          <a:xfrm>
            <a:off x="1467134" y="2338043"/>
            <a:ext cx="1676212" cy="66967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1"/>
            <a:r>
              <a:rPr lang="fa-IR" sz="12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69" name="Rectangle 68"/>
          <p:cNvSpPr/>
          <p:nvPr/>
        </p:nvSpPr>
        <p:spPr>
          <a:xfrm>
            <a:off x="1467134" y="5363473"/>
            <a:ext cx="1676212" cy="66967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1"/>
            <a:r>
              <a:rPr lang="fa-IR" sz="12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70" name="Rectangle 69"/>
          <p:cNvSpPr/>
          <p:nvPr/>
        </p:nvSpPr>
        <p:spPr>
          <a:xfrm>
            <a:off x="1245728" y="3850757"/>
            <a:ext cx="1676212" cy="66967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1"/>
            <a:r>
              <a:rPr lang="fa-IR" sz="12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71" name="Rectangle 70"/>
          <p:cNvSpPr/>
          <p:nvPr/>
        </p:nvSpPr>
        <p:spPr>
          <a:xfrm>
            <a:off x="9913099" y="3850757"/>
            <a:ext cx="1654662" cy="66967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rtl="1"/>
            <a:r>
              <a:rPr lang="fa-IR" sz="12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F20FB1D2-5C8A-FEAA-AA4F-353AA98FAAB0}"/>
              </a:ext>
            </a:extLst>
          </p:cNvPr>
          <p:cNvSpPr txBox="1"/>
          <p:nvPr/>
        </p:nvSpPr>
        <p:spPr>
          <a:xfrm>
            <a:off x="4606517" y="519981"/>
            <a:ext cx="2978446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8C726E-B2D6-6139-946E-E1E75B45113E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77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/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11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13" name="Content Placeholder 2"/>
          <p:cNvSpPr txBox="1"/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11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14" name="Content Placeholder 2"/>
          <p:cNvSpPr txBox="1"/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11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15" name="Content Placeholder 2"/>
          <p:cNvSpPr txBox="1"/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1100" dirty="0">
                <a:cs typeface="B Nazanin" panose="00000400000000000000" pitchFamily="2" charset="-78"/>
              </a:rPr>
              <a:t>قالب پاورپوینت حرفه ای، قابل ویرایش، جهت استفاده در جلسات دفاع رساله، پایان نامه، پروپوزال و سمینار و... می باشد.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t" anchorCtr="0">
            <a:normAutofit/>
          </a:bodyPr>
          <a:lstStyle/>
          <a:p>
            <a:pPr lvl="0" algn="ctr" defTabSz="355600" rtl="1"/>
            <a:r>
              <a:rPr lang="fa-IR" altLang="en-US" sz="1100" dirty="0">
                <a:solidFill>
                  <a:schemeClr val="bg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
</a:t>
            </a:r>
            <a:endParaRPr lang="en-US" sz="1400" kern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t" anchorCtr="0">
            <a:normAutofit/>
          </a:bodyPr>
          <a:lstStyle/>
          <a:p>
            <a:pPr lvl="0" algn="ctr" defTabSz="355600" rtl="1"/>
            <a:r>
              <a:rPr lang="fa-IR" altLang="en-US" sz="1100" dirty="0">
                <a:solidFill>
                  <a:schemeClr val="bg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
</a:t>
            </a:r>
            <a:endParaRPr lang="en-US" sz="1400" kern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t" anchorCtr="0">
            <a:normAutofit/>
          </a:bodyPr>
          <a:lstStyle/>
          <a:p>
            <a:pPr lvl="0" algn="ctr" defTabSz="355600" rtl="1"/>
            <a:r>
              <a:rPr lang="fa-IR" altLang="en-US" sz="1100" dirty="0">
                <a:solidFill>
                  <a:schemeClr val="bg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
</a:t>
            </a:r>
            <a:endParaRPr lang="en-US" sz="1400" kern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t" anchorCtr="0">
            <a:normAutofit/>
          </a:bodyPr>
          <a:lstStyle/>
          <a:p>
            <a:pPr lvl="0" algn="ctr" defTabSz="355600" rtl="1"/>
            <a:r>
              <a:rPr lang="fa-IR" altLang="en-US" sz="1100" dirty="0">
                <a:solidFill>
                  <a:schemeClr val="bg1"/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لطفا متن را جایگزین کنید
</a:t>
            </a:r>
            <a:endParaRPr lang="en-US" sz="1400" kern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6" name="Freeform 26"/>
          <p:cNvSpPr/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ctr" rtl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800"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/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5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9" name="Freeform 108"/>
            <p:cNvSpPr/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0" name="Freeform 109"/>
            <p:cNvSpPr/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4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1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32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 rtl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2" name="TextBox 8">
            <a:extLst>
              <a:ext uri="{FF2B5EF4-FFF2-40B4-BE49-F238E27FC236}">
                <a16:creationId xmlns:a16="http://schemas.microsoft.com/office/drawing/2014/main" id="{B1DEEA0F-D93C-3E58-08D4-ADFB580E6B11}"/>
              </a:ext>
            </a:extLst>
          </p:cNvPr>
          <p:cNvSpPr txBox="1"/>
          <p:nvPr/>
        </p:nvSpPr>
        <p:spPr>
          <a:xfrm>
            <a:off x="4386813" y="519981"/>
            <a:ext cx="3198150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EBFB53-9043-EDD9-DABB-32F1D954BA1F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634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1"/>
          <p:cNvSpPr/>
          <p:nvPr/>
        </p:nvSpPr>
        <p:spPr bwMode="auto">
          <a:xfrm>
            <a:off x="6975951" y="1790"/>
            <a:ext cx="5879631" cy="7229787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blipFill dpi="0" rotWithShape="1">
            <a:blip r:embed="rId3"/>
            <a:tile tx="0" ty="0" sx="100000" sy="100000" flip="none" algn="ctr"/>
          </a:blipFill>
          <a:ln>
            <a:noFill/>
          </a:ln>
          <a:effectLst/>
        </p:spPr>
        <p:txBody>
          <a:bodyPr vert="horz" wrap="square" lIns="45293" tIns="22647" rIns="45293" bIns="226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思源黑体 CN Light" panose="020B0300000000000000" pitchFamily="34" charset="-122"/>
              <a:ea typeface="思源黑体 CN Normal" panose="020B0400000000000000" pitchFamily="34" charset="-122"/>
              <a:sym typeface="思源黑体 CN Light" panose="020B0300000000000000" pitchFamily="34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3533" y="3292468"/>
            <a:ext cx="6188983" cy="161931"/>
            <a:chOff x="0" y="2341322"/>
            <a:chExt cx="4403469" cy="115214"/>
          </a:xfrm>
          <a:solidFill>
            <a:schemeClr val="accent1"/>
          </a:solidFill>
        </p:grpSpPr>
        <p:sp>
          <p:nvSpPr>
            <p:cNvPr id="13" name="Rectangle 12"/>
            <p:cNvSpPr/>
            <p:nvPr/>
          </p:nvSpPr>
          <p:spPr>
            <a:xfrm>
              <a:off x="0" y="2341322"/>
              <a:ext cx="4403469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35074" y="2387041"/>
              <a:ext cx="868395" cy="694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092">
                <a:defRPr/>
              </a:pPr>
              <a:endParaRPr lang="en-US" sz="2669">
                <a:latin typeface="思源黑体 CN Light" panose="020B0300000000000000" pitchFamily="34" charset="-122"/>
                <a:ea typeface="思源黑体 CN Normal" panose="020B0400000000000000" pitchFamily="34" charset="-122"/>
                <a:sym typeface="思源黑体 CN Light" panose="020B0300000000000000" pitchFamily="34" charset="-122"/>
              </a:endParaRPr>
            </a:p>
          </p:txBody>
        </p: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69576" y="3472269"/>
            <a:ext cx="1043131" cy="95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621">
                <a:solidFill>
                  <a:schemeClr val="accent1"/>
                </a:solidFill>
                <a:latin typeface="思源黑体 Normal"/>
                <a:ea typeface="思源黑体 CN Normal" panose="020B0400000000000000" pitchFamily="34" charset="-122"/>
                <a:sym typeface="思源黑体 CN Light" panose="020B0300000000000000" pitchFamily="34" charset="-122"/>
              </a:rPr>
              <a:t>02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598345-A4AA-399F-3BB5-81350E6A2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3585" y="3808824"/>
            <a:ext cx="1597244" cy="284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30288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fa-IR" dirty="0">
                <a:solidFill>
                  <a:schemeClr val="accent1"/>
                </a:solidFill>
                <a:cs typeface="B Nazanin" panose="00000700000000000000" pitchFamily="2" charset="-78"/>
              </a:rPr>
              <a:t>تجزیه و تحلیل محیط زیست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82CCF7-A5A7-DF55-D787-DB3407FA752C}"/>
              </a:ext>
            </a:extLst>
          </p:cNvPr>
          <p:cNvSpPr txBox="1"/>
          <p:nvPr/>
        </p:nvSpPr>
        <p:spPr>
          <a:xfrm>
            <a:off x="3369576" y="4160297"/>
            <a:ext cx="4102385" cy="933461"/>
          </a:xfrm>
          <a:prstGeom prst="rect">
            <a:avLst/>
          </a:prstGeom>
        </p:spPr>
        <p:txBody>
          <a:bodyPr wrap="square" lIns="0" tIns="0" rIns="0" bIns="0" anchor="ctr">
            <a:norm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rtl="1" eaLnBrk="1" latinLnBrk="0" hangingPunct="1"/>
            <a:r>
              <a:rPr lang="fa-IR" dirty="0">
                <a:solidFill>
                  <a:schemeClr val="accent1"/>
                </a:solidFill>
                <a:cs typeface="B Nazanin" panose="00000400000000000000" pitchFamily="2" charset="-78"/>
              </a:rPr>
              <a:t>قالب پاورپوینت مدیریت منابع انسانی قابل ویرایش می باشد</a:t>
            </a:r>
            <a:endParaRPr lang="fa-IR" sz="1400" dirty="0">
              <a:solidFill>
                <a:schemeClr val="accent1"/>
              </a:solidFill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481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323A5F0-7445-4750-94FC-EDD3AA493404}"/>
              </a:ext>
            </a:extLst>
          </p:cNvPr>
          <p:cNvGrpSpPr/>
          <p:nvPr/>
        </p:nvGrpSpPr>
        <p:grpSpPr>
          <a:xfrm>
            <a:off x="3517091" y="1136638"/>
            <a:ext cx="6096012" cy="6096012"/>
            <a:chOff x="3517091" y="1136638"/>
            <a:chExt cx="6096012" cy="6096012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13AFED25-9A6B-4A51-8CC1-8943B8A8A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7091" y="1136638"/>
              <a:ext cx="6096012" cy="6096012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4080564-BF59-4DCE-BE67-B7DB20967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24" r="31636"/>
            <a:stretch>
              <a:fillRect/>
            </a:stretch>
          </p:blipFill>
          <p:spPr>
            <a:xfrm>
              <a:off x="5079198" y="2307903"/>
              <a:ext cx="2971800" cy="3726030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8969742" y="2484866"/>
            <a:ext cx="2997981" cy="869883"/>
            <a:chOff x="6597339" y="1985092"/>
            <a:chExt cx="2133081" cy="618098"/>
          </a:xfrm>
        </p:grpSpPr>
        <p:grpSp>
          <p:nvGrpSpPr>
            <p:cNvPr id="4" name="Group 84"/>
            <p:cNvGrpSpPr>
              <a:grpSpLocks noChangeAspect="1"/>
            </p:cNvGrpSpPr>
            <p:nvPr/>
          </p:nvGrpSpPr>
          <p:grpSpPr>
            <a:xfrm>
              <a:off x="6597339" y="1985092"/>
              <a:ext cx="432000" cy="432000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7" name="Freeform 34"/>
              <p:cNvSpPr/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algn="r" defTabSz="964307" rtl="1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d-ID" sz="12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8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algn="r" defTabSz="964307" rtl="1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d-ID" sz="12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7124653" y="2008885"/>
              <a:ext cx="1605766" cy="59430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no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en-US" sz="12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برای جایگزینی کلیک کنید
</a:t>
              </a:r>
              <a:r>
                <a:rPr lang="fa-IR" sz="12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B Nazanin" panose="00000400000000000000" pitchFamily="2" charset="-78"/>
              </a:endParaRPr>
            </a:p>
            <a:p>
              <a:pPr algn="r" rtl="1">
                <a:lnSpc>
                  <a:spcPct val="120000"/>
                </a:lnSpc>
              </a:pPr>
              <a:endParaRPr lang="en-US" altLang="en-US" sz="1200" dirty="0">
                <a:solidFill>
                  <a:schemeClr val="bg1">
                    <a:lumMod val="65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949655" y="4768454"/>
            <a:ext cx="3018067" cy="954709"/>
            <a:chOff x="6597339" y="3205806"/>
            <a:chExt cx="2145994" cy="678610"/>
          </a:xfrm>
        </p:grpSpPr>
        <p:grpSp>
          <p:nvGrpSpPr>
            <p:cNvPr id="9" name="Group 92"/>
            <p:cNvGrpSpPr>
              <a:grpSpLocks noChangeAspect="1"/>
            </p:cNvGrpSpPr>
            <p:nvPr/>
          </p:nvGrpSpPr>
          <p:grpSpPr>
            <a:xfrm>
              <a:off x="6597339" y="3205806"/>
              <a:ext cx="432000" cy="432833"/>
              <a:chOff x="4427538" y="3192463"/>
              <a:chExt cx="823913" cy="825500"/>
            </a:xfrm>
            <a:solidFill>
              <a:schemeClr val="accent1"/>
            </a:solidFill>
          </p:grpSpPr>
          <p:sp>
            <p:nvSpPr>
              <p:cNvPr id="10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algn="r" defTabSz="964307" rtl="1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d-ID" sz="12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1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algn="r" defTabSz="964307" rtl="1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d-ID" sz="12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2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algn="r" defTabSz="964307" rtl="1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d-ID" sz="12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solidFill>
                <a:srgbClr val="EC2D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algn="r" defTabSz="964307" rtl="1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d-ID" sz="12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  <p:sp>
            <p:nvSpPr>
              <p:cNvPr id="14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6435" tIns="48218" rIns="96435" bIns="48218"/>
              <a:lstStyle/>
              <a:p>
                <a:pPr algn="r" defTabSz="964307" rtl="1" fontAlgn="auto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id-ID" sz="1200">
                  <a:latin typeface="思源黑体 CN Light" panose="020B0300000000000000" pitchFamily="34" charset="-122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endParaRPr>
              </a:p>
            </p:txBody>
          </p:sp>
        </p:grp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7137010" y="3289901"/>
              <a:ext cx="1606322" cy="5945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normAutofit lnSpcReduction="10000"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en-US" sz="12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برای جایگزینی کلیک کنید
</a:t>
              </a:r>
              <a:r>
                <a:rPr lang="fa-IR" sz="12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12800" y="2484865"/>
            <a:ext cx="3093967" cy="889973"/>
            <a:chOff x="189578" y="1980213"/>
            <a:chExt cx="2200182" cy="632937"/>
          </a:xfrm>
        </p:grpSpPr>
        <p:sp>
          <p:nvSpPr>
            <p:cNvPr id="34831" name="Freeform 31"/>
            <p:cNvSpPr>
              <a:spLocks noChangeAspect="1" noEditPoints="1"/>
            </p:cNvSpPr>
            <p:nvPr/>
          </p:nvSpPr>
          <p:spPr bwMode="auto">
            <a:xfrm>
              <a:off x="1957760" y="1980213"/>
              <a:ext cx="432000" cy="432851"/>
            </a:xfrm>
            <a:custGeom>
              <a:avLst/>
              <a:gdLst>
                <a:gd name="T0" fmla="*/ 216000 w 280"/>
                <a:gd name="T1" fmla="*/ 0 h 280"/>
                <a:gd name="T2" fmla="*/ 0 w 280"/>
                <a:gd name="T3" fmla="*/ 216426 h 280"/>
                <a:gd name="T4" fmla="*/ 216000 w 280"/>
                <a:gd name="T5" fmla="*/ 432851 h 280"/>
                <a:gd name="T6" fmla="*/ 432000 w 280"/>
                <a:gd name="T7" fmla="*/ 216426 h 280"/>
                <a:gd name="T8" fmla="*/ 216000 w 280"/>
                <a:gd name="T9" fmla="*/ 0 h 280"/>
                <a:gd name="T10" fmla="*/ 285429 w 280"/>
                <a:gd name="T11" fmla="*/ 106667 h 280"/>
                <a:gd name="T12" fmla="*/ 325543 w 280"/>
                <a:gd name="T13" fmla="*/ 146860 h 280"/>
                <a:gd name="T14" fmla="*/ 285429 w 280"/>
                <a:gd name="T15" fmla="*/ 188599 h 280"/>
                <a:gd name="T16" fmla="*/ 268457 w 280"/>
                <a:gd name="T17" fmla="*/ 183962 h 280"/>
                <a:gd name="T18" fmla="*/ 243771 w 280"/>
                <a:gd name="T19" fmla="*/ 146860 h 280"/>
                <a:gd name="T20" fmla="*/ 285429 w 280"/>
                <a:gd name="T21" fmla="*/ 106667 h 280"/>
                <a:gd name="T22" fmla="*/ 217543 w 280"/>
                <a:gd name="T23" fmla="*/ 148406 h 280"/>
                <a:gd name="T24" fmla="*/ 257657 w 280"/>
                <a:gd name="T25" fmla="*/ 190145 h 280"/>
                <a:gd name="T26" fmla="*/ 217543 w 280"/>
                <a:gd name="T27" fmla="*/ 230339 h 280"/>
                <a:gd name="T28" fmla="*/ 177429 w 280"/>
                <a:gd name="T29" fmla="*/ 190145 h 280"/>
                <a:gd name="T30" fmla="*/ 217543 w 280"/>
                <a:gd name="T31" fmla="*/ 148406 h 280"/>
                <a:gd name="T32" fmla="*/ 146571 w 280"/>
                <a:gd name="T33" fmla="*/ 106667 h 280"/>
                <a:gd name="T34" fmla="*/ 186686 w 280"/>
                <a:gd name="T35" fmla="*/ 146860 h 280"/>
                <a:gd name="T36" fmla="*/ 186686 w 280"/>
                <a:gd name="T37" fmla="*/ 149952 h 280"/>
                <a:gd name="T38" fmla="*/ 168171 w 280"/>
                <a:gd name="T39" fmla="*/ 182416 h 280"/>
                <a:gd name="T40" fmla="*/ 146571 w 280"/>
                <a:gd name="T41" fmla="*/ 188599 h 280"/>
                <a:gd name="T42" fmla="*/ 104914 w 280"/>
                <a:gd name="T43" fmla="*/ 146860 h 280"/>
                <a:gd name="T44" fmla="*/ 146571 w 280"/>
                <a:gd name="T45" fmla="*/ 106667 h 280"/>
                <a:gd name="T46" fmla="*/ 138857 w 280"/>
                <a:gd name="T47" fmla="*/ 298358 h 280"/>
                <a:gd name="T48" fmla="*/ 80229 w 280"/>
                <a:gd name="T49" fmla="*/ 287537 h 280"/>
                <a:gd name="T50" fmla="*/ 77143 w 280"/>
                <a:gd name="T51" fmla="*/ 285991 h 280"/>
                <a:gd name="T52" fmla="*/ 77143 w 280"/>
                <a:gd name="T53" fmla="*/ 285991 h 280"/>
                <a:gd name="T54" fmla="*/ 77143 w 280"/>
                <a:gd name="T55" fmla="*/ 242706 h 280"/>
                <a:gd name="T56" fmla="*/ 129600 w 280"/>
                <a:gd name="T57" fmla="*/ 191691 h 280"/>
                <a:gd name="T58" fmla="*/ 163543 w 280"/>
                <a:gd name="T59" fmla="*/ 191691 h 280"/>
                <a:gd name="T60" fmla="*/ 166629 w 280"/>
                <a:gd name="T61" fmla="*/ 191691 h 280"/>
                <a:gd name="T62" fmla="*/ 182057 w 280"/>
                <a:gd name="T63" fmla="*/ 225701 h 280"/>
                <a:gd name="T64" fmla="*/ 138857 w 280"/>
                <a:gd name="T65" fmla="*/ 285991 h 280"/>
                <a:gd name="T66" fmla="*/ 138857 w 280"/>
                <a:gd name="T67" fmla="*/ 298358 h 280"/>
                <a:gd name="T68" fmla="*/ 286971 w 280"/>
                <a:gd name="T69" fmla="*/ 327730 h 280"/>
                <a:gd name="T70" fmla="*/ 286971 w 280"/>
                <a:gd name="T71" fmla="*/ 327730 h 280"/>
                <a:gd name="T72" fmla="*/ 283886 w 280"/>
                <a:gd name="T73" fmla="*/ 329276 h 280"/>
                <a:gd name="T74" fmla="*/ 222171 w 280"/>
                <a:gd name="T75" fmla="*/ 340097 h 280"/>
                <a:gd name="T76" fmla="*/ 151200 w 280"/>
                <a:gd name="T77" fmla="*/ 329276 h 280"/>
                <a:gd name="T78" fmla="*/ 148114 w 280"/>
                <a:gd name="T79" fmla="*/ 327730 h 280"/>
                <a:gd name="T80" fmla="*/ 148114 w 280"/>
                <a:gd name="T81" fmla="*/ 327730 h 280"/>
                <a:gd name="T82" fmla="*/ 148114 w 280"/>
                <a:gd name="T83" fmla="*/ 285991 h 280"/>
                <a:gd name="T84" fmla="*/ 200571 w 280"/>
                <a:gd name="T85" fmla="*/ 233430 h 280"/>
                <a:gd name="T86" fmla="*/ 234514 w 280"/>
                <a:gd name="T87" fmla="*/ 233430 h 280"/>
                <a:gd name="T88" fmla="*/ 286971 w 280"/>
                <a:gd name="T89" fmla="*/ 285991 h 280"/>
                <a:gd name="T90" fmla="*/ 286971 w 280"/>
                <a:gd name="T91" fmla="*/ 327730 h 280"/>
                <a:gd name="T92" fmla="*/ 354857 w 280"/>
                <a:gd name="T93" fmla="*/ 285991 h 280"/>
                <a:gd name="T94" fmla="*/ 354857 w 280"/>
                <a:gd name="T95" fmla="*/ 285991 h 280"/>
                <a:gd name="T96" fmla="*/ 351771 w 280"/>
                <a:gd name="T97" fmla="*/ 287537 h 280"/>
                <a:gd name="T98" fmla="*/ 296229 w 280"/>
                <a:gd name="T99" fmla="*/ 298358 h 280"/>
                <a:gd name="T100" fmla="*/ 296229 w 280"/>
                <a:gd name="T101" fmla="*/ 285991 h 280"/>
                <a:gd name="T102" fmla="*/ 253029 w 280"/>
                <a:gd name="T103" fmla="*/ 225701 h 280"/>
                <a:gd name="T104" fmla="*/ 268457 w 280"/>
                <a:gd name="T105" fmla="*/ 191691 h 280"/>
                <a:gd name="T106" fmla="*/ 302400 w 280"/>
                <a:gd name="T107" fmla="*/ 191691 h 280"/>
                <a:gd name="T108" fmla="*/ 354857 w 280"/>
                <a:gd name="T109" fmla="*/ 242706 h 280"/>
                <a:gd name="T110" fmla="*/ 354857 w 280"/>
                <a:gd name="T111" fmla="*/ 285991 h 28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pPr algn="r" rtl="1">
                <a:lnSpc>
                  <a:spcPct val="150000"/>
                </a:lnSpc>
              </a:pPr>
              <a:endParaRPr lang="zh-CN" altLang="en-US" sz="12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189578" y="2018315"/>
              <a:ext cx="1677498" cy="5948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>
              <a:no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en-US" sz="12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برای جایگزینی کلیک کنید
</a:t>
              </a:r>
              <a:r>
                <a:rPr lang="fa-IR" sz="12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2800" y="4788543"/>
            <a:ext cx="3093967" cy="934620"/>
            <a:chOff x="189578" y="3201419"/>
            <a:chExt cx="2200182" cy="665395"/>
          </a:xfrm>
        </p:grpSpPr>
        <p:sp>
          <p:nvSpPr>
            <p:cNvPr id="34829" name="Freeform 45"/>
            <p:cNvSpPr>
              <a:spLocks noChangeAspect="1" noEditPoints="1"/>
            </p:cNvSpPr>
            <p:nvPr/>
          </p:nvSpPr>
          <p:spPr bwMode="auto">
            <a:xfrm>
              <a:off x="1957760" y="3201419"/>
              <a:ext cx="432000" cy="432698"/>
            </a:xfrm>
            <a:custGeom>
              <a:avLst/>
              <a:gdLst>
                <a:gd name="T0" fmla="*/ 0 w 342"/>
                <a:gd name="T1" fmla="*/ 216349 h 342"/>
                <a:gd name="T2" fmla="*/ 432000 w 342"/>
                <a:gd name="T3" fmla="*/ 216349 h 342"/>
                <a:gd name="T4" fmla="*/ 60632 w 342"/>
                <a:gd name="T5" fmla="*/ 177128 h 342"/>
                <a:gd name="T6" fmla="*/ 136421 w 342"/>
                <a:gd name="T7" fmla="*/ 207493 h 342"/>
                <a:gd name="T8" fmla="*/ 60632 w 342"/>
                <a:gd name="T9" fmla="*/ 177128 h 342"/>
                <a:gd name="T10" fmla="*/ 137684 w 342"/>
                <a:gd name="T11" fmla="*/ 216349 h 342"/>
                <a:gd name="T12" fmla="*/ 83368 w 342"/>
                <a:gd name="T13" fmla="*/ 264427 h 342"/>
                <a:gd name="T14" fmla="*/ 120000 w 342"/>
                <a:gd name="T15" fmla="*/ 358051 h 342"/>
                <a:gd name="T16" fmla="*/ 120000 w 342"/>
                <a:gd name="T17" fmla="*/ 309974 h 342"/>
                <a:gd name="T18" fmla="*/ 120000 w 342"/>
                <a:gd name="T19" fmla="*/ 358051 h 342"/>
                <a:gd name="T20" fmla="*/ 84632 w 342"/>
                <a:gd name="T21" fmla="*/ 273283 h 342"/>
                <a:gd name="T22" fmla="*/ 144000 w 342"/>
                <a:gd name="T23" fmla="*/ 302383 h 342"/>
                <a:gd name="T24" fmla="*/ 213474 w 342"/>
                <a:gd name="T25" fmla="*/ 302383 h 342"/>
                <a:gd name="T26" fmla="*/ 151579 w 342"/>
                <a:gd name="T27" fmla="*/ 273283 h 342"/>
                <a:gd name="T28" fmla="*/ 213474 w 342"/>
                <a:gd name="T29" fmla="*/ 302383 h 342"/>
                <a:gd name="T30" fmla="*/ 150316 w 342"/>
                <a:gd name="T31" fmla="*/ 264427 h 342"/>
                <a:gd name="T32" fmla="*/ 221053 w 342"/>
                <a:gd name="T33" fmla="*/ 216349 h 342"/>
                <a:gd name="T34" fmla="*/ 146526 w 342"/>
                <a:gd name="T35" fmla="*/ 207493 h 342"/>
                <a:gd name="T36" fmla="*/ 223579 w 342"/>
                <a:gd name="T37" fmla="*/ 177128 h 342"/>
                <a:gd name="T38" fmla="*/ 146526 w 342"/>
                <a:gd name="T39" fmla="*/ 207493 h 342"/>
                <a:gd name="T40" fmla="*/ 223579 w 342"/>
                <a:gd name="T41" fmla="*/ 334012 h 342"/>
                <a:gd name="T42" fmla="*/ 271579 w 342"/>
                <a:gd name="T43" fmla="*/ 334012 h 342"/>
                <a:gd name="T44" fmla="*/ 274105 w 342"/>
                <a:gd name="T45" fmla="*/ 302383 h 342"/>
                <a:gd name="T46" fmla="*/ 224842 w 342"/>
                <a:gd name="T47" fmla="*/ 273283 h 342"/>
                <a:gd name="T48" fmla="*/ 274105 w 342"/>
                <a:gd name="T49" fmla="*/ 302383 h 342"/>
                <a:gd name="T50" fmla="*/ 226105 w 342"/>
                <a:gd name="T51" fmla="*/ 264427 h 342"/>
                <a:gd name="T52" fmla="*/ 296842 w 342"/>
                <a:gd name="T53" fmla="*/ 216349 h 342"/>
                <a:gd name="T54" fmla="*/ 357474 w 342"/>
                <a:gd name="T55" fmla="*/ 159415 h 342"/>
                <a:gd name="T56" fmla="*/ 304421 w 342"/>
                <a:gd name="T57" fmla="*/ 188515 h 342"/>
                <a:gd name="T58" fmla="*/ 229895 w 342"/>
                <a:gd name="T59" fmla="*/ 207493 h 342"/>
                <a:gd name="T60" fmla="*/ 277895 w 342"/>
                <a:gd name="T61" fmla="*/ 177128 h 342"/>
                <a:gd name="T62" fmla="*/ 318316 w 342"/>
                <a:gd name="T63" fmla="*/ 135376 h 342"/>
                <a:gd name="T64" fmla="*/ 328421 w 342"/>
                <a:gd name="T65" fmla="*/ 130315 h 342"/>
                <a:gd name="T66" fmla="*/ 357474 w 342"/>
                <a:gd name="T67" fmla="*/ 159415 h 3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435" tIns="48218" rIns="96435" bIns="48218"/>
            <a:lstStyle/>
            <a:p>
              <a:pPr algn="r" rtl="1">
                <a:lnSpc>
                  <a:spcPct val="150000"/>
                </a:lnSpc>
              </a:pPr>
              <a:endParaRPr lang="zh-CN" altLang="en-US" sz="1200">
                <a:latin typeface="思源黑体 CN Light" panose="020B0300000000000000" pitchFamily="34" charset="-122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endParaRP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189578" y="3271346"/>
              <a:ext cx="1606482" cy="5954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noAutofit/>
            </a:bodyPr>
            <a:lstStyle/>
            <a:p>
              <a:pPr algn="r" rtl="1">
                <a:lnSpc>
                  <a:spcPct val="120000"/>
                </a:lnSpc>
              </a:pPr>
              <a:r>
                <a:rPr lang="fa-IR" altLang="en-US" sz="1200" dirty="0">
                  <a:solidFill>
                    <a:schemeClr val="bg1">
                      <a:lumMod val="65000"/>
                    </a:schemeClr>
                  </a:solidFill>
                  <a:latin typeface="思源黑体 Normal"/>
                  <a:ea typeface="思源黑体 CN Normal" panose="020B0400000000000000" pitchFamily="34" charset="-122"/>
                  <a:cs typeface="B Nazanin" panose="00000400000000000000" pitchFamily="2" charset="-78"/>
                  <a:sym typeface="思源黑体 CN Light" panose="020B0300000000000000" pitchFamily="34" charset="-122"/>
                </a:rPr>
                <a:t>برای جایگزینی کلیک کنید
</a:t>
              </a:r>
              <a:r>
                <a:rPr lang="fa-IR" sz="1200" dirty="0">
                  <a:solidFill>
                    <a:schemeClr val="bg1">
                      <a:lumMod val="65000"/>
                    </a:schemeClr>
                  </a:solidFill>
                  <a:effectLst/>
                  <a:ea typeface="Calibri" panose="020F0502020204030204" pitchFamily="34" charset="0"/>
                  <a:cs typeface="B Nazanin" panose="00000400000000000000" pitchFamily="2" charset="-78"/>
                </a:rPr>
                <a:t>قالب پاورپوینت حرفه ای، قابل ویرایش، جهت استفاده در جلسات دفاع رساله، پایان نامه، پروپوزال و سمینار و... می باشد.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effectLst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2" name="TextBox 8">
            <a:extLst>
              <a:ext uri="{FF2B5EF4-FFF2-40B4-BE49-F238E27FC236}">
                <a16:creationId xmlns:a16="http://schemas.microsoft.com/office/drawing/2014/main" id="{112FF921-7289-ED28-FFFD-4082180BD0FB}"/>
              </a:ext>
            </a:extLst>
          </p:cNvPr>
          <p:cNvSpPr txBox="1"/>
          <p:nvPr/>
        </p:nvSpPr>
        <p:spPr>
          <a:xfrm>
            <a:off x="4771461" y="519981"/>
            <a:ext cx="2813502" cy="4815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 rtl="1"/>
            <a:r>
              <a:rPr lang="fa-IR" altLang="en-US" sz="2400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بررسی اجمالی کار سالانه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CC0AA29-1EFE-34C6-2725-134877D9590A}"/>
              </a:ext>
            </a:extLst>
          </p:cNvPr>
          <p:cNvSpPr txBox="1"/>
          <p:nvPr/>
        </p:nvSpPr>
        <p:spPr>
          <a:xfrm>
            <a:off x="4771461" y="813290"/>
            <a:ext cx="3315828" cy="6443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rtl="1"/>
            <a:r>
              <a:rPr lang="fa-IR" altLang="zh-CN" dirty="0">
                <a:solidFill>
                  <a:schemeClr val="bg1">
                    <a:lumMod val="50000"/>
                  </a:schemeClr>
                </a:solidFill>
                <a:latin typeface="思源黑体 Normal"/>
                <a:ea typeface="思源黑体 CN Normal" panose="020B0400000000000000" pitchFamily="34" charset="-122"/>
                <a:cs typeface="B Nazanin" panose="00000400000000000000" pitchFamily="2" charset="-78"/>
                <a:sym typeface="思源黑体 CN Light" panose="020B0300000000000000" pitchFamily="34" charset="-122"/>
              </a:rPr>
              <a:t>برای افزودن متن عنوان کلیک کنید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Normal" panose="020B0400000000000000" pitchFamily="34" charset="-122"/>
              <a:cs typeface="B Nazanin" panose="00000400000000000000" pitchFamily="2" charset="-78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803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2.6 unknown"/>
  <p:tag name="AS_RELEASE_DATE" val="2021.11.30"/>
  <p:tag name="AS_TITLE" val="Aspose.Slides for Java"/>
  <p:tag name="AS_VERSION" val="21.11"/>
  <p:tag name="ISPRING_OUTPUT_FOLDER" val="C:\Users\Administrator\Desktop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简历竞聘 (54).pptx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ULTRA_SCORM_COURSE_ID" val="DD86570D-BD1F-430A-8A4D-F40762151040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a="http://schemas.openxmlformats.org/drawingml/2006/main" name="1_自定义设计方案">
  <a:themeElements>
    <a:clrScheme name="自定义 22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14425D"/>
      </a:accent1>
      <a:accent2>
        <a:srgbClr val="C00000"/>
      </a:accent2>
      <a:accent3>
        <a:srgbClr val="1B587C"/>
      </a:accent3>
      <a:accent4>
        <a:srgbClr val="C00000"/>
      </a:accent4>
      <a:accent5>
        <a:srgbClr val="14425D"/>
      </a:accent5>
      <a:accent6>
        <a:srgbClr val="C00000"/>
      </a:accent6>
      <a:hlink>
        <a:srgbClr val="14425D"/>
      </a:hlink>
      <a:folHlink>
        <a:srgbClr val="C00000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等线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等线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3069</Words>
  <Application>Microsoft Office PowerPoint</Application>
  <PresentationFormat>Custom</PresentationFormat>
  <Paragraphs>332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5" baseType="lpstr">
      <vt:lpstr>Amatic SC</vt:lpstr>
      <vt:lpstr>Arial</vt:lpstr>
      <vt:lpstr>Calibri</vt:lpstr>
      <vt:lpstr>Calibri Light</vt:lpstr>
      <vt:lpstr>Lato</vt:lpstr>
      <vt:lpstr>Lato Black</vt:lpstr>
      <vt:lpstr>Lato Hairline</vt:lpstr>
      <vt:lpstr>Lato Light</vt:lpstr>
      <vt:lpstr>Lato Regular</vt:lpstr>
      <vt:lpstr>Open Sans Light</vt:lpstr>
      <vt:lpstr>Roboto Medium</vt:lpstr>
      <vt:lpstr>思源黑体 Bold</vt:lpstr>
      <vt:lpstr>思源黑体 CN Bold</vt:lpstr>
      <vt:lpstr>思源黑体 CN Light</vt:lpstr>
      <vt:lpstr>思源黑体 CN Medium</vt:lpstr>
      <vt:lpstr>思源黑体 Medium</vt:lpstr>
      <vt:lpstr>思源黑体 Normal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简历竞聘 (54).pptx</dc:title>
  <dc:creator/>
  <cp:lastModifiedBy/>
  <cp:revision>1</cp:revision>
  <dcterms:created xsi:type="dcterms:W3CDTF">2016-10-17T14:00:15Z</dcterms:created>
  <dcterms:modified xsi:type="dcterms:W3CDTF">2023-11-14T18:27:57Z</dcterms:modified>
</cp:coreProperties>
</file>