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73" r:id="rId2"/>
  </p:sldMasterIdLst>
  <p:notesMasterIdLst>
    <p:notesMasterId r:id="rId13"/>
  </p:notesMasterIdLst>
  <p:sldIdLst>
    <p:sldId id="256" r:id="rId3"/>
    <p:sldId id="347" r:id="rId4"/>
    <p:sldId id="311" r:id="rId5"/>
    <p:sldId id="1082" r:id="rId6"/>
    <p:sldId id="272" r:id="rId7"/>
    <p:sldId id="325" r:id="rId8"/>
    <p:sldId id="322" r:id="rId9"/>
    <p:sldId id="262" r:id="rId10"/>
    <p:sldId id="336" r:id="rId11"/>
    <p:sldId id="3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7CF"/>
    <a:srgbClr val="2CC4D8"/>
    <a:srgbClr val="0199DC"/>
    <a:srgbClr val="544D4D"/>
    <a:srgbClr val="959090"/>
    <a:srgbClr val="00B8D0"/>
    <a:srgbClr val="CBCACA"/>
    <a:srgbClr val="00B0F0"/>
    <a:srgbClr val="E24039"/>
    <a:srgbClr val="9C4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5256" autoAdjust="0"/>
  </p:normalViewPr>
  <p:slideViewPr>
    <p:cSldViewPr snapToGrid="0" showGuides="1">
      <p:cViewPr varScale="1">
        <p:scale>
          <a:sx n="70" d="100"/>
          <a:sy n="70" d="100"/>
        </p:scale>
        <p:origin x="7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-754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8D-4C47-A7EE-1E97DA9AE6D2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8D-4C47-A7EE-1E97DA9AE6D2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1A8D-4C47-A7EE-1E97DA9AE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97-4B8E-B442-750AD9AA4B8B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97-4B8E-B442-750AD9AA4B8B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A097-4B8E-B442-750AD9AA4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312-472C-8359-400274DD0431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312-472C-8359-400274DD0431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8312-472C-8359-400274DD0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4C-4D50-94F6-F9963CBE0B0C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4C-4D50-94F6-F9963CBE0B0C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7C4C-4D50-94F6-F9963CBE0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07-4A80-A96D-64A225777CB0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07-4A80-A96D-64A225777CB0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E707-4A80-A96D-64A225777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134C6-456C-4137-8A46-614080254B3D}" type="datetimeFigureOut">
              <a:rPr lang="LID4096" smtClean="0"/>
              <a:t>05/02/2024</a:t>
            </a:fld>
            <a:endParaRPr lang="LID4096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LID4096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E7824-3309-4F64-AEAD-CACA1DCFA97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0399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b="0" u="none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E7824-3309-4F64-AEAD-CACA1DCFA976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8314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E7824-3309-4F64-AEAD-CACA1DCFA976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3562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E7824-3309-4F64-AEAD-CACA1DCFA976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90664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b="0" u="none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E7824-3309-4F64-AEAD-CACA1DCFA976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4099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64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97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923F293B-5A8E-4970-8E51-6BB1DFC3082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C19FBBC-B765-4801-B6A6-FB50980DF0BC}"/>
              </a:ext>
            </a:extLst>
          </p:cNvPr>
          <p:cNvSpPr>
            <a:spLocks/>
          </p:cNvSpPr>
          <p:nvPr userDrawn="1"/>
        </p:nvSpPr>
        <p:spPr bwMode="auto">
          <a:xfrm>
            <a:off x="-3175" y="0"/>
            <a:ext cx="12198350" cy="1555750"/>
          </a:xfrm>
          <a:custGeom>
            <a:avLst/>
            <a:gdLst>
              <a:gd name="T0" fmla="*/ 0 w 3839"/>
              <a:gd name="T1" fmla="*/ 0 h 487"/>
              <a:gd name="T2" fmla="*/ 3596 w 3839"/>
              <a:gd name="T3" fmla="*/ 0 h 487"/>
              <a:gd name="T4" fmla="*/ 3839 w 3839"/>
              <a:gd name="T5" fmla="*/ 244 h 487"/>
              <a:gd name="T6" fmla="*/ 3839 w 3839"/>
              <a:gd name="T7" fmla="*/ 244 h 487"/>
              <a:gd name="T8" fmla="*/ 3596 w 3839"/>
              <a:gd name="T9" fmla="*/ 487 h 487"/>
              <a:gd name="T10" fmla="*/ 0 w 3839"/>
              <a:gd name="T11" fmla="*/ 487 h 487"/>
              <a:gd name="T12" fmla="*/ 0 w 3839"/>
              <a:gd name="T13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39" h="487">
                <a:moveTo>
                  <a:pt x="0" y="0"/>
                </a:moveTo>
                <a:cubicBezTo>
                  <a:pt x="3596" y="0"/>
                  <a:pt x="3596" y="0"/>
                  <a:pt x="3596" y="0"/>
                </a:cubicBezTo>
                <a:cubicBezTo>
                  <a:pt x="3730" y="0"/>
                  <a:pt x="3839" y="109"/>
                  <a:pt x="3839" y="244"/>
                </a:cubicBezTo>
                <a:cubicBezTo>
                  <a:pt x="3839" y="244"/>
                  <a:pt x="3839" y="244"/>
                  <a:pt x="3839" y="244"/>
                </a:cubicBezTo>
                <a:cubicBezTo>
                  <a:pt x="3839" y="378"/>
                  <a:pt x="3730" y="487"/>
                  <a:pt x="3596" y="487"/>
                </a:cubicBezTo>
                <a:cubicBezTo>
                  <a:pt x="0" y="487"/>
                  <a:pt x="0" y="487"/>
                  <a:pt x="0" y="487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77263BC-43A7-1F4A-1EE0-6C6CD8576688}"/>
              </a:ext>
            </a:extLst>
          </p:cNvPr>
          <p:cNvGrpSpPr/>
          <p:nvPr userDrawn="1"/>
        </p:nvGrpSpPr>
        <p:grpSpPr>
          <a:xfrm>
            <a:off x="10209213" y="204788"/>
            <a:ext cx="1608137" cy="1003300"/>
            <a:chOff x="10209213" y="204788"/>
            <a:chExt cx="1608137" cy="10033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92A4AF0-667E-4541-9128-C271559774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69675" y="1063625"/>
              <a:ext cx="215900" cy="122238"/>
            </a:xfrm>
            <a:custGeom>
              <a:avLst/>
              <a:gdLst>
                <a:gd name="T0" fmla="*/ 67 w 68"/>
                <a:gd name="T1" fmla="*/ 24 h 38"/>
                <a:gd name="T2" fmla="*/ 67 w 68"/>
                <a:gd name="T3" fmla="*/ 27 h 38"/>
                <a:gd name="T4" fmla="*/ 57 w 68"/>
                <a:gd name="T5" fmla="*/ 35 h 38"/>
                <a:gd name="T6" fmla="*/ 9 w 68"/>
                <a:gd name="T7" fmla="*/ 35 h 38"/>
                <a:gd name="T8" fmla="*/ 0 w 68"/>
                <a:gd name="T9" fmla="*/ 30 h 38"/>
                <a:gd name="T10" fmla="*/ 0 w 68"/>
                <a:gd name="T11" fmla="*/ 8 h 38"/>
                <a:gd name="T12" fmla="*/ 10 w 68"/>
                <a:gd name="T13" fmla="*/ 2 h 38"/>
                <a:gd name="T14" fmla="*/ 59 w 68"/>
                <a:gd name="T15" fmla="*/ 8 h 38"/>
                <a:gd name="T16" fmla="*/ 67 w 68"/>
                <a:gd name="T17" fmla="*/ 16 h 38"/>
                <a:gd name="T18" fmla="*/ 67 w 68"/>
                <a:gd name="T19" fmla="*/ 24 h 38"/>
                <a:gd name="T20" fmla="*/ 67 w 68"/>
                <a:gd name="T21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38">
                  <a:moveTo>
                    <a:pt x="67" y="24"/>
                  </a:moveTo>
                  <a:cubicBezTo>
                    <a:pt x="67" y="25"/>
                    <a:pt x="67" y="26"/>
                    <a:pt x="67" y="27"/>
                  </a:cubicBezTo>
                  <a:cubicBezTo>
                    <a:pt x="68" y="37"/>
                    <a:pt x="67" y="38"/>
                    <a:pt x="57" y="35"/>
                  </a:cubicBezTo>
                  <a:cubicBezTo>
                    <a:pt x="41" y="31"/>
                    <a:pt x="25" y="30"/>
                    <a:pt x="9" y="35"/>
                  </a:cubicBezTo>
                  <a:cubicBezTo>
                    <a:pt x="3" y="37"/>
                    <a:pt x="1" y="34"/>
                    <a:pt x="0" y="30"/>
                  </a:cubicBezTo>
                  <a:cubicBezTo>
                    <a:pt x="0" y="22"/>
                    <a:pt x="0" y="15"/>
                    <a:pt x="0" y="8"/>
                  </a:cubicBezTo>
                  <a:cubicBezTo>
                    <a:pt x="1" y="2"/>
                    <a:pt x="4" y="0"/>
                    <a:pt x="10" y="2"/>
                  </a:cubicBezTo>
                  <a:cubicBezTo>
                    <a:pt x="26" y="8"/>
                    <a:pt x="42" y="12"/>
                    <a:pt x="59" y="8"/>
                  </a:cubicBezTo>
                  <a:cubicBezTo>
                    <a:pt x="64" y="6"/>
                    <a:pt x="68" y="9"/>
                    <a:pt x="67" y="16"/>
                  </a:cubicBezTo>
                  <a:cubicBezTo>
                    <a:pt x="67" y="18"/>
                    <a:pt x="67" y="21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BD7D985-C9BC-4EF1-9ACE-C0FFD1A12D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1450" y="1095375"/>
              <a:ext cx="215900" cy="112713"/>
            </a:xfrm>
            <a:custGeom>
              <a:avLst/>
              <a:gdLst>
                <a:gd name="T0" fmla="*/ 54 w 68"/>
                <a:gd name="T1" fmla="*/ 26 h 35"/>
                <a:gd name="T2" fmla="*/ 15 w 68"/>
                <a:gd name="T3" fmla="*/ 31 h 35"/>
                <a:gd name="T4" fmla="*/ 3 w 68"/>
                <a:gd name="T5" fmla="*/ 25 h 35"/>
                <a:gd name="T6" fmla="*/ 1 w 68"/>
                <a:gd name="T7" fmla="*/ 18 h 35"/>
                <a:gd name="T8" fmla="*/ 17 w 68"/>
                <a:gd name="T9" fmla="*/ 6 h 35"/>
                <a:gd name="T10" fmla="*/ 51 w 68"/>
                <a:gd name="T11" fmla="*/ 9 h 35"/>
                <a:gd name="T12" fmla="*/ 58 w 68"/>
                <a:gd name="T13" fmla="*/ 8 h 35"/>
                <a:gd name="T14" fmla="*/ 68 w 68"/>
                <a:gd name="T15" fmla="*/ 16 h 35"/>
                <a:gd name="T16" fmla="*/ 59 w 68"/>
                <a:gd name="T17" fmla="*/ 25 h 35"/>
                <a:gd name="T18" fmla="*/ 54 w 68"/>
                <a:gd name="T19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5">
                  <a:moveTo>
                    <a:pt x="54" y="26"/>
                  </a:moveTo>
                  <a:cubicBezTo>
                    <a:pt x="41" y="23"/>
                    <a:pt x="28" y="25"/>
                    <a:pt x="15" y="31"/>
                  </a:cubicBezTo>
                  <a:cubicBezTo>
                    <a:pt x="10" y="35"/>
                    <a:pt x="5" y="32"/>
                    <a:pt x="3" y="25"/>
                  </a:cubicBezTo>
                  <a:cubicBezTo>
                    <a:pt x="2" y="23"/>
                    <a:pt x="2" y="20"/>
                    <a:pt x="1" y="18"/>
                  </a:cubicBezTo>
                  <a:cubicBezTo>
                    <a:pt x="0" y="3"/>
                    <a:pt x="4" y="0"/>
                    <a:pt x="17" y="6"/>
                  </a:cubicBezTo>
                  <a:cubicBezTo>
                    <a:pt x="28" y="10"/>
                    <a:pt x="39" y="12"/>
                    <a:pt x="51" y="9"/>
                  </a:cubicBezTo>
                  <a:cubicBezTo>
                    <a:pt x="53" y="8"/>
                    <a:pt x="56" y="8"/>
                    <a:pt x="58" y="8"/>
                  </a:cubicBezTo>
                  <a:cubicBezTo>
                    <a:pt x="64" y="8"/>
                    <a:pt x="68" y="10"/>
                    <a:pt x="68" y="16"/>
                  </a:cubicBezTo>
                  <a:cubicBezTo>
                    <a:pt x="68" y="22"/>
                    <a:pt x="64" y="25"/>
                    <a:pt x="59" y="25"/>
                  </a:cubicBezTo>
                  <a:cubicBezTo>
                    <a:pt x="58" y="26"/>
                    <a:pt x="56" y="26"/>
                    <a:pt x="5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7D01E0E-05B0-4406-AF7F-4EFC3C6A95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09213" y="892175"/>
              <a:ext cx="450850" cy="250825"/>
            </a:xfrm>
            <a:custGeom>
              <a:avLst/>
              <a:gdLst>
                <a:gd name="T0" fmla="*/ 45 w 142"/>
                <a:gd name="T1" fmla="*/ 4 h 79"/>
                <a:gd name="T2" fmla="*/ 74 w 142"/>
                <a:gd name="T3" fmla="*/ 1 h 79"/>
                <a:gd name="T4" fmla="*/ 90 w 142"/>
                <a:gd name="T5" fmla="*/ 3 h 79"/>
                <a:gd name="T6" fmla="*/ 126 w 142"/>
                <a:gd name="T7" fmla="*/ 15 h 79"/>
                <a:gd name="T8" fmla="*/ 136 w 142"/>
                <a:gd name="T9" fmla="*/ 41 h 79"/>
                <a:gd name="T10" fmla="*/ 130 w 142"/>
                <a:gd name="T11" fmla="*/ 45 h 79"/>
                <a:gd name="T12" fmla="*/ 119 w 142"/>
                <a:gd name="T13" fmla="*/ 44 h 79"/>
                <a:gd name="T14" fmla="*/ 92 w 142"/>
                <a:gd name="T15" fmla="*/ 53 h 79"/>
                <a:gd name="T16" fmla="*/ 22 w 142"/>
                <a:gd name="T17" fmla="*/ 66 h 79"/>
                <a:gd name="T18" fmla="*/ 17 w 142"/>
                <a:gd name="T19" fmla="*/ 15 h 79"/>
                <a:gd name="T20" fmla="*/ 45 w 142"/>
                <a:gd name="T21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79">
                  <a:moveTo>
                    <a:pt x="45" y="4"/>
                  </a:moveTo>
                  <a:cubicBezTo>
                    <a:pt x="53" y="7"/>
                    <a:pt x="63" y="5"/>
                    <a:pt x="74" y="1"/>
                  </a:cubicBezTo>
                  <a:cubicBezTo>
                    <a:pt x="79" y="0"/>
                    <a:pt x="85" y="2"/>
                    <a:pt x="90" y="3"/>
                  </a:cubicBezTo>
                  <a:cubicBezTo>
                    <a:pt x="102" y="7"/>
                    <a:pt x="114" y="11"/>
                    <a:pt x="126" y="15"/>
                  </a:cubicBezTo>
                  <a:cubicBezTo>
                    <a:pt x="137" y="19"/>
                    <a:pt x="142" y="31"/>
                    <a:pt x="136" y="41"/>
                  </a:cubicBezTo>
                  <a:cubicBezTo>
                    <a:pt x="135" y="43"/>
                    <a:pt x="132" y="45"/>
                    <a:pt x="130" y="45"/>
                  </a:cubicBezTo>
                  <a:cubicBezTo>
                    <a:pt x="126" y="46"/>
                    <a:pt x="122" y="45"/>
                    <a:pt x="119" y="44"/>
                  </a:cubicBezTo>
                  <a:cubicBezTo>
                    <a:pt x="105" y="40"/>
                    <a:pt x="101" y="41"/>
                    <a:pt x="92" y="53"/>
                  </a:cubicBezTo>
                  <a:cubicBezTo>
                    <a:pt x="75" y="74"/>
                    <a:pt x="45" y="79"/>
                    <a:pt x="22" y="66"/>
                  </a:cubicBezTo>
                  <a:cubicBezTo>
                    <a:pt x="3" y="55"/>
                    <a:pt x="0" y="29"/>
                    <a:pt x="17" y="15"/>
                  </a:cubicBezTo>
                  <a:cubicBezTo>
                    <a:pt x="24" y="8"/>
                    <a:pt x="32" y="3"/>
                    <a:pt x="4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6CCD843-9299-45B2-8125-5F7EAAFC77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3363" y="204788"/>
              <a:ext cx="180975" cy="527050"/>
            </a:xfrm>
            <a:custGeom>
              <a:avLst/>
              <a:gdLst>
                <a:gd name="T0" fmla="*/ 49 w 57"/>
                <a:gd name="T1" fmla="*/ 0 h 165"/>
                <a:gd name="T2" fmla="*/ 49 w 57"/>
                <a:gd name="T3" fmla="*/ 47 h 165"/>
                <a:gd name="T4" fmla="*/ 57 w 57"/>
                <a:gd name="T5" fmla="*/ 143 h 165"/>
                <a:gd name="T6" fmla="*/ 49 w 57"/>
                <a:gd name="T7" fmla="*/ 151 h 165"/>
                <a:gd name="T8" fmla="*/ 34 w 57"/>
                <a:gd name="T9" fmla="*/ 151 h 165"/>
                <a:gd name="T10" fmla="*/ 13 w 57"/>
                <a:gd name="T11" fmla="*/ 161 h 165"/>
                <a:gd name="T12" fmla="*/ 1 w 57"/>
                <a:gd name="T13" fmla="*/ 156 h 165"/>
                <a:gd name="T14" fmla="*/ 2 w 57"/>
                <a:gd name="T15" fmla="*/ 141 h 165"/>
                <a:gd name="T16" fmla="*/ 12 w 57"/>
                <a:gd name="T17" fmla="*/ 85 h 165"/>
                <a:gd name="T18" fmla="*/ 19 w 57"/>
                <a:gd name="T19" fmla="*/ 5 h 165"/>
                <a:gd name="T20" fmla="*/ 23 w 57"/>
                <a:gd name="T21" fmla="*/ 0 h 165"/>
                <a:gd name="T22" fmla="*/ 49 w 57"/>
                <a:gd name="T2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65">
                  <a:moveTo>
                    <a:pt x="49" y="0"/>
                  </a:moveTo>
                  <a:cubicBezTo>
                    <a:pt x="49" y="16"/>
                    <a:pt x="48" y="31"/>
                    <a:pt x="49" y="47"/>
                  </a:cubicBezTo>
                  <a:cubicBezTo>
                    <a:pt x="51" y="79"/>
                    <a:pt x="54" y="111"/>
                    <a:pt x="57" y="143"/>
                  </a:cubicBezTo>
                  <a:cubicBezTo>
                    <a:pt x="57" y="149"/>
                    <a:pt x="53" y="150"/>
                    <a:pt x="49" y="151"/>
                  </a:cubicBezTo>
                  <a:cubicBezTo>
                    <a:pt x="44" y="151"/>
                    <a:pt x="39" y="150"/>
                    <a:pt x="34" y="151"/>
                  </a:cubicBezTo>
                  <a:cubicBezTo>
                    <a:pt x="27" y="153"/>
                    <a:pt x="19" y="157"/>
                    <a:pt x="13" y="161"/>
                  </a:cubicBezTo>
                  <a:cubicBezTo>
                    <a:pt x="6" y="165"/>
                    <a:pt x="2" y="164"/>
                    <a:pt x="1" y="156"/>
                  </a:cubicBezTo>
                  <a:cubicBezTo>
                    <a:pt x="0" y="152"/>
                    <a:pt x="1" y="146"/>
                    <a:pt x="2" y="141"/>
                  </a:cubicBezTo>
                  <a:cubicBezTo>
                    <a:pt x="5" y="122"/>
                    <a:pt x="10" y="104"/>
                    <a:pt x="12" y="85"/>
                  </a:cubicBezTo>
                  <a:cubicBezTo>
                    <a:pt x="15" y="58"/>
                    <a:pt x="17" y="32"/>
                    <a:pt x="19" y="5"/>
                  </a:cubicBezTo>
                  <a:cubicBezTo>
                    <a:pt x="19" y="4"/>
                    <a:pt x="21" y="0"/>
                    <a:pt x="23" y="0"/>
                  </a:cubicBezTo>
                  <a:cubicBezTo>
                    <a:pt x="31" y="0"/>
                    <a:pt x="39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983DB1B-8916-47AF-B097-BAFCAF352A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5738" y="715963"/>
              <a:ext cx="412750" cy="195263"/>
            </a:xfrm>
            <a:custGeom>
              <a:avLst/>
              <a:gdLst>
                <a:gd name="T0" fmla="*/ 84 w 130"/>
                <a:gd name="T1" fmla="*/ 61 h 61"/>
                <a:gd name="T2" fmla="*/ 68 w 130"/>
                <a:gd name="T3" fmla="*/ 57 h 61"/>
                <a:gd name="T4" fmla="*/ 15 w 130"/>
                <a:gd name="T5" fmla="*/ 51 h 61"/>
                <a:gd name="T6" fmla="*/ 2 w 130"/>
                <a:gd name="T7" fmla="*/ 38 h 61"/>
                <a:gd name="T8" fmla="*/ 9 w 130"/>
                <a:gd name="T9" fmla="*/ 17 h 61"/>
                <a:gd name="T10" fmla="*/ 23 w 130"/>
                <a:gd name="T11" fmla="*/ 12 h 61"/>
                <a:gd name="T12" fmla="*/ 94 w 130"/>
                <a:gd name="T13" fmla="*/ 8 h 61"/>
                <a:gd name="T14" fmla="*/ 119 w 130"/>
                <a:gd name="T15" fmla="*/ 3 h 61"/>
                <a:gd name="T16" fmla="*/ 129 w 130"/>
                <a:gd name="T17" fmla="*/ 11 h 61"/>
                <a:gd name="T18" fmla="*/ 124 w 130"/>
                <a:gd name="T19" fmla="*/ 19 h 61"/>
                <a:gd name="T20" fmla="*/ 108 w 130"/>
                <a:gd name="T21" fmla="*/ 43 h 61"/>
                <a:gd name="T22" fmla="*/ 84 w 130"/>
                <a:gd name="T2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61">
                  <a:moveTo>
                    <a:pt x="84" y="61"/>
                  </a:moveTo>
                  <a:cubicBezTo>
                    <a:pt x="78" y="59"/>
                    <a:pt x="73" y="58"/>
                    <a:pt x="68" y="57"/>
                  </a:cubicBezTo>
                  <a:cubicBezTo>
                    <a:pt x="51" y="51"/>
                    <a:pt x="34" y="47"/>
                    <a:pt x="15" y="51"/>
                  </a:cubicBezTo>
                  <a:cubicBezTo>
                    <a:pt x="6" y="52"/>
                    <a:pt x="0" y="47"/>
                    <a:pt x="2" y="38"/>
                  </a:cubicBezTo>
                  <a:cubicBezTo>
                    <a:pt x="3" y="31"/>
                    <a:pt x="6" y="23"/>
                    <a:pt x="9" y="17"/>
                  </a:cubicBezTo>
                  <a:cubicBezTo>
                    <a:pt x="12" y="11"/>
                    <a:pt x="18" y="10"/>
                    <a:pt x="23" y="12"/>
                  </a:cubicBezTo>
                  <a:cubicBezTo>
                    <a:pt x="48" y="25"/>
                    <a:pt x="71" y="23"/>
                    <a:pt x="94" y="8"/>
                  </a:cubicBezTo>
                  <a:cubicBezTo>
                    <a:pt x="101" y="3"/>
                    <a:pt x="110" y="0"/>
                    <a:pt x="119" y="3"/>
                  </a:cubicBezTo>
                  <a:cubicBezTo>
                    <a:pt x="123" y="4"/>
                    <a:pt x="127" y="7"/>
                    <a:pt x="129" y="11"/>
                  </a:cubicBezTo>
                  <a:cubicBezTo>
                    <a:pt x="130" y="12"/>
                    <a:pt x="126" y="16"/>
                    <a:pt x="124" y="19"/>
                  </a:cubicBezTo>
                  <a:cubicBezTo>
                    <a:pt x="119" y="27"/>
                    <a:pt x="112" y="35"/>
                    <a:pt x="108" y="43"/>
                  </a:cubicBezTo>
                  <a:cubicBezTo>
                    <a:pt x="102" y="57"/>
                    <a:pt x="98" y="60"/>
                    <a:pt x="84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C4FC797-2A40-4682-B97A-216C9EDF8D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99788" y="892175"/>
              <a:ext cx="366713" cy="268288"/>
            </a:xfrm>
            <a:custGeom>
              <a:avLst/>
              <a:gdLst>
                <a:gd name="T0" fmla="*/ 0 w 115"/>
                <a:gd name="T1" fmla="*/ 34 h 84"/>
                <a:gd name="T2" fmla="*/ 16 w 115"/>
                <a:gd name="T3" fmla="*/ 6 h 84"/>
                <a:gd name="T4" fmla="*/ 32 w 115"/>
                <a:gd name="T5" fmla="*/ 7 h 84"/>
                <a:gd name="T6" fmla="*/ 69 w 115"/>
                <a:gd name="T7" fmla="*/ 32 h 84"/>
                <a:gd name="T8" fmla="*/ 100 w 115"/>
                <a:gd name="T9" fmla="*/ 45 h 84"/>
                <a:gd name="T10" fmla="*/ 109 w 115"/>
                <a:gd name="T11" fmla="*/ 49 h 84"/>
                <a:gd name="T12" fmla="*/ 112 w 115"/>
                <a:gd name="T13" fmla="*/ 60 h 84"/>
                <a:gd name="T14" fmla="*/ 106 w 115"/>
                <a:gd name="T15" fmla="*/ 73 h 84"/>
                <a:gd name="T16" fmla="*/ 91 w 115"/>
                <a:gd name="T17" fmla="*/ 79 h 84"/>
                <a:gd name="T18" fmla="*/ 44 w 115"/>
                <a:gd name="T19" fmla="*/ 52 h 84"/>
                <a:gd name="T20" fmla="*/ 10 w 115"/>
                <a:gd name="T21" fmla="*/ 41 h 84"/>
                <a:gd name="T22" fmla="*/ 0 w 115"/>
                <a:gd name="T23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84">
                  <a:moveTo>
                    <a:pt x="0" y="34"/>
                  </a:moveTo>
                  <a:cubicBezTo>
                    <a:pt x="6" y="23"/>
                    <a:pt x="10" y="14"/>
                    <a:pt x="16" y="6"/>
                  </a:cubicBezTo>
                  <a:cubicBezTo>
                    <a:pt x="20" y="0"/>
                    <a:pt x="26" y="3"/>
                    <a:pt x="32" y="7"/>
                  </a:cubicBezTo>
                  <a:cubicBezTo>
                    <a:pt x="44" y="16"/>
                    <a:pt x="56" y="25"/>
                    <a:pt x="69" y="32"/>
                  </a:cubicBezTo>
                  <a:cubicBezTo>
                    <a:pt x="78" y="38"/>
                    <a:pt x="90" y="41"/>
                    <a:pt x="100" y="45"/>
                  </a:cubicBezTo>
                  <a:cubicBezTo>
                    <a:pt x="103" y="47"/>
                    <a:pt x="107" y="47"/>
                    <a:pt x="109" y="49"/>
                  </a:cubicBezTo>
                  <a:cubicBezTo>
                    <a:pt x="114" y="52"/>
                    <a:pt x="115" y="55"/>
                    <a:pt x="112" y="60"/>
                  </a:cubicBezTo>
                  <a:cubicBezTo>
                    <a:pt x="110" y="65"/>
                    <a:pt x="108" y="69"/>
                    <a:pt x="106" y="73"/>
                  </a:cubicBezTo>
                  <a:cubicBezTo>
                    <a:pt x="103" y="83"/>
                    <a:pt x="100" y="84"/>
                    <a:pt x="91" y="79"/>
                  </a:cubicBezTo>
                  <a:cubicBezTo>
                    <a:pt x="76" y="69"/>
                    <a:pt x="60" y="60"/>
                    <a:pt x="44" y="52"/>
                  </a:cubicBezTo>
                  <a:cubicBezTo>
                    <a:pt x="34" y="47"/>
                    <a:pt x="21" y="45"/>
                    <a:pt x="10" y="41"/>
                  </a:cubicBezTo>
                  <a:cubicBezTo>
                    <a:pt x="7" y="40"/>
                    <a:pt x="4" y="37"/>
                    <a:pt x="0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C159541-F3C6-4CD7-BAE8-4D88DDDC39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18813" y="820738"/>
              <a:ext cx="238125" cy="207963"/>
            </a:xfrm>
            <a:custGeom>
              <a:avLst/>
              <a:gdLst>
                <a:gd name="T0" fmla="*/ 34 w 75"/>
                <a:gd name="T1" fmla="*/ 65 h 65"/>
                <a:gd name="T2" fmla="*/ 4 w 75"/>
                <a:gd name="T3" fmla="*/ 50 h 65"/>
                <a:gd name="T4" fmla="*/ 3 w 75"/>
                <a:gd name="T5" fmla="*/ 38 h 65"/>
                <a:gd name="T6" fmla="*/ 25 w 75"/>
                <a:gd name="T7" fmla="*/ 11 h 65"/>
                <a:gd name="T8" fmla="*/ 47 w 75"/>
                <a:gd name="T9" fmla="*/ 3 h 65"/>
                <a:gd name="T10" fmla="*/ 70 w 75"/>
                <a:gd name="T11" fmla="*/ 15 h 65"/>
                <a:gd name="T12" fmla="*/ 69 w 75"/>
                <a:gd name="T13" fmla="*/ 26 h 65"/>
                <a:gd name="T14" fmla="*/ 43 w 75"/>
                <a:gd name="T15" fmla="*/ 58 h 65"/>
                <a:gd name="T16" fmla="*/ 34 w 75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65">
                  <a:moveTo>
                    <a:pt x="34" y="65"/>
                  </a:moveTo>
                  <a:cubicBezTo>
                    <a:pt x="21" y="62"/>
                    <a:pt x="11" y="58"/>
                    <a:pt x="4" y="50"/>
                  </a:cubicBezTo>
                  <a:cubicBezTo>
                    <a:pt x="0" y="46"/>
                    <a:pt x="0" y="42"/>
                    <a:pt x="3" y="38"/>
                  </a:cubicBezTo>
                  <a:cubicBezTo>
                    <a:pt x="11" y="29"/>
                    <a:pt x="18" y="20"/>
                    <a:pt x="25" y="11"/>
                  </a:cubicBezTo>
                  <a:cubicBezTo>
                    <a:pt x="31" y="3"/>
                    <a:pt x="38" y="0"/>
                    <a:pt x="47" y="3"/>
                  </a:cubicBezTo>
                  <a:cubicBezTo>
                    <a:pt x="55" y="6"/>
                    <a:pt x="62" y="10"/>
                    <a:pt x="70" y="15"/>
                  </a:cubicBezTo>
                  <a:cubicBezTo>
                    <a:pt x="75" y="18"/>
                    <a:pt x="74" y="23"/>
                    <a:pt x="69" y="26"/>
                  </a:cubicBezTo>
                  <a:cubicBezTo>
                    <a:pt x="57" y="33"/>
                    <a:pt x="50" y="45"/>
                    <a:pt x="43" y="58"/>
                  </a:cubicBezTo>
                  <a:cubicBezTo>
                    <a:pt x="41" y="61"/>
                    <a:pt x="36" y="63"/>
                    <a:pt x="34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105FEB9-7166-4701-9960-4CF311B3BC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83863" y="207963"/>
              <a:ext cx="92075" cy="495300"/>
            </a:xfrm>
            <a:custGeom>
              <a:avLst/>
              <a:gdLst>
                <a:gd name="T0" fmla="*/ 0 w 29"/>
                <a:gd name="T1" fmla="*/ 143 h 155"/>
                <a:gd name="T2" fmla="*/ 5 w 29"/>
                <a:gd name="T3" fmla="*/ 127 h 155"/>
                <a:gd name="T4" fmla="*/ 9 w 29"/>
                <a:gd name="T5" fmla="*/ 39 h 155"/>
                <a:gd name="T6" fmla="*/ 9 w 29"/>
                <a:gd name="T7" fmla="*/ 0 h 155"/>
                <a:gd name="T8" fmla="*/ 21 w 29"/>
                <a:gd name="T9" fmla="*/ 0 h 155"/>
                <a:gd name="T10" fmla="*/ 21 w 29"/>
                <a:gd name="T11" fmla="*/ 45 h 155"/>
                <a:gd name="T12" fmla="*/ 27 w 29"/>
                <a:gd name="T13" fmla="*/ 138 h 155"/>
                <a:gd name="T14" fmla="*/ 29 w 29"/>
                <a:gd name="T15" fmla="*/ 148 h 155"/>
                <a:gd name="T16" fmla="*/ 23 w 29"/>
                <a:gd name="T17" fmla="*/ 153 h 155"/>
                <a:gd name="T18" fmla="*/ 0 w 29"/>
                <a:gd name="T19" fmla="*/ 14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55">
                  <a:moveTo>
                    <a:pt x="0" y="143"/>
                  </a:moveTo>
                  <a:cubicBezTo>
                    <a:pt x="2" y="138"/>
                    <a:pt x="5" y="133"/>
                    <a:pt x="5" y="127"/>
                  </a:cubicBezTo>
                  <a:cubicBezTo>
                    <a:pt x="7" y="98"/>
                    <a:pt x="8" y="69"/>
                    <a:pt x="9" y="39"/>
                  </a:cubicBezTo>
                  <a:cubicBezTo>
                    <a:pt x="9" y="26"/>
                    <a:pt x="9" y="13"/>
                    <a:pt x="9" y="0"/>
                  </a:cubicBezTo>
                  <a:cubicBezTo>
                    <a:pt x="13" y="0"/>
                    <a:pt x="16" y="0"/>
                    <a:pt x="21" y="0"/>
                  </a:cubicBezTo>
                  <a:cubicBezTo>
                    <a:pt x="21" y="15"/>
                    <a:pt x="20" y="30"/>
                    <a:pt x="21" y="45"/>
                  </a:cubicBezTo>
                  <a:cubicBezTo>
                    <a:pt x="23" y="76"/>
                    <a:pt x="25" y="107"/>
                    <a:pt x="27" y="138"/>
                  </a:cubicBezTo>
                  <a:cubicBezTo>
                    <a:pt x="28" y="142"/>
                    <a:pt x="29" y="145"/>
                    <a:pt x="29" y="148"/>
                  </a:cubicBezTo>
                  <a:cubicBezTo>
                    <a:pt x="29" y="152"/>
                    <a:pt x="28" y="155"/>
                    <a:pt x="23" y="153"/>
                  </a:cubicBezTo>
                  <a:cubicBezTo>
                    <a:pt x="16" y="150"/>
                    <a:pt x="8" y="146"/>
                    <a:pt x="0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6C9BC56-B8CE-4713-A1FF-3FEE1106D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04513" y="766763"/>
              <a:ext cx="203200" cy="188913"/>
            </a:xfrm>
            <a:custGeom>
              <a:avLst/>
              <a:gdLst>
                <a:gd name="T0" fmla="*/ 35 w 64"/>
                <a:gd name="T1" fmla="*/ 0 h 59"/>
                <a:gd name="T2" fmla="*/ 60 w 64"/>
                <a:gd name="T3" fmla="*/ 14 h 59"/>
                <a:gd name="T4" fmla="*/ 58 w 64"/>
                <a:gd name="T5" fmla="*/ 23 h 59"/>
                <a:gd name="T6" fmla="*/ 36 w 64"/>
                <a:gd name="T7" fmla="*/ 49 h 59"/>
                <a:gd name="T8" fmla="*/ 32 w 64"/>
                <a:gd name="T9" fmla="*/ 55 h 59"/>
                <a:gd name="T10" fmla="*/ 0 w 64"/>
                <a:gd name="T11" fmla="*/ 39 h 59"/>
                <a:gd name="T12" fmla="*/ 2 w 64"/>
                <a:gd name="T13" fmla="*/ 33 h 59"/>
                <a:gd name="T14" fmla="*/ 21 w 64"/>
                <a:gd name="T15" fmla="*/ 9 h 59"/>
                <a:gd name="T16" fmla="*/ 35 w 64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9">
                  <a:moveTo>
                    <a:pt x="35" y="0"/>
                  </a:moveTo>
                  <a:cubicBezTo>
                    <a:pt x="43" y="5"/>
                    <a:pt x="52" y="9"/>
                    <a:pt x="60" y="14"/>
                  </a:cubicBezTo>
                  <a:cubicBezTo>
                    <a:pt x="64" y="16"/>
                    <a:pt x="62" y="21"/>
                    <a:pt x="58" y="23"/>
                  </a:cubicBezTo>
                  <a:cubicBezTo>
                    <a:pt x="48" y="29"/>
                    <a:pt x="42" y="39"/>
                    <a:pt x="36" y="49"/>
                  </a:cubicBezTo>
                  <a:cubicBezTo>
                    <a:pt x="35" y="51"/>
                    <a:pt x="34" y="53"/>
                    <a:pt x="32" y="55"/>
                  </a:cubicBezTo>
                  <a:cubicBezTo>
                    <a:pt x="25" y="59"/>
                    <a:pt x="1" y="48"/>
                    <a:pt x="0" y="39"/>
                  </a:cubicBezTo>
                  <a:cubicBezTo>
                    <a:pt x="0" y="37"/>
                    <a:pt x="1" y="34"/>
                    <a:pt x="2" y="33"/>
                  </a:cubicBezTo>
                  <a:cubicBezTo>
                    <a:pt x="8" y="24"/>
                    <a:pt x="14" y="16"/>
                    <a:pt x="21" y="9"/>
                  </a:cubicBezTo>
                  <a:cubicBezTo>
                    <a:pt x="24" y="5"/>
                    <a:pt x="29" y="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EF6826E-AB5A-403D-BDC3-72A7981739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6763" y="1025525"/>
              <a:ext cx="290513" cy="150813"/>
            </a:xfrm>
            <a:custGeom>
              <a:avLst/>
              <a:gdLst>
                <a:gd name="T0" fmla="*/ 91 w 91"/>
                <a:gd name="T1" fmla="*/ 31 h 47"/>
                <a:gd name="T2" fmla="*/ 88 w 91"/>
                <a:gd name="T3" fmla="*/ 38 h 47"/>
                <a:gd name="T4" fmla="*/ 75 w 91"/>
                <a:gd name="T5" fmla="*/ 44 h 47"/>
                <a:gd name="T6" fmla="*/ 24 w 91"/>
                <a:gd name="T7" fmla="*/ 30 h 47"/>
                <a:gd name="T8" fmla="*/ 14 w 91"/>
                <a:gd name="T9" fmla="*/ 28 h 47"/>
                <a:gd name="T10" fmla="*/ 5 w 91"/>
                <a:gd name="T11" fmla="*/ 10 h 47"/>
                <a:gd name="T12" fmla="*/ 22 w 91"/>
                <a:gd name="T13" fmla="*/ 5 h 47"/>
                <a:gd name="T14" fmla="*/ 64 w 91"/>
                <a:gd name="T15" fmla="*/ 25 h 47"/>
                <a:gd name="T16" fmla="*/ 77 w 91"/>
                <a:gd name="T17" fmla="*/ 28 h 47"/>
                <a:gd name="T18" fmla="*/ 91 w 91"/>
                <a:gd name="T19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47">
                  <a:moveTo>
                    <a:pt x="91" y="31"/>
                  </a:moveTo>
                  <a:cubicBezTo>
                    <a:pt x="90" y="35"/>
                    <a:pt x="89" y="36"/>
                    <a:pt x="88" y="38"/>
                  </a:cubicBezTo>
                  <a:cubicBezTo>
                    <a:pt x="87" y="47"/>
                    <a:pt x="82" y="46"/>
                    <a:pt x="75" y="44"/>
                  </a:cubicBezTo>
                  <a:cubicBezTo>
                    <a:pt x="58" y="39"/>
                    <a:pt x="41" y="35"/>
                    <a:pt x="24" y="30"/>
                  </a:cubicBezTo>
                  <a:cubicBezTo>
                    <a:pt x="21" y="29"/>
                    <a:pt x="17" y="29"/>
                    <a:pt x="14" y="28"/>
                  </a:cubicBezTo>
                  <a:cubicBezTo>
                    <a:pt x="3" y="26"/>
                    <a:pt x="0" y="20"/>
                    <a:pt x="5" y="10"/>
                  </a:cubicBezTo>
                  <a:cubicBezTo>
                    <a:pt x="8" y="1"/>
                    <a:pt x="14" y="0"/>
                    <a:pt x="22" y="5"/>
                  </a:cubicBezTo>
                  <a:cubicBezTo>
                    <a:pt x="36" y="12"/>
                    <a:pt x="50" y="18"/>
                    <a:pt x="64" y="25"/>
                  </a:cubicBezTo>
                  <a:cubicBezTo>
                    <a:pt x="68" y="27"/>
                    <a:pt x="72" y="27"/>
                    <a:pt x="77" y="28"/>
                  </a:cubicBezTo>
                  <a:cubicBezTo>
                    <a:pt x="81" y="29"/>
                    <a:pt x="86" y="30"/>
                    <a:pt x="9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047D2C6-B70F-4F1F-8918-45E63FBCA3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63238" y="939800"/>
              <a:ext cx="250825" cy="146050"/>
            </a:xfrm>
            <a:custGeom>
              <a:avLst/>
              <a:gdLst>
                <a:gd name="T0" fmla="*/ 8 w 79"/>
                <a:gd name="T1" fmla="*/ 0 h 46"/>
                <a:gd name="T2" fmla="*/ 17 w 79"/>
                <a:gd name="T3" fmla="*/ 5 h 46"/>
                <a:gd name="T4" fmla="*/ 70 w 79"/>
                <a:gd name="T5" fmla="*/ 30 h 46"/>
                <a:gd name="T6" fmla="*/ 73 w 79"/>
                <a:gd name="T7" fmla="*/ 45 h 46"/>
                <a:gd name="T8" fmla="*/ 67 w 79"/>
                <a:gd name="T9" fmla="*/ 45 h 46"/>
                <a:gd name="T10" fmla="*/ 4 w 79"/>
                <a:gd name="T11" fmla="*/ 17 h 46"/>
                <a:gd name="T12" fmla="*/ 0 w 79"/>
                <a:gd name="T13" fmla="*/ 11 h 46"/>
                <a:gd name="T14" fmla="*/ 8 w 79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46">
                  <a:moveTo>
                    <a:pt x="8" y="0"/>
                  </a:moveTo>
                  <a:cubicBezTo>
                    <a:pt x="12" y="2"/>
                    <a:pt x="15" y="4"/>
                    <a:pt x="17" y="5"/>
                  </a:cubicBezTo>
                  <a:cubicBezTo>
                    <a:pt x="35" y="13"/>
                    <a:pt x="52" y="22"/>
                    <a:pt x="70" y="30"/>
                  </a:cubicBezTo>
                  <a:cubicBezTo>
                    <a:pt x="78" y="34"/>
                    <a:pt x="79" y="39"/>
                    <a:pt x="73" y="45"/>
                  </a:cubicBezTo>
                  <a:cubicBezTo>
                    <a:pt x="72" y="46"/>
                    <a:pt x="69" y="46"/>
                    <a:pt x="67" y="45"/>
                  </a:cubicBezTo>
                  <a:cubicBezTo>
                    <a:pt x="46" y="36"/>
                    <a:pt x="25" y="27"/>
                    <a:pt x="4" y="17"/>
                  </a:cubicBezTo>
                  <a:cubicBezTo>
                    <a:pt x="2" y="17"/>
                    <a:pt x="0" y="12"/>
                    <a:pt x="0" y="11"/>
                  </a:cubicBezTo>
                  <a:cubicBezTo>
                    <a:pt x="2" y="7"/>
                    <a:pt x="5" y="4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72716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34ED1920-EC97-B8D0-9BDF-931E4605A2AC}"/>
              </a:ext>
            </a:extLst>
          </p:cNvPr>
          <p:cNvSpPr>
            <a:spLocks/>
          </p:cNvSpPr>
          <p:nvPr userDrawn="1"/>
        </p:nvSpPr>
        <p:spPr bwMode="auto">
          <a:xfrm>
            <a:off x="3175" y="-3175"/>
            <a:ext cx="12192000" cy="1550988"/>
          </a:xfrm>
          <a:custGeom>
            <a:avLst/>
            <a:gdLst>
              <a:gd name="T0" fmla="*/ 0 w 3840"/>
              <a:gd name="T1" fmla="*/ 0 h 486"/>
              <a:gd name="T2" fmla="*/ 3597 w 3840"/>
              <a:gd name="T3" fmla="*/ 0 h 486"/>
              <a:gd name="T4" fmla="*/ 3840 w 3840"/>
              <a:gd name="T5" fmla="*/ 243 h 486"/>
              <a:gd name="T6" fmla="*/ 3840 w 3840"/>
              <a:gd name="T7" fmla="*/ 243 h 486"/>
              <a:gd name="T8" fmla="*/ 3597 w 3840"/>
              <a:gd name="T9" fmla="*/ 486 h 486"/>
              <a:gd name="T10" fmla="*/ 0 w 3840"/>
              <a:gd name="T11" fmla="*/ 486 h 486"/>
              <a:gd name="T12" fmla="*/ 0 w 3840"/>
              <a:gd name="T13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486">
                <a:moveTo>
                  <a:pt x="0" y="0"/>
                </a:moveTo>
                <a:cubicBezTo>
                  <a:pt x="3597" y="0"/>
                  <a:pt x="3597" y="0"/>
                  <a:pt x="3597" y="0"/>
                </a:cubicBezTo>
                <a:cubicBezTo>
                  <a:pt x="3731" y="0"/>
                  <a:pt x="3840" y="109"/>
                  <a:pt x="3840" y="243"/>
                </a:cubicBezTo>
                <a:cubicBezTo>
                  <a:pt x="3840" y="243"/>
                  <a:pt x="3840" y="243"/>
                  <a:pt x="3840" y="243"/>
                </a:cubicBezTo>
                <a:cubicBezTo>
                  <a:pt x="3840" y="378"/>
                  <a:pt x="3731" y="486"/>
                  <a:pt x="3597" y="486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12B7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4D267EE-ECBD-317D-78C2-2EB46B7CDF43}"/>
              </a:ext>
            </a:extLst>
          </p:cNvPr>
          <p:cNvGrpSpPr/>
          <p:nvPr userDrawn="1"/>
        </p:nvGrpSpPr>
        <p:grpSpPr>
          <a:xfrm>
            <a:off x="10671175" y="125413"/>
            <a:ext cx="1158875" cy="1246188"/>
            <a:chOff x="10671175" y="125413"/>
            <a:chExt cx="1158875" cy="124618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B45D7DB-C36E-EA7C-69BA-51C7100BE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3250" y="207963"/>
              <a:ext cx="419100" cy="274638"/>
            </a:xfrm>
            <a:custGeom>
              <a:avLst/>
              <a:gdLst>
                <a:gd name="T0" fmla="*/ 42 w 132"/>
                <a:gd name="T1" fmla="*/ 75 h 86"/>
                <a:gd name="T2" fmla="*/ 124 w 132"/>
                <a:gd name="T3" fmla="*/ 77 h 86"/>
                <a:gd name="T4" fmla="*/ 130 w 132"/>
                <a:gd name="T5" fmla="*/ 62 h 86"/>
                <a:gd name="T6" fmla="*/ 120 w 132"/>
                <a:gd name="T7" fmla="*/ 61 h 86"/>
                <a:gd name="T8" fmla="*/ 39 w 132"/>
                <a:gd name="T9" fmla="*/ 58 h 86"/>
                <a:gd name="T10" fmla="*/ 21 w 132"/>
                <a:gd name="T11" fmla="*/ 18 h 86"/>
                <a:gd name="T12" fmla="*/ 22 w 132"/>
                <a:gd name="T13" fmla="*/ 0 h 86"/>
                <a:gd name="T14" fmla="*/ 19 w 132"/>
                <a:gd name="T15" fmla="*/ 6 h 86"/>
                <a:gd name="T16" fmla="*/ 42 w 132"/>
                <a:gd name="T17" fmla="*/ 7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86">
                  <a:moveTo>
                    <a:pt x="42" y="75"/>
                  </a:moveTo>
                  <a:cubicBezTo>
                    <a:pt x="69" y="86"/>
                    <a:pt x="96" y="86"/>
                    <a:pt x="124" y="77"/>
                  </a:cubicBezTo>
                  <a:cubicBezTo>
                    <a:pt x="132" y="74"/>
                    <a:pt x="131" y="68"/>
                    <a:pt x="130" y="62"/>
                  </a:cubicBezTo>
                  <a:cubicBezTo>
                    <a:pt x="129" y="54"/>
                    <a:pt x="123" y="60"/>
                    <a:pt x="120" y="61"/>
                  </a:cubicBezTo>
                  <a:cubicBezTo>
                    <a:pt x="93" y="66"/>
                    <a:pt x="66" y="66"/>
                    <a:pt x="39" y="58"/>
                  </a:cubicBezTo>
                  <a:cubicBezTo>
                    <a:pt x="19" y="51"/>
                    <a:pt x="13" y="38"/>
                    <a:pt x="21" y="18"/>
                  </a:cubicBezTo>
                  <a:cubicBezTo>
                    <a:pt x="23" y="14"/>
                    <a:pt x="27" y="9"/>
                    <a:pt x="22" y="0"/>
                  </a:cubicBezTo>
                  <a:cubicBezTo>
                    <a:pt x="21" y="3"/>
                    <a:pt x="20" y="4"/>
                    <a:pt x="19" y="6"/>
                  </a:cubicBezTo>
                  <a:cubicBezTo>
                    <a:pt x="0" y="35"/>
                    <a:pt x="9" y="62"/>
                    <a:pt x="42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D1CE43F-E52F-F013-CEC4-D923D293E4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3100" y="157163"/>
              <a:ext cx="349250" cy="190500"/>
            </a:xfrm>
            <a:custGeom>
              <a:avLst/>
              <a:gdLst>
                <a:gd name="T0" fmla="*/ 95 w 110"/>
                <a:gd name="T1" fmla="*/ 40 h 60"/>
                <a:gd name="T2" fmla="*/ 61 w 110"/>
                <a:gd name="T3" fmla="*/ 39 h 60"/>
                <a:gd name="T4" fmla="*/ 18 w 110"/>
                <a:gd name="T5" fmla="*/ 7 h 60"/>
                <a:gd name="T6" fmla="*/ 6 w 110"/>
                <a:gd name="T7" fmla="*/ 3 h 60"/>
                <a:gd name="T8" fmla="*/ 3 w 110"/>
                <a:gd name="T9" fmla="*/ 11 h 60"/>
                <a:gd name="T10" fmla="*/ 35 w 110"/>
                <a:gd name="T11" fmla="*/ 52 h 60"/>
                <a:gd name="T12" fmla="*/ 97 w 110"/>
                <a:gd name="T13" fmla="*/ 60 h 60"/>
                <a:gd name="T14" fmla="*/ 107 w 110"/>
                <a:gd name="T15" fmla="*/ 46 h 60"/>
                <a:gd name="T16" fmla="*/ 107 w 110"/>
                <a:gd name="T17" fmla="*/ 46 h 60"/>
                <a:gd name="T18" fmla="*/ 107 w 110"/>
                <a:gd name="T19" fmla="*/ 46 h 60"/>
                <a:gd name="T20" fmla="*/ 108 w 110"/>
                <a:gd name="T21" fmla="*/ 46 h 60"/>
                <a:gd name="T22" fmla="*/ 107 w 110"/>
                <a:gd name="T23" fmla="*/ 46 h 60"/>
                <a:gd name="T24" fmla="*/ 107 w 110"/>
                <a:gd name="T25" fmla="*/ 46 h 60"/>
                <a:gd name="T26" fmla="*/ 95 w 110"/>
                <a:gd name="T27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60">
                  <a:moveTo>
                    <a:pt x="95" y="40"/>
                  </a:moveTo>
                  <a:cubicBezTo>
                    <a:pt x="84" y="40"/>
                    <a:pt x="72" y="41"/>
                    <a:pt x="61" y="39"/>
                  </a:cubicBezTo>
                  <a:cubicBezTo>
                    <a:pt x="41" y="36"/>
                    <a:pt x="21" y="33"/>
                    <a:pt x="18" y="7"/>
                  </a:cubicBezTo>
                  <a:cubicBezTo>
                    <a:pt x="17" y="0"/>
                    <a:pt x="10" y="3"/>
                    <a:pt x="6" y="3"/>
                  </a:cubicBezTo>
                  <a:cubicBezTo>
                    <a:pt x="0" y="3"/>
                    <a:pt x="3" y="8"/>
                    <a:pt x="3" y="11"/>
                  </a:cubicBezTo>
                  <a:cubicBezTo>
                    <a:pt x="5" y="31"/>
                    <a:pt x="16" y="44"/>
                    <a:pt x="35" y="52"/>
                  </a:cubicBezTo>
                  <a:cubicBezTo>
                    <a:pt x="55" y="60"/>
                    <a:pt x="76" y="59"/>
                    <a:pt x="97" y="60"/>
                  </a:cubicBezTo>
                  <a:cubicBezTo>
                    <a:pt x="108" y="60"/>
                    <a:pt x="110" y="5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8" y="46"/>
                    <a:pt x="108" y="46"/>
                  </a:cubicBezTo>
                  <a:cubicBezTo>
                    <a:pt x="108" y="46"/>
                    <a:pt x="108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5" y="41"/>
                    <a:pt x="101" y="39"/>
                    <a:pt x="95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636FDEF-9A43-C781-B54D-37B89213B8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53750" y="173038"/>
              <a:ext cx="196850" cy="85725"/>
            </a:xfrm>
            <a:custGeom>
              <a:avLst/>
              <a:gdLst>
                <a:gd name="T0" fmla="*/ 48 w 62"/>
                <a:gd name="T1" fmla="*/ 11 h 27"/>
                <a:gd name="T2" fmla="*/ 31 w 62"/>
                <a:gd name="T3" fmla="*/ 9 h 27"/>
                <a:gd name="T4" fmla="*/ 0 w 62"/>
                <a:gd name="T5" fmla="*/ 2 h 27"/>
                <a:gd name="T6" fmla="*/ 52 w 62"/>
                <a:gd name="T7" fmla="*/ 27 h 27"/>
                <a:gd name="T8" fmla="*/ 58 w 62"/>
                <a:gd name="T9" fmla="*/ 17 h 27"/>
                <a:gd name="T10" fmla="*/ 58 w 62"/>
                <a:gd name="T11" fmla="*/ 16 h 27"/>
                <a:gd name="T12" fmla="*/ 58 w 62"/>
                <a:gd name="T13" fmla="*/ 16 h 27"/>
                <a:gd name="T14" fmla="*/ 48 w 62"/>
                <a:gd name="T1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27">
                  <a:moveTo>
                    <a:pt x="48" y="11"/>
                  </a:moveTo>
                  <a:cubicBezTo>
                    <a:pt x="42" y="13"/>
                    <a:pt x="35" y="12"/>
                    <a:pt x="31" y="9"/>
                  </a:cubicBezTo>
                  <a:cubicBezTo>
                    <a:pt x="22" y="0"/>
                    <a:pt x="12" y="4"/>
                    <a:pt x="0" y="2"/>
                  </a:cubicBezTo>
                  <a:cubicBezTo>
                    <a:pt x="13" y="23"/>
                    <a:pt x="31" y="27"/>
                    <a:pt x="52" y="27"/>
                  </a:cubicBezTo>
                  <a:cubicBezTo>
                    <a:pt x="61" y="27"/>
                    <a:pt x="62" y="23"/>
                    <a:pt x="58" y="17"/>
                  </a:cubicBezTo>
                  <a:cubicBezTo>
                    <a:pt x="58" y="17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6" y="12"/>
                    <a:pt x="52" y="10"/>
                    <a:pt x="4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28D4EEE-8844-A3D4-5560-E89C9870B8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53800" y="160338"/>
              <a:ext cx="187325" cy="114300"/>
            </a:xfrm>
            <a:custGeom>
              <a:avLst/>
              <a:gdLst>
                <a:gd name="T0" fmla="*/ 4 w 59"/>
                <a:gd name="T1" fmla="*/ 30 h 36"/>
                <a:gd name="T2" fmla="*/ 59 w 59"/>
                <a:gd name="T3" fmla="*/ 8 h 36"/>
                <a:gd name="T4" fmla="*/ 8 w 59"/>
                <a:gd name="T5" fmla="*/ 16 h 36"/>
                <a:gd name="T6" fmla="*/ 1 w 59"/>
                <a:gd name="T7" fmla="*/ 28 h 36"/>
                <a:gd name="T8" fmla="*/ 4 w 59"/>
                <a:gd name="T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6">
                  <a:moveTo>
                    <a:pt x="4" y="30"/>
                  </a:moveTo>
                  <a:cubicBezTo>
                    <a:pt x="22" y="36"/>
                    <a:pt x="49" y="25"/>
                    <a:pt x="59" y="8"/>
                  </a:cubicBezTo>
                  <a:cubicBezTo>
                    <a:pt x="40" y="0"/>
                    <a:pt x="26" y="20"/>
                    <a:pt x="8" y="16"/>
                  </a:cubicBezTo>
                  <a:cubicBezTo>
                    <a:pt x="5" y="15"/>
                    <a:pt x="3" y="23"/>
                    <a:pt x="1" y="28"/>
                  </a:cubicBezTo>
                  <a:cubicBezTo>
                    <a:pt x="0" y="30"/>
                    <a:pt x="2" y="30"/>
                    <a:pt x="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C143790-1209-5AB9-D3A5-E21CC9EAF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31575" y="312738"/>
              <a:ext cx="428625" cy="322263"/>
            </a:xfrm>
            <a:custGeom>
              <a:avLst/>
              <a:gdLst>
                <a:gd name="T0" fmla="*/ 125 w 135"/>
                <a:gd name="T1" fmla="*/ 25 h 101"/>
                <a:gd name="T2" fmla="*/ 116 w 135"/>
                <a:gd name="T3" fmla="*/ 50 h 101"/>
                <a:gd name="T4" fmla="*/ 105 w 135"/>
                <a:gd name="T5" fmla="*/ 62 h 101"/>
                <a:gd name="T6" fmla="*/ 0 w 135"/>
                <a:gd name="T7" fmla="*/ 58 h 101"/>
                <a:gd name="T8" fmla="*/ 0 w 135"/>
                <a:gd name="T9" fmla="*/ 73 h 101"/>
                <a:gd name="T10" fmla="*/ 37 w 135"/>
                <a:gd name="T11" fmla="*/ 92 h 101"/>
                <a:gd name="T12" fmla="*/ 127 w 135"/>
                <a:gd name="T13" fmla="*/ 49 h 101"/>
                <a:gd name="T14" fmla="*/ 128 w 135"/>
                <a:gd name="T15" fmla="*/ 43 h 101"/>
                <a:gd name="T16" fmla="*/ 130 w 135"/>
                <a:gd name="T17" fmla="*/ 22 h 101"/>
                <a:gd name="T18" fmla="*/ 128 w 135"/>
                <a:gd name="T19" fmla="*/ 5 h 101"/>
                <a:gd name="T20" fmla="*/ 124 w 135"/>
                <a:gd name="T21" fmla="*/ 5 h 101"/>
                <a:gd name="T22" fmla="*/ 125 w 135"/>
                <a:gd name="T23" fmla="*/ 2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" h="101">
                  <a:moveTo>
                    <a:pt x="125" y="25"/>
                  </a:moveTo>
                  <a:cubicBezTo>
                    <a:pt x="124" y="34"/>
                    <a:pt x="122" y="43"/>
                    <a:pt x="116" y="50"/>
                  </a:cubicBezTo>
                  <a:cubicBezTo>
                    <a:pt x="111" y="53"/>
                    <a:pt x="106" y="56"/>
                    <a:pt x="105" y="62"/>
                  </a:cubicBezTo>
                  <a:cubicBezTo>
                    <a:pt x="70" y="87"/>
                    <a:pt x="35" y="79"/>
                    <a:pt x="0" y="58"/>
                  </a:cubicBezTo>
                  <a:cubicBezTo>
                    <a:pt x="0" y="64"/>
                    <a:pt x="0" y="68"/>
                    <a:pt x="0" y="73"/>
                  </a:cubicBezTo>
                  <a:cubicBezTo>
                    <a:pt x="9" y="86"/>
                    <a:pt x="21" y="93"/>
                    <a:pt x="37" y="92"/>
                  </a:cubicBezTo>
                  <a:cubicBezTo>
                    <a:pt x="79" y="101"/>
                    <a:pt x="113" y="86"/>
                    <a:pt x="127" y="49"/>
                  </a:cubicBezTo>
                  <a:cubicBezTo>
                    <a:pt x="128" y="47"/>
                    <a:pt x="128" y="45"/>
                    <a:pt x="128" y="43"/>
                  </a:cubicBezTo>
                  <a:cubicBezTo>
                    <a:pt x="132" y="36"/>
                    <a:pt x="129" y="29"/>
                    <a:pt x="130" y="22"/>
                  </a:cubicBezTo>
                  <a:cubicBezTo>
                    <a:pt x="135" y="16"/>
                    <a:pt x="128" y="11"/>
                    <a:pt x="128" y="5"/>
                  </a:cubicBezTo>
                  <a:cubicBezTo>
                    <a:pt x="126" y="4"/>
                    <a:pt x="123" y="0"/>
                    <a:pt x="124" y="5"/>
                  </a:cubicBezTo>
                  <a:cubicBezTo>
                    <a:pt x="124" y="12"/>
                    <a:pt x="124" y="18"/>
                    <a:pt x="12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1EB4A2-8BBA-915C-420B-99D7DB6E7D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2050" y="214313"/>
              <a:ext cx="409575" cy="271463"/>
            </a:xfrm>
            <a:custGeom>
              <a:avLst/>
              <a:gdLst>
                <a:gd name="T0" fmla="*/ 111 w 129"/>
                <a:gd name="T1" fmla="*/ 15 h 85"/>
                <a:gd name="T2" fmla="*/ 85 w 129"/>
                <a:gd name="T3" fmla="*/ 58 h 85"/>
                <a:gd name="T4" fmla="*/ 10 w 129"/>
                <a:gd name="T5" fmla="*/ 58 h 85"/>
                <a:gd name="T6" fmla="*/ 0 w 129"/>
                <a:gd name="T7" fmla="*/ 65 h 85"/>
                <a:gd name="T8" fmla="*/ 10 w 129"/>
                <a:gd name="T9" fmla="*/ 76 h 85"/>
                <a:gd name="T10" fmla="*/ 94 w 129"/>
                <a:gd name="T11" fmla="*/ 71 h 85"/>
                <a:gd name="T12" fmla="*/ 115 w 129"/>
                <a:gd name="T13" fmla="*/ 9 h 85"/>
                <a:gd name="T14" fmla="*/ 106 w 129"/>
                <a:gd name="T15" fmla="*/ 2 h 85"/>
                <a:gd name="T16" fmla="*/ 111 w 129"/>
                <a:gd name="T17" fmla="*/ 1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85">
                  <a:moveTo>
                    <a:pt x="111" y="15"/>
                  </a:moveTo>
                  <a:cubicBezTo>
                    <a:pt x="117" y="41"/>
                    <a:pt x="111" y="52"/>
                    <a:pt x="85" y="58"/>
                  </a:cubicBezTo>
                  <a:cubicBezTo>
                    <a:pt x="60" y="64"/>
                    <a:pt x="35" y="65"/>
                    <a:pt x="10" y="58"/>
                  </a:cubicBezTo>
                  <a:cubicBezTo>
                    <a:pt x="1" y="55"/>
                    <a:pt x="0" y="58"/>
                    <a:pt x="0" y="65"/>
                  </a:cubicBezTo>
                  <a:cubicBezTo>
                    <a:pt x="0" y="72"/>
                    <a:pt x="5" y="74"/>
                    <a:pt x="10" y="76"/>
                  </a:cubicBezTo>
                  <a:cubicBezTo>
                    <a:pt x="39" y="85"/>
                    <a:pt x="67" y="83"/>
                    <a:pt x="94" y="71"/>
                  </a:cubicBezTo>
                  <a:cubicBezTo>
                    <a:pt x="121" y="58"/>
                    <a:pt x="129" y="36"/>
                    <a:pt x="115" y="9"/>
                  </a:cubicBezTo>
                  <a:cubicBezTo>
                    <a:pt x="113" y="6"/>
                    <a:pt x="113" y="0"/>
                    <a:pt x="106" y="2"/>
                  </a:cubicBezTo>
                  <a:cubicBezTo>
                    <a:pt x="106" y="7"/>
                    <a:pt x="107" y="11"/>
                    <a:pt x="11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64F44F2-8F21-2C01-8012-C51B936D1C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99750" y="893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E68404-45D2-269E-7EC3-9700D712B8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71175" y="125413"/>
              <a:ext cx="1158875" cy="1246188"/>
            </a:xfrm>
            <a:custGeom>
              <a:avLst/>
              <a:gdLst>
                <a:gd name="T0" fmla="*/ 360 w 365"/>
                <a:gd name="T1" fmla="*/ 241 h 391"/>
                <a:gd name="T2" fmla="*/ 359 w 365"/>
                <a:gd name="T3" fmla="*/ 238 h 391"/>
                <a:gd name="T4" fmla="*/ 353 w 365"/>
                <a:gd name="T5" fmla="*/ 192 h 391"/>
                <a:gd name="T6" fmla="*/ 352 w 365"/>
                <a:gd name="T7" fmla="*/ 192 h 391"/>
                <a:gd name="T8" fmla="*/ 335 w 365"/>
                <a:gd name="T9" fmla="*/ 191 h 391"/>
                <a:gd name="T10" fmla="*/ 215 w 365"/>
                <a:gd name="T11" fmla="*/ 183 h 391"/>
                <a:gd name="T12" fmla="*/ 324 w 365"/>
                <a:gd name="T13" fmla="*/ 182 h 391"/>
                <a:gd name="T14" fmla="*/ 345 w 365"/>
                <a:gd name="T15" fmla="*/ 108 h 391"/>
                <a:gd name="T16" fmla="*/ 320 w 365"/>
                <a:gd name="T17" fmla="*/ 153 h 391"/>
                <a:gd name="T18" fmla="*/ 208 w 365"/>
                <a:gd name="T19" fmla="*/ 158 h 391"/>
                <a:gd name="T20" fmla="*/ 210 w 365"/>
                <a:gd name="T21" fmla="*/ 180 h 391"/>
                <a:gd name="T22" fmla="*/ 206 w 365"/>
                <a:gd name="T23" fmla="*/ 167 h 391"/>
                <a:gd name="T24" fmla="*/ 246 w 365"/>
                <a:gd name="T25" fmla="*/ 69 h 391"/>
                <a:gd name="T26" fmla="*/ 311 w 365"/>
                <a:gd name="T27" fmla="*/ 30 h 391"/>
                <a:gd name="T28" fmla="*/ 311 w 365"/>
                <a:gd name="T29" fmla="*/ 19 h 391"/>
                <a:gd name="T30" fmla="*/ 261 w 365"/>
                <a:gd name="T31" fmla="*/ 48 h 391"/>
                <a:gd name="T32" fmla="*/ 208 w 365"/>
                <a:gd name="T33" fmla="*/ 50 h 391"/>
                <a:gd name="T34" fmla="*/ 198 w 365"/>
                <a:gd name="T35" fmla="*/ 7 h 391"/>
                <a:gd name="T36" fmla="*/ 158 w 365"/>
                <a:gd name="T37" fmla="*/ 50 h 391"/>
                <a:gd name="T38" fmla="*/ 162 w 365"/>
                <a:gd name="T39" fmla="*/ 101 h 391"/>
                <a:gd name="T40" fmla="*/ 88 w 365"/>
                <a:gd name="T41" fmla="*/ 135 h 391"/>
                <a:gd name="T42" fmla="*/ 70 w 365"/>
                <a:gd name="T43" fmla="*/ 149 h 391"/>
                <a:gd name="T44" fmla="*/ 159 w 365"/>
                <a:gd name="T45" fmla="*/ 164 h 391"/>
                <a:gd name="T46" fmla="*/ 64 w 365"/>
                <a:gd name="T47" fmla="*/ 173 h 391"/>
                <a:gd name="T48" fmla="*/ 79 w 365"/>
                <a:gd name="T49" fmla="*/ 205 h 391"/>
                <a:gd name="T50" fmla="*/ 160 w 365"/>
                <a:gd name="T51" fmla="*/ 171 h 391"/>
                <a:gd name="T52" fmla="*/ 157 w 365"/>
                <a:gd name="T53" fmla="*/ 180 h 391"/>
                <a:gd name="T54" fmla="*/ 30 w 365"/>
                <a:gd name="T55" fmla="*/ 190 h 391"/>
                <a:gd name="T56" fmla="*/ 9 w 365"/>
                <a:gd name="T57" fmla="*/ 241 h 391"/>
                <a:gd name="T58" fmla="*/ 85 w 365"/>
                <a:gd name="T59" fmla="*/ 312 h 391"/>
                <a:gd name="T60" fmla="*/ 63 w 365"/>
                <a:gd name="T61" fmla="*/ 327 h 391"/>
                <a:gd name="T62" fmla="*/ 9 w 365"/>
                <a:gd name="T63" fmla="*/ 242 h 391"/>
                <a:gd name="T64" fmla="*/ 62 w 365"/>
                <a:gd name="T65" fmla="*/ 378 h 391"/>
                <a:gd name="T66" fmla="*/ 100 w 365"/>
                <a:gd name="T67" fmla="*/ 327 h 391"/>
                <a:gd name="T68" fmla="*/ 120 w 365"/>
                <a:gd name="T69" fmla="*/ 290 h 391"/>
                <a:gd name="T70" fmla="*/ 171 w 365"/>
                <a:gd name="T71" fmla="*/ 219 h 391"/>
                <a:gd name="T72" fmla="*/ 173 w 365"/>
                <a:gd name="T73" fmla="*/ 219 h 391"/>
                <a:gd name="T74" fmla="*/ 194 w 365"/>
                <a:gd name="T75" fmla="*/ 215 h 391"/>
                <a:gd name="T76" fmla="*/ 244 w 365"/>
                <a:gd name="T77" fmla="*/ 283 h 391"/>
                <a:gd name="T78" fmla="*/ 268 w 365"/>
                <a:gd name="T79" fmla="*/ 329 h 391"/>
                <a:gd name="T80" fmla="*/ 289 w 365"/>
                <a:gd name="T81" fmla="*/ 366 h 391"/>
                <a:gd name="T82" fmla="*/ 361 w 365"/>
                <a:gd name="T83" fmla="*/ 312 h 391"/>
                <a:gd name="T84" fmla="*/ 15 w 365"/>
                <a:gd name="T85" fmla="*/ 199 h 391"/>
                <a:gd name="T86" fmla="*/ 79 w 365"/>
                <a:gd name="T87" fmla="*/ 280 h 391"/>
                <a:gd name="T88" fmla="*/ 19 w 365"/>
                <a:gd name="T89" fmla="*/ 344 h 391"/>
                <a:gd name="T90" fmla="*/ 165 w 365"/>
                <a:gd name="T91" fmla="*/ 206 h 391"/>
                <a:gd name="T92" fmla="*/ 166 w 365"/>
                <a:gd name="T93" fmla="*/ 207 h 391"/>
                <a:gd name="T94" fmla="*/ 291 w 365"/>
                <a:gd name="T95" fmla="*/ 315 h 391"/>
                <a:gd name="T96" fmla="*/ 347 w 365"/>
                <a:gd name="T97" fmla="*/ 281 h 391"/>
                <a:gd name="T98" fmla="*/ 292 w 365"/>
                <a:gd name="T99" fmla="*/ 258 h 391"/>
                <a:gd name="T100" fmla="*/ 278 w 365"/>
                <a:gd name="T101" fmla="*/ 271 h 391"/>
                <a:gd name="T102" fmla="*/ 209 w 365"/>
                <a:gd name="T103" fmla="*/ 212 h 391"/>
                <a:gd name="T104" fmla="*/ 201 w 365"/>
                <a:gd name="T105" fmla="*/ 199 h 391"/>
                <a:gd name="T106" fmla="*/ 209 w 365"/>
                <a:gd name="T107" fmla="*/ 212 h 391"/>
                <a:gd name="T108" fmla="*/ 345 w 365"/>
                <a:gd name="T109" fmla="*/ 34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5" h="391">
                  <a:moveTo>
                    <a:pt x="361" y="312"/>
                  </a:moveTo>
                  <a:cubicBezTo>
                    <a:pt x="362" y="310"/>
                    <a:pt x="361" y="308"/>
                    <a:pt x="360" y="306"/>
                  </a:cubicBezTo>
                  <a:cubicBezTo>
                    <a:pt x="362" y="284"/>
                    <a:pt x="359" y="263"/>
                    <a:pt x="360" y="241"/>
                  </a:cubicBezTo>
                  <a:cubicBezTo>
                    <a:pt x="360" y="241"/>
                    <a:pt x="360" y="241"/>
                    <a:pt x="360" y="240"/>
                  </a:cubicBezTo>
                  <a:cubicBezTo>
                    <a:pt x="361" y="239"/>
                    <a:pt x="360" y="239"/>
                    <a:pt x="359" y="238"/>
                  </a:cubicBezTo>
                  <a:cubicBezTo>
                    <a:pt x="359" y="238"/>
                    <a:pt x="359" y="238"/>
                    <a:pt x="359" y="238"/>
                  </a:cubicBezTo>
                  <a:cubicBezTo>
                    <a:pt x="361" y="225"/>
                    <a:pt x="365" y="212"/>
                    <a:pt x="358" y="199"/>
                  </a:cubicBezTo>
                  <a:cubicBezTo>
                    <a:pt x="358" y="197"/>
                    <a:pt x="357" y="195"/>
                    <a:pt x="357" y="193"/>
                  </a:cubicBezTo>
                  <a:cubicBezTo>
                    <a:pt x="358" y="186"/>
                    <a:pt x="354" y="192"/>
                    <a:pt x="353" y="192"/>
                  </a:cubicBezTo>
                  <a:cubicBezTo>
                    <a:pt x="353" y="192"/>
                    <a:pt x="353" y="192"/>
                    <a:pt x="353" y="192"/>
                  </a:cubicBezTo>
                  <a:cubicBezTo>
                    <a:pt x="353" y="192"/>
                    <a:pt x="352" y="192"/>
                    <a:pt x="352" y="192"/>
                  </a:cubicBezTo>
                  <a:cubicBezTo>
                    <a:pt x="352" y="192"/>
                    <a:pt x="352" y="192"/>
                    <a:pt x="352" y="192"/>
                  </a:cubicBezTo>
                  <a:cubicBezTo>
                    <a:pt x="354" y="177"/>
                    <a:pt x="357" y="162"/>
                    <a:pt x="351" y="146"/>
                  </a:cubicBezTo>
                  <a:cubicBezTo>
                    <a:pt x="345" y="156"/>
                    <a:pt x="349" y="168"/>
                    <a:pt x="343" y="177"/>
                  </a:cubicBezTo>
                  <a:cubicBezTo>
                    <a:pt x="338" y="181"/>
                    <a:pt x="338" y="186"/>
                    <a:pt x="335" y="191"/>
                  </a:cubicBezTo>
                  <a:cubicBezTo>
                    <a:pt x="320" y="225"/>
                    <a:pt x="267" y="249"/>
                    <a:pt x="233" y="205"/>
                  </a:cubicBezTo>
                  <a:cubicBezTo>
                    <a:pt x="228" y="198"/>
                    <a:pt x="223" y="191"/>
                    <a:pt x="217" y="185"/>
                  </a:cubicBezTo>
                  <a:cubicBezTo>
                    <a:pt x="216" y="185"/>
                    <a:pt x="216" y="184"/>
                    <a:pt x="215" y="183"/>
                  </a:cubicBezTo>
                  <a:cubicBezTo>
                    <a:pt x="228" y="190"/>
                    <a:pt x="241" y="197"/>
                    <a:pt x="253" y="206"/>
                  </a:cubicBezTo>
                  <a:cubicBezTo>
                    <a:pt x="265" y="216"/>
                    <a:pt x="278" y="214"/>
                    <a:pt x="291" y="207"/>
                  </a:cubicBezTo>
                  <a:cubicBezTo>
                    <a:pt x="303" y="200"/>
                    <a:pt x="314" y="191"/>
                    <a:pt x="324" y="182"/>
                  </a:cubicBezTo>
                  <a:cubicBezTo>
                    <a:pt x="327" y="180"/>
                    <a:pt x="330" y="177"/>
                    <a:pt x="330" y="172"/>
                  </a:cubicBezTo>
                  <a:cubicBezTo>
                    <a:pt x="336" y="165"/>
                    <a:pt x="342" y="158"/>
                    <a:pt x="346" y="149"/>
                  </a:cubicBezTo>
                  <a:cubicBezTo>
                    <a:pt x="353" y="135"/>
                    <a:pt x="353" y="122"/>
                    <a:pt x="345" y="108"/>
                  </a:cubicBezTo>
                  <a:cubicBezTo>
                    <a:pt x="344" y="106"/>
                    <a:pt x="342" y="103"/>
                    <a:pt x="341" y="108"/>
                  </a:cubicBezTo>
                  <a:cubicBezTo>
                    <a:pt x="339" y="111"/>
                    <a:pt x="338" y="114"/>
                    <a:pt x="338" y="116"/>
                  </a:cubicBezTo>
                  <a:cubicBezTo>
                    <a:pt x="336" y="131"/>
                    <a:pt x="330" y="143"/>
                    <a:pt x="320" y="153"/>
                  </a:cubicBezTo>
                  <a:cubicBezTo>
                    <a:pt x="304" y="170"/>
                    <a:pt x="286" y="182"/>
                    <a:pt x="262" y="177"/>
                  </a:cubicBezTo>
                  <a:cubicBezTo>
                    <a:pt x="247" y="175"/>
                    <a:pt x="233" y="170"/>
                    <a:pt x="220" y="161"/>
                  </a:cubicBezTo>
                  <a:cubicBezTo>
                    <a:pt x="217" y="158"/>
                    <a:pt x="213" y="155"/>
                    <a:pt x="208" y="158"/>
                  </a:cubicBezTo>
                  <a:cubicBezTo>
                    <a:pt x="208" y="161"/>
                    <a:pt x="208" y="164"/>
                    <a:pt x="207" y="167"/>
                  </a:cubicBezTo>
                  <a:cubicBezTo>
                    <a:pt x="208" y="171"/>
                    <a:pt x="208" y="174"/>
                    <a:pt x="208" y="177"/>
                  </a:cubicBezTo>
                  <a:cubicBezTo>
                    <a:pt x="208" y="178"/>
                    <a:pt x="209" y="179"/>
                    <a:pt x="210" y="180"/>
                  </a:cubicBezTo>
                  <a:cubicBezTo>
                    <a:pt x="208" y="179"/>
                    <a:pt x="207" y="179"/>
                    <a:pt x="206" y="180"/>
                  </a:cubicBezTo>
                  <a:cubicBezTo>
                    <a:pt x="205" y="181"/>
                    <a:pt x="205" y="181"/>
                    <a:pt x="205" y="182"/>
                  </a:cubicBezTo>
                  <a:cubicBezTo>
                    <a:pt x="206" y="177"/>
                    <a:pt x="206" y="172"/>
                    <a:pt x="206" y="167"/>
                  </a:cubicBezTo>
                  <a:cubicBezTo>
                    <a:pt x="205" y="132"/>
                    <a:pt x="204" y="97"/>
                    <a:pt x="203" y="62"/>
                  </a:cubicBezTo>
                  <a:cubicBezTo>
                    <a:pt x="207" y="68"/>
                    <a:pt x="211" y="70"/>
                    <a:pt x="218" y="69"/>
                  </a:cubicBezTo>
                  <a:cubicBezTo>
                    <a:pt x="227" y="69"/>
                    <a:pt x="236" y="70"/>
                    <a:pt x="246" y="69"/>
                  </a:cubicBezTo>
                  <a:cubicBezTo>
                    <a:pt x="274" y="67"/>
                    <a:pt x="299" y="59"/>
                    <a:pt x="311" y="30"/>
                  </a:cubicBezTo>
                  <a:cubicBezTo>
                    <a:pt x="311" y="30"/>
                    <a:pt x="311" y="30"/>
                    <a:pt x="311" y="30"/>
                  </a:cubicBezTo>
                  <a:cubicBezTo>
                    <a:pt x="311" y="30"/>
                    <a:pt x="311" y="30"/>
                    <a:pt x="311" y="30"/>
                  </a:cubicBezTo>
                  <a:cubicBezTo>
                    <a:pt x="311" y="30"/>
                    <a:pt x="311" y="30"/>
                    <a:pt x="311" y="30"/>
                  </a:cubicBezTo>
                  <a:cubicBezTo>
                    <a:pt x="311" y="30"/>
                    <a:pt x="311" y="30"/>
                    <a:pt x="311" y="30"/>
                  </a:cubicBezTo>
                  <a:cubicBezTo>
                    <a:pt x="311" y="26"/>
                    <a:pt x="311" y="23"/>
                    <a:pt x="311" y="19"/>
                  </a:cubicBezTo>
                  <a:cubicBezTo>
                    <a:pt x="311" y="16"/>
                    <a:pt x="313" y="12"/>
                    <a:pt x="307" y="13"/>
                  </a:cubicBezTo>
                  <a:cubicBezTo>
                    <a:pt x="303" y="13"/>
                    <a:pt x="297" y="10"/>
                    <a:pt x="296" y="17"/>
                  </a:cubicBezTo>
                  <a:cubicBezTo>
                    <a:pt x="295" y="39"/>
                    <a:pt x="278" y="43"/>
                    <a:pt x="261" y="48"/>
                  </a:cubicBezTo>
                  <a:cubicBezTo>
                    <a:pt x="244" y="53"/>
                    <a:pt x="226" y="49"/>
                    <a:pt x="208" y="50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7" y="41"/>
                    <a:pt x="215" y="36"/>
                    <a:pt x="218" y="28"/>
                  </a:cubicBezTo>
                  <a:cubicBezTo>
                    <a:pt x="219" y="24"/>
                    <a:pt x="223" y="19"/>
                    <a:pt x="218" y="16"/>
                  </a:cubicBezTo>
                  <a:cubicBezTo>
                    <a:pt x="211" y="13"/>
                    <a:pt x="208" y="0"/>
                    <a:pt x="198" y="7"/>
                  </a:cubicBezTo>
                  <a:cubicBezTo>
                    <a:pt x="186" y="16"/>
                    <a:pt x="175" y="13"/>
                    <a:pt x="164" y="5"/>
                  </a:cubicBezTo>
                  <a:cubicBezTo>
                    <a:pt x="150" y="9"/>
                    <a:pt x="145" y="17"/>
                    <a:pt x="147" y="31"/>
                  </a:cubicBezTo>
                  <a:cubicBezTo>
                    <a:pt x="154" y="36"/>
                    <a:pt x="154" y="44"/>
                    <a:pt x="158" y="50"/>
                  </a:cubicBezTo>
                  <a:cubicBezTo>
                    <a:pt x="158" y="52"/>
                    <a:pt x="158" y="54"/>
                    <a:pt x="158" y="56"/>
                  </a:cubicBezTo>
                  <a:cubicBezTo>
                    <a:pt x="162" y="59"/>
                    <a:pt x="161" y="64"/>
                    <a:pt x="161" y="67"/>
                  </a:cubicBezTo>
                  <a:cubicBezTo>
                    <a:pt x="163" y="79"/>
                    <a:pt x="159" y="90"/>
                    <a:pt x="162" y="101"/>
                  </a:cubicBezTo>
                  <a:cubicBezTo>
                    <a:pt x="161" y="107"/>
                    <a:pt x="161" y="112"/>
                    <a:pt x="161" y="118"/>
                  </a:cubicBezTo>
                  <a:cubicBezTo>
                    <a:pt x="157" y="118"/>
                    <a:pt x="153" y="119"/>
                    <a:pt x="150" y="121"/>
                  </a:cubicBezTo>
                  <a:cubicBezTo>
                    <a:pt x="131" y="134"/>
                    <a:pt x="110" y="138"/>
                    <a:pt x="88" y="135"/>
                  </a:cubicBezTo>
                  <a:cubicBezTo>
                    <a:pt x="64" y="132"/>
                    <a:pt x="45" y="122"/>
                    <a:pt x="36" y="99"/>
                  </a:cubicBezTo>
                  <a:cubicBezTo>
                    <a:pt x="31" y="88"/>
                    <a:pt x="31" y="76"/>
                    <a:pt x="33" y="64"/>
                  </a:cubicBezTo>
                  <a:cubicBezTo>
                    <a:pt x="18" y="104"/>
                    <a:pt x="39" y="138"/>
                    <a:pt x="70" y="149"/>
                  </a:cubicBezTo>
                  <a:cubicBezTo>
                    <a:pt x="104" y="161"/>
                    <a:pt x="151" y="147"/>
                    <a:pt x="159" y="121"/>
                  </a:cubicBezTo>
                  <a:cubicBezTo>
                    <a:pt x="159" y="131"/>
                    <a:pt x="159" y="138"/>
                    <a:pt x="159" y="145"/>
                  </a:cubicBezTo>
                  <a:cubicBezTo>
                    <a:pt x="159" y="152"/>
                    <a:pt x="159" y="158"/>
                    <a:pt x="159" y="164"/>
                  </a:cubicBezTo>
                  <a:cubicBezTo>
                    <a:pt x="155" y="164"/>
                    <a:pt x="159" y="156"/>
                    <a:pt x="153" y="160"/>
                  </a:cubicBezTo>
                  <a:cubicBezTo>
                    <a:pt x="150" y="162"/>
                    <a:pt x="147" y="164"/>
                    <a:pt x="145" y="166"/>
                  </a:cubicBezTo>
                  <a:cubicBezTo>
                    <a:pt x="119" y="180"/>
                    <a:pt x="92" y="190"/>
                    <a:pt x="64" y="173"/>
                  </a:cubicBezTo>
                  <a:cubicBezTo>
                    <a:pt x="39" y="158"/>
                    <a:pt x="22" y="137"/>
                    <a:pt x="24" y="103"/>
                  </a:cubicBezTo>
                  <a:cubicBezTo>
                    <a:pt x="15" y="115"/>
                    <a:pt x="13" y="126"/>
                    <a:pt x="14" y="138"/>
                  </a:cubicBezTo>
                  <a:cubicBezTo>
                    <a:pt x="26" y="169"/>
                    <a:pt x="51" y="189"/>
                    <a:pt x="79" y="205"/>
                  </a:cubicBezTo>
                  <a:cubicBezTo>
                    <a:pt x="89" y="210"/>
                    <a:pt x="101" y="213"/>
                    <a:pt x="110" y="205"/>
                  </a:cubicBezTo>
                  <a:cubicBezTo>
                    <a:pt x="122" y="193"/>
                    <a:pt x="136" y="186"/>
                    <a:pt x="152" y="180"/>
                  </a:cubicBezTo>
                  <a:cubicBezTo>
                    <a:pt x="155" y="178"/>
                    <a:pt x="158" y="176"/>
                    <a:pt x="160" y="171"/>
                  </a:cubicBezTo>
                  <a:cubicBezTo>
                    <a:pt x="160" y="174"/>
                    <a:pt x="160" y="178"/>
                    <a:pt x="161" y="181"/>
                  </a:cubicBezTo>
                  <a:cubicBezTo>
                    <a:pt x="161" y="181"/>
                    <a:pt x="161" y="182"/>
                    <a:pt x="161" y="182"/>
                  </a:cubicBezTo>
                  <a:cubicBezTo>
                    <a:pt x="160" y="181"/>
                    <a:pt x="159" y="181"/>
                    <a:pt x="157" y="180"/>
                  </a:cubicBezTo>
                  <a:cubicBezTo>
                    <a:pt x="151" y="180"/>
                    <a:pt x="147" y="185"/>
                    <a:pt x="144" y="190"/>
                  </a:cubicBezTo>
                  <a:cubicBezTo>
                    <a:pt x="139" y="196"/>
                    <a:pt x="134" y="202"/>
                    <a:pt x="129" y="208"/>
                  </a:cubicBezTo>
                  <a:cubicBezTo>
                    <a:pt x="94" y="249"/>
                    <a:pt x="43" y="223"/>
                    <a:pt x="30" y="190"/>
                  </a:cubicBezTo>
                  <a:cubicBezTo>
                    <a:pt x="26" y="180"/>
                    <a:pt x="23" y="169"/>
                    <a:pt x="22" y="158"/>
                  </a:cubicBezTo>
                  <a:cubicBezTo>
                    <a:pt x="21" y="149"/>
                    <a:pt x="19" y="148"/>
                    <a:pt x="12" y="148"/>
                  </a:cubicBezTo>
                  <a:cubicBezTo>
                    <a:pt x="13" y="179"/>
                    <a:pt x="5" y="210"/>
                    <a:pt x="9" y="241"/>
                  </a:cubicBezTo>
                  <a:cubicBezTo>
                    <a:pt x="9" y="242"/>
                    <a:pt x="9" y="242"/>
                    <a:pt x="9" y="243"/>
                  </a:cubicBezTo>
                  <a:cubicBezTo>
                    <a:pt x="10" y="265"/>
                    <a:pt x="21" y="282"/>
                    <a:pt x="35" y="298"/>
                  </a:cubicBezTo>
                  <a:cubicBezTo>
                    <a:pt x="49" y="313"/>
                    <a:pt x="65" y="320"/>
                    <a:pt x="85" y="312"/>
                  </a:cubicBezTo>
                  <a:cubicBezTo>
                    <a:pt x="86" y="312"/>
                    <a:pt x="87" y="311"/>
                    <a:pt x="88" y="310"/>
                  </a:cubicBezTo>
                  <a:cubicBezTo>
                    <a:pt x="88" y="310"/>
                    <a:pt x="89" y="310"/>
                    <a:pt x="89" y="310"/>
                  </a:cubicBezTo>
                  <a:cubicBezTo>
                    <a:pt x="80" y="315"/>
                    <a:pt x="71" y="320"/>
                    <a:pt x="63" y="327"/>
                  </a:cubicBezTo>
                  <a:cubicBezTo>
                    <a:pt x="52" y="336"/>
                    <a:pt x="41" y="333"/>
                    <a:pt x="31" y="322"/>
                  </a:cubicBezTo>
                  <a:cubicBezTo>
                    <a:pt x="19" y="307"/>
                    <a:pt x="15" y="288"/>
                    <a:pt x="12" y="270"/>
                  </a:cubicBezTo>
                  <a:cubicBezTo>
                    <a:pt x="10" y="261"/>
                    <a:pt x="8" y="252"/>
                    <a:pt x="9" y="242"/>
                  </a:cubicBezTo>
                  <a:cubicBezTo>
                    <a:pt x="2" y="263"/>
                    <a:pt x="4" y="284"/>
                    <a:pt x="7" y="305"/>
                  </a:cubicBezTo>
                  <a:cubicBezTo>
                    <a:pt x="0" y="327"/>
                    <a:pt x="7" y="347"/>
                    <a:pt x="16" y="367"/>
                  </a:cubicBezTo>
                  <a:cubicBezTo>
                    <a:pt x="26" y="388"/>
                    <a:pt x="43" y="391"/>
                    <a:pt x="62" y="378"/>
                  </a:cubicBezTo>
                  <a:cubicBezTo>
                    <a:pt x="77" y="368"/>
                    <a:pt x="87" y="354"/>
                    <a:pt x="96" y="339"/>
                  </a:cubicBezTo>
                  <a:cubicBezTo>
                    <a:pt x="96" y="339"/>
                    <a:pt x="96" y="339"/>
                    <a:pt x="96" y="339"/>
                  </a:cubicBezTo>
                  <a:cubicBezTo>
                    <a:pt x="100" y="336"/>
                    <a:pt x="103" y="332"/>
                    <a:pt x="100" y="327"/>
                  </a:cubicBezTo>
                  <a:cubicBezTo>
                    <a:pt x="100" y="327"/>
                    <a:pt x="100" y="327"/>
                    <a:pt x="100" y="327"/>
                  </a:cubicBezTo>
                  <a:cubicBezTo>
                    <a:pt x="106" y="314"/>
                    <a:pt x="113" y="302"/>
                    <a:pt x="120" y="290"/>
                  </a:cubicBezTo>
                  <a:cubicBezTo>
                    <a:pt x="120" y="290"/>
                    <a:pt x="120" y="290"/>
                    <a:pt x="120" y="290"/>
                  </a:cubicBezTo>
                  <a:cubicBezTo>
                    <a:pt x="124" y="287"/>
                    <a:pt x="125" y="284"/>
                    <a:pt x="122" y="280"/>
                  </a:cubicBezTo>
                  <a:cubicBezTo>
                    <a:pt x="140" y="261"/>
                    <a:pt x="157" y="241"/>
                    <a:pt x="171" y="219"/>
                  </a:cubicBezTo>
                  <a:cubicBezTo>
                    <a:pt x="171" y="219"/>
                    <a:pt x="171" y="219"/>
                    <a:pt x="171" y="219"/>
                  </a:cubicBezTo>
                  <a:cubicBezTo>
                    <a:pt x="171" y="219"/>
                    <a:pt x="171" y="219"/>
                    <a:pt x="171" y="219"/>
                  </a:cubicBezTo>
                  <a:cubicBezTo>
                    <a:pt x="172" y="219"/>
                    <a:pt x="172" y="219"/>
                    <a:pt x="172" y="219"/>
                  </a:cubicBezTo>
                  <a:cubicBezTo>
                    <a:pt x="173" y="219"/>
                    <a:pt x="173" y="219"/>
                    <a:pt x="173" y="219"/>
                  </a:cubicBezTo>
                  <a:cubicBezTo>
                    <a:pt x="177" y="225"/>
                    <a:pt x="177" y="232"/>
                    <a:pt x="182" y="238"/>
                  </a:cubicBezTo>
                  <a:cubicBezTo>
                    <a:pt x="188" y="232"/>
                    <a:pt x="189" y="225"/>
                    <a:pt x="192" y="219"/>
                  </a:cubicBezTo>
                  <a:cubicBezTo>
                    <a:pt x="193" y="218"/>
                    <a:pt x="193" y="216"/>
                    <a:pt x="194" y="215"/>
                  </a:cubicBezTo>
                  <a:cubicBezTo>
                    <a:pt x="194" y="216"/>
                    <a:pt x="195" y="218"/>
                    <a:pt x="195" y="219"/>
                  </a:cubicBezTo>
                  <a:cubicBezTo>
                    <a:pt x="198" y="224"/>
                    <a:pt x="201" y="228"/>
                    <a:pt x="204" y="233"/>
                  </a:cubicBezTo>
                  <a:cubicBezTo>
                    <a:pt x="216" y="251"/>
                    <a:pt x="231" y="266"/>
                    <a:pt x="244" y="283"/>
                  </a:cubicBezTo>
                  <a:cubicBezTo>
                    <a:pt x="246" y="285"/>
                    <a:pt x="248" y="287"/>
                    <a:pt x="250" y="289"/>
                  </a:cubicBezTo>
                  <a:cubicBezTo>
                    <a:pt x="249" y="290"/>
                    <a:pt x="248" y="291"/>
                    <a:pt x="247" y="293"/>
                  </a:cubicBezTo>
                  <a:cubicBezTo>
                    <a:pt x="254" y="305"/>
                    <a:pt x="261" y="317"/>
                    <a:pt x="268" y="329"/>
                  </a:cubicBezTo>
                  <a:cubicBezTo>
                    <a:pt x="268" y="333"/>
                    <a:pt x="270" y="336"/>
                    <a:pt x="272" y="339"/>
                  </a:cubicBezTo>
                  <a:cubicBezTo>
                    <a:pt x="272" y="340"/>
                    <a:pt x="271" y="341"/>
                    <a:pt x="271" y="342"/>
                  </a:cubicBezTo>
                  <a:cubicBezTo>
                    <a:pt x="276" y="351"/>
                    <a:pt x="282" y="359"/>
                    <a:pt x="289" y="366"/>
                  </a:cubicBezTo>
                  <a:cubicBezTo>
                    <a:pt x="300" y="377"/>
                    <a:pt x="312" y="389"/>
                    <a:pt x="329" y="385"/>
                  </a:cubicBezTo>
                  <a:cubicBezTo>
                    <a:pt x="347" y="381"/>
                    <a:pt x="353" y="365"/>
                    <a:pt x="356" y="349"/>
                  </a:cubicBezTo>
                  <a:cubicBezTo>
                    <a:pt x="359" y="337"/>
                    <a:pt x="363" y="325"/>
                    <a:pt x="361" y="312"/>
                  </a:cubicBezTo>
                  <a:close/>
                  <a:moveTo>
                    <a:pt x="79" y="280"/>
                  </a:moveTo>
                  <a:cubicBezTo>
                    <a:pt x="64" y="287"/>
                    <a:pt x="50" y="284"/>
                    <a:pt x="38" y="272"/>
                  </a:cubicBezTo>
                  <a:cubicBezTo>
                    <a:pt x="18" y="251"/>
                    <a:pt x="14" y="226"/>
                    <a:pt x="15" y="199"/>
                  </a:cubicBezTo>
                  <a:cubicBezTo>
                    <a:pt x="23" y="219"/>
                    <a:pt x="36" y="234"/>
                    <a:pt x="54" y="245"/>
                  </a:cubicBezTo>
                  <a:cubicBezTo>
                    <a:pt x="71" y="256"/>
                    <a:pt x="90" y="265"/>
                    <a:pt x="114" y="254"/>
                  </a:cubicBezTo>
                  <a:cubicBezTo>
                    <a:pt x="102" y="266"/>
                    <a:pt x="91" y="274"/>
                    <a:pt x="79" y="280"/>
                  </a:cubicBezTo>
                  <a:close/>
                  <a:moveTo>
                    <a:pt x="22" y="359"/>
                  </a:moveTo>
                  <a:cubicBezTo>
                    <a:pt x="16" y="350"/>
                    <a:pt x="11" y="339"/>
                    <a:pt x="10" y="328"/>
                  </a:cubicBezTo>
                  <a:cubicBezTo>
                    <a:pt x="12" y="334"/>
                    <a:pt x="15" y="339"/>
                    <a:pt x="19" y="344"/>
                  </a:cubicBezTo>
                  <a:cubicBezTo>
                    <a:pt x="28" y="356"/>
                    <a:pt x="39" y="367"/>
                    <a:pt x="55" y="367"/>
                  </a:cubicBezTo>
                  <a:cubicBezTo>
                    <a:pt x="43" y="373"/>
                    <a:pt x="31" y="371"/>
                    <a:pt x="22" y="359"/>
                  </a:cubicBezTo>
                  <a:close/>
                  <a:moveTo>
                    <a:pt x="165" y="206"/>
                  </a:moveTo>
                  <a:cubicBezTo>
                    <a:pt x="165" y="206"/>
                    <a:pt x="166" y="206"/>
                    <a:pt x="166" y="205"/>
                  </a:cubicBezTo>
                  <a:cubicBezTo>
                    <a:pt x="166" y="206"/>
                    <a:pt x="166" y="206"/>
                    <a:pt x="166" y="207"/>
                  </a:cubicBezTo>
                  <a:cubicBezTo>
                    <a:pt x="166" y="207"/>
                    <a:pt x="166" y="207"/>
                    <a:pt x="166" y="207"/>
                  </a:cubicBezTo>
                  <a:cubicBezTo>
                    <a:pt x="166" y="207"/>
                    <a:pt x="165" y="207"/>
                    <a:pt x="165" y="206"/>
                  </a:cubicBezTo>
                  <a:close/>
                  <a:moveTo>
                    <a:pt x="303" y="322"/>
                  </a:moveTo>
                  <a:cubicBezTo>
                    <a:pt x="299" y="320"/>
                    <a:pt x="295" y="317"/>
                    <a:pt x="291" y="315"/>
                  </a:cubicBezTo>
                  <a:cubicBezTo>
                    <a:pt x="309" y="317"/>
                    <a:pt x="321" y="308"/>
                    <a:pt x="333" y="296"/>
                  </a:cubicBezTo>
                  <a:cubicBezTo>
                    <a:pt x="341" y="287"/>
                    <a:pt x="346" y="277"/>
                    <a:pt x="351" y="266"/>
                  </a:cubicBezTo>
                  <a:cubicBezTo>
                    <a:pt x="350" y="271"/>
                    <a:pt x="349" y="276"/>
                    <a:pt x="347" y="281"/>
                  </a:cubicBezTo>
                  <a:cubicBezTo>
                    <a:pt x="344" y="294"/>
                    <a:pt x="341" y="306"/>
                    <a:pt x="333" y="317"/>
                  </a:cubicBezTo>
                  <a:cubicBezTo>
                    <a:pt x="324" y="329"/>
                    <a:pt x="315" y="331"/>
                    <a:pt x="303" y="322"/>
                  </a:cubicBezTo>
                  <a:close/>
                  <a:moveTo>
                    <a:pt x="292" y="258"/>
                  </a:moveTo>
                  <a:cubicBezTo>
                    <a:pt x="318" y="248"/>
                    <a:pt x="339" y="234"/>
                    <a:pt x="348" y="209"/>
                  </a:cubicBezTo>
                  <a:cubicBezTo>
                    <a:pt x="346" y="227"/>
                    <a:pt x="343" y="244"/>
                    <a:pt x="333" y="259"/>
                  </a:cubicBezTo>
                  <a:cubicBezTo>
                    <a:pt x="319" y="280"/>
                    <a:pt x="300" y="285"/>
                    <a:pt x="278" y="271"/>
                  </a:cubicBezTo>
                  <a:cubicBezTo>
                    <a:pt x="273" y="268"/>
                    <a:pt x="268" y="264"/>
                    <a:pt x="263" y="261"/>
                  </a:cubicBezTo>
                  <a:cubicBezTo>
                    <a:pt x="273" y="264"/>
                    <a:pt x="283" y="262"/>
                    <a:pt x="292" y="258"/>
                  </a:cubicBezTo>
                  <a:close/>
                  <a:moveTo>
                    <a:pt x="209" y="212"/>
                  </a:moveTo>
                  <a:cubicBezTo>
                    <a:pt x="207" y="209"/>
                    <a:pt x="203" y="205"/>
                    <a:pt x="199" y="207"/>
                  </a:cubicBezTo>
                  <a:cubicBezTo>
                    <a:pt x="199" y="207"/>
                    <a:pt x="199" y="207"/>
                    <a:pt x="198" y="207"/>
                  </a:cubicBezTo>
                  <a:cubicBezTo>
                    <a:pt x="200" y="204"/>
                    <a:pt x="201" y="202"/>
                    <a:pt x="201" y="199"/>
                  </a:cubicBezTo>
                  <a:cubicBezTo>
                    <a:pt x="203" y="204"/>
                    <a:pt x="206" y="208"/>
                    <a:pt x="212" y="212"/>
                  </a:cubicBezTo>
                  <a:cubicBezTo>
                    <a:pt x="224" y="220"/>
                    <a:pt x="234" y="231"/>
                    <a:pt x="242" y="243"/>
                  </a:cubicBezTo>
                  <a:cubicBezTo>
                    <a:pt x="229" y="235"/>
                    <a:pt x="219" y="224"/>
                    <a:pt x="209" y="212"/>
                  </a:cubicBezTo>
                  <a:close/>
                  <a:moveTo>
                    <a:pt x="348" y="352"/>
                  </a:moveTo>
                  <a:cubicBezTo>
                    <a:pt x="339" y="369"/>
                    <a:pt x="326" y="374"/>
                    <a:pt x="309" y="367"/>
                  </a:cubicBezTo>
                  <a:cubicBezTo>
                    <a:pt x="325" y="367"/>
                    <a:pt x="336" y="359"/>
                    <a:pt x="345" y="347"/>
                  </a:cubicBezTo>
                  <a:cubicBezTo>
                    <a:pt x="350" y="340"/>
                    <a:pt x="353" y="333"/>
                    <a:pt x="356" y="325"/>
                  </a:cubicBezTo>
                  <a:cubicBezTo>
                    <a:pt x="354" y="334"/>
                    <a:pt x="352" y="343"/>
                    <a:pt x="348" y="3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928052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597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264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941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569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174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434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13FD4F-37FC-4140-A23C-5F8AA425D027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ACE7D0-36FF-4799-9220-D4C360F1A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3CF263-227F-47FD-B0FD-F2648B37E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88439F-4606-406A-82E1-AC00408B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8E68E1-EC04-4ACC-9149-718EC979C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3E833B-2AE8-4437-B322-67436FE74C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A0C740-502E-42E7-B67F-9F63D041C7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F8A8E5AD-A710-CE8C-B36D-FFE4DE1848C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75" y="0"/>
            <a:ext cx="12198350" cy="1552575"/>
            <a:chOff x="-2" y="0"/>
            <a:chExt cx="7684" cy="97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22EAE62-4946-059B-BAAA-25A019F6BE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" y="0"/>
              <a:ext cx="7684" cy="978"/>
            </a:xfrm>
            <a:custGeom>
              <a:avLst/>
              <a:gdLst>
                <a:gd name="T0" fmla="*/ 0 w 3839"/>
                <a:gd name="T1" fmla="*/ 0 h 486"/>
                <a:gd name="T2" fmla="*/ 3596 w 3839"/>
                <a:gd name="T3" fmla="*/ 0 h 486"/>
                <a:gd name="T4" fmla="*/ 3839 w 3839"/>
                <a:gd name="T5" fmla="*/ 243 h 486"/>
                <a:gd name="T6" fmla="*/ 3839 w 3839"/>
                <a:gd name="T7" fmla="*/ 243 h 486"/>
                <a:gd name="T8" fmla="*/ 3596 w 3839"/>
                <a:gd name="T9" fmla="*/ 486 h 486"/>
                <a:gd name="T10" fmla="*/ 0 w 3839"/>
                <a:gd name="T11" fmla="*/ 486 h 486"/>
                <a:gd name="T12" fmla="*/ 0 w 3839"/>
                <a:gd name="T13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9" h="486">
                  <a:moveTo>
                    <a:pt x="0" y="0"/>
                  </a:moveTo>
                  <a:cubicBezTo>
                    <a:pt x="3596" y="0"/>
                    <a:pt x="3596" y="0"/>
                    <a:pt x="3596" y="0"/>
                  </a:cubicBezTo>
                  <a:cubicBezTo>
                    <a:pt x="3730" y="0"/>
                    <a:pt x="3839" y="109"/>
                    <a:pt x="3839" y="243"/>
                  </a:cubicBezTo>
                  <a:cubicBezTo>
                    <a:pt x="3839" y="243"/>
                    <a:pt x="3839" y="243"/>
                    <a:pt x="3839" y="243"/>
                  </a:cubicBezTo>
                  <a:cubicBezTo>
                    <a:pt x="3839" y="377"/>
                    <a:pt x="3730" y="486"/>
                    <a:pt x="3596" y="486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1C53C0A-0738-C351-BFC5-B05930DDB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9" y="141"/>
              <a:ext cx="569" cy="467"/>
            </a:xfrm>
            <a:custGeom>
              <a:avLst/>
              <a:gdLst>
                <a:gd name="T0" fmla="*/ 133 w 284"/>
                <a:gd name="T1" fmla="*/ 227 h 232"/>
                <a:gd name="T2" fmla="*/ 133 w 284"/>
                <a:gd name="T3" fmla="*/ 203 h 232"/>
                <a:gd name="T4" fmla="*/ 159 w 284"/>
                <a:gd name="T5" fmla="*/ 196 h 232"/>
                <a:gd name="T6" fmla="*/ 169 w 284"/>
                <a:gd name="T7" fmla="*/ 198 h 232"/>
                <a:gd name="T8" fmla="*/ 242 w 284"/>
                <a:gd name="T9" fmla="*/ 204 h 232"/>
                <a:gd name="T10" fmla="*/ 250 w 284"/>
                <a:gd name="T11" fmla="*/ 207 h 232"/>
                <a:gd name="T12" fmla="*/ 264 w 284"/>
                <a:gd name="T13" fmla="*/ 202 h 232"/>
                <a:gd name="T14" fmla="*/ 267 w 284"/>
                <a:gd name="T15" fmla="*/ 196 h 232"/>
                <a:gd name="T16" fmla="*/ 265 w 284"/>
                <a:gd name="T17" fmla="*/ 175 h 232"/>
                <a:gd name="T18" fmla="*/ 265 w 284"/>
                <a:gd name="T19" fmla="*/ 141 h 232"/>
                <a:gd name="T20" fmla="*/ 274 w 284"/>
                <a:gd name="T21" fmla="*/ 133 h 232"/>
                <a:gd name="T22" fmla="*/ 284 w 284"/>
                <a:gd name="T23" fmla="*/ 110 h 232"/>
                <a:gd name="T24" fmla="*/ 224 w 284"/>
                <a:gd name="T25" fmla="*/ 24 h 232"/>
                <a:gd name="T26" fmla="*/ 70 w 284"/>
                <a:gd name="T27" fmla="*/ 18 h 232"/>
                <a:gd name="T28" fmla="*/ 1 w 284"/>
                <a:gd name="T29" fmla="*/ 106 h 232"/>
                <a:gd name="T30" fmla="*/ 1 w 284"/>
                <a:gd name="T31" fmla="*/ 116 h 232"/>
                <a:gd name="T32" fmla="*/ 25 w 284"/>
                <a:gd name="T33" fmla="*/ 137 h 232"/>
                <a:gd name="T34" fmla="*/ 36 w 284"/>
                <a:gd name="T35" fmla="*/ 137 h 232"/>
                <a:gd name="T36" fmla="*/ 43 w 284"/>
                <a:gd name="T37" fmla="*/ 155 h 232"/>
                <a:gd name="T38" fmla="*/ 44 w 284"/>
                <a:gd name="T39" fmla="*/ 193 h 232"/>
                <a:gd name="T40" fmla="*/ 88 w 284"/>
                <a:gd name="T41" fmla="*/ 230 h 232"/>
                <a:gd name="T42" fmla="*/ 103 w 284"/>
                <a:gd name="T43" fmla="*/ 230 h 232"/>
                <a:gd name="T44" fmla="*/ 119 w 284"/>
                <a:gd name="T45" fmla="*/ 224 h 232"/>
                <a:gd name="T46" fmla="*/ 126 w 284"/>
                <a:gd name="T47" fmla="*/ 224 h 232"/>
                <a:gd name="T48" fmla="*/ 133 w 284"/>
                <a:gd name="T49" fmla="*/ 22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4" h="232">
                  <a:moveTo>
                    <a:pt x="133" y="227"/>
                  </a:moveTo>
                  <a:cubicBezTo>
                    <a:pt x="133" y="218"/>
                    <a:pt x="132" y="210"/>
                    <a:pt x="133" y="203"/>
                  </a:cubicBezTo>
                  <a:cubicBezTo>
                    <a:pt x="135" y="191"/>
                    <a:pt x="151" y="184"/>
                    <a:pt x="159" y="196"/>
                  </a:cubicBezTo>
                  <a:cubicBezTo>
                    <a:pt x="161" y="198"/>
                    <a:pt x="166" y="199"/>
                    <a:pt x="169" y="198"/>
                  </a:cubicBezTo>
                  <a:cubicBezTo>
                    <a:pt x="194" y="190"/>
                    <a:pt x="218" y="196"/>
                    <a:pt x="242" y="204"/>
                  </a:cubicBezTo>
                  <a:cubicBezTo>
                    <a:pt x="245" y="205"/>
                    <a:pt x="248" y="206"/>
                    <a:pt x="250" y="207"/>
                  </a:cubicBezTo>
                  <a:cubicBezTo>
                    <a:pt x="256" y="210"/>
                    <a:pt x="261" y="209"/>
                    <a:pt x="264" y="202"/>
                  </a:cubicBezTo>
                  <a:cubicBezTo>
                    <a:pt x="265" y="200"/>
                    <a:pt x="266" y="198"/>
                    <a:pt x="267" y="196"/>
                  </a:cubicBezTo>
                  <a:cubicBezTo>
                    <a:pt x="272" y="188"/>
                    <a:pt x="273" y="182"/>
                    <a:pt x="265" y="175"/>
                  </a:cubicBezTo>
                  <a:cubicBezTo>
                    <a:pt x="256" y="165"/>
                    <a:pt x="257" y="152"/>
                    <a:pt x="265" y="141"/>
                  </a:cubicBezTo>
                  <a:cubicBezTo>
                    <a:pt x="268" y="138"/>
                    <a:pt x="270" y="134"/>
                    <a:pt x="274" y="133"/>
                  </a:cubicBezTo>
                  <a:cubicBezTo>
                    <a:pt x="284" y="128"/>
                    <a:pt x="284" y="119"/>
                    <a:pt x="284" y="110"/>
                  </a:cubicBezTo>
                  <a:cubicBezTo>
                    <a:pt x="282" y="68"/>
                    <a:pt x="263" y="40"/>
                    <a:pt x="224" y="24"/>
                  </a:cubicBezTo>
                  <a:cubicBezTo>
                    <a:pt x="173" y="4"/>
                    <a:pt x="122" y="0"/>
                    <a:pt x="70" y="18"/>
                  </a:cubicBezTo>
                  <a:cubicBezTo>
                    <a:pt x="28" y="32"/>
                    <a:pt x="7" y="64"/>
                    <a:pt x="1" y="106"/>
                  </a:cubicBezTo>
                  <a:cubicBezTo>
                    <a:pt x="0" y="109"/>
                    <a:pt x="0" y="112"/>
                    <a:pt x="1" y="116"/>
                  </a:cubicBezTo>
                  <a:cubicBezTo>
                    <a:pt x="2" y="133"/>
                    <a:pt x="8" y="138"/>
                    <a:pt x="25" y="137"/>
                  </a:cubicBezTo>
                  <a:cubicBezTo>
                    <a:pt x="29" y="137"/>
                    <a:pt x="32" y="137"/>
                    <a:pt x="36" y="137"/>
                  </a:cubicBezTo>
                  <a:cubicBezTo>
                    <a:pt x="45" y="139"/>
                    <a:pt x="48" y="147"/>
                    <a:pt x="43" y="155"/>
                  </a:cubicBezTo>
                  <a:cubicBezTo>
                    <a:pt x="36" y="168"/>
                    <a:pt x="36" y="181"/>
                    <a:pt x="44" y="193"/>
                  </a:cubicBezTo>
                  <a:cubicBezTo>
                    <a:pt x="55" y="210"/>
                    <a:pt x="70" y="222"/>
                    <a:pt x="88" y="230"/>
                  </a:cubicBezTo>
                  <a:cubicBezTo>
                    <a:pt x="92" y="232"/>
                    <a:pt x="98" y="231"/>
                    <a:pt x="103" y="230"/>
                  </a:cubicBezTo>
                  <a:cubicBezTo>
                    <a:pt x="108" y="229"/>
                    <a:pt x="114" y="226"/>
                    <a:pt x="119" y="224"/>
                  </a:cubicBezTo>
                  <a:cubicBezTo>
                    <a:pt x="121" y="223"/>
                    <a:pt x="124" y="224"/>
                    <a:pt x="126" y="224"/>
                  </a:cubicBezTo>
                  <a:cubicBezTo>
                    <a:pt x="128" y="225"/>
                    <a:pt x="130" y="226"/>
                    <a:pt x="133" y="2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04D92B0-CBC4-D310-612E-77AB441408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4" y="527"/>
              <a:ext cx="298" cy="280"/>
            </a:xfrm>
            <a:custGeom>
              <a:avLst/>
              <a:gdLst>
                <a:gd name="T0" fmla="*/ 119 w 149"/>
                <a:gd name="T1" fmla="*/ 84 h 139"/>
                <a:gd name="T2" fmla="*/ 96 w 149"/>
                <a:gd name="T3" fmla="*/ 83 h 139"/>
                <a:gd name="T4" fmla="*/ 88 w 149"/>
                <a:gd name="T5" fmla="*/ 74 h 139"/>
                <a:gd name="T6" fmla="*/ 90 w 149"/>
                <a:gd name="T7" fmla="*/ 29 h 139"/>
                <a:gd name="T8" fmla="*/ 88 w 149"/>
                <a:gd name="T9" fmla="*/ 12 h 139"/>
                <a:gd name="T10" fmla="*/ 68 w 149"/>
                <a:gd name="T11" fmla="*/ 16 h 139"/>
                <a:gd name="T12" fmla="*/ 36 w 149"/>
                <a:gd name="T13" fmla="*/ 24 h 139"/>
                <a:gd name="T14" fmla="*/ 23 w 149"/>
                <a:gd name="T15" fmla="*/ 13 h 139"/>
                <a:gd name="T16" fmla="*/ 6 w 149"/>
                <a:gd name="T17" fmla="*/ 3 h 139"/>
                <a:gd name="T18" fmla="*/ 6 w 149"/>
                <a:gd name="T19" fmla="*/ 23 h 139"/>
                <a:gd name="T20" fmla="*/ 38 w 149"/>
                <a:gd name="T21" fmla="*/ 88 h 139"/>
                <a:gd name="T22" fmla="*/ 48 w 149"/>
                <a:gd name="T23" fmla="*/ 102 h 139"/>
                <a:gd name="T24" fmla="*/ 116 w 149"/>
                <a:gd name="T25" fmla="*/ 136 h 139"/>
                <a:gd name="T26" fmla="*/ 132 w 149"/>
                <a:gd name="T27" fmla="*/ 139 h 139"/>
                <a:gd name="T28" fmla="*/ 141 w 149"/>
                <a:gd name="T29" fmla="*/ 128 h 139"/>
                <a:gd name="T30" fmla="*/ 146 w 149"/>
                <a:gd name="T31" fmla="*/ 98 h 139"/>
                <a:gd name="T32" fmla="*/ 149 w 149"/>
                <a:gd name="T33" fmla="*/ 91 h 139"/>
                <a:gd name="T34" fmla="*/ 130 w 149"/>
                <a:gd name="T35" fmla="*/ 85 h 139"/>
                <a:gd name="T36" fmla="*/ 130 w 149"/>
                <a:gd name="T37" fmla="*/ 86 h 139"/>
                <a:gd name="T38" fmla="*/ 118 w 149"/>
                <a:gd name="T39" fmla="*/ 84 h 139"/>
                <a:gd name="T40" fmla="*/ 119 w 149"/>
                <a:gd name="T41" fmla="*/ 8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139">
                  <a:moveTo>
                    <a:pt x="119" y="84"/>
                  </a:moveTo>
                  <a:cubicBezTo>
                    <a:pt x="111" y="84"/>
                    <a:pt x="104" y="84"/>
                    <a:pt x="96" y="83"/>
                  </a:cubicBezTo>
                  <a:cubicBezTo>
                    <a:pt x="91" y="83"/>
                    <a:pt x="88" y="79"/>
                    <a:pt x="88" y="74"/>
                  </a:cubicBezTo>
                  <a:cubicBezTo>
                    <a:pt x="86" y="59"/>
                    <a:pt x="84" y="44"/>
                    <a:pt x="90" y="29"/>
                  </a:cubicBezTo>
                  <a:cubicBezTo>
                    <a:pt x="93" y="24"/>
                    <a:pt x="94" y="16"/>
                    <a:pt x="88" y="12"/>
                  </a:cubicBezTo>
                  <a:cubicBezTo>
                    <a:pt x="81" y="8"/>
                    <a:pt x="74" y="9"/>
                    <a:pt x="68" y="16"/>
                  </a:cubicBezTo>
                  <a:cubicBezTo>
                    <a:pt x="58" y="24"/>
                    <a:pt x="48" y="28"/>
                    <a:pt x="36" y="24"/>
                  </a:cubicBezTo>
                  <a:cubicBezTo>
                    <a:pt x="30" y="22"/>
                    <a:pt x="26" y="19"/>
                    <a:pt x="23" y="13"/>
                  </a:cubicBezTo>
                  <a:cubicBezTo>
                    <a:pt x="19" y="3"/>
                    <a:pt x="12" y="0"/>
                    <a:pt x="6" y="3"/>
                  </a:cubicBezTo>
                  <a:cubicBezTo>
                    <a:pt x="0" y="7"/>
                    <a:pt x="1" y="13"/>
                    <a:pt x="6" y="23"/>
                  </a:cubicBezTo>
                  <a:cubicBezTo>
                    <a:pt x="17" y="44"/>
                    <a:pt x="27" y="66"/>
                    <a:pt x="38" y="88"/>
                  </a:cubicBezTo>
                  <a:cubicBezTo>
                    <a:pt x="40" y="93"/>
                    <a:pt x="44" y="100"/>
                    <a:pt x="48" y="102"/>
                  </a:cubicBezTo>
                  <a:cubicBezTo>
                    <a:pt x="70" y="114"/>
                    <a:pt x="93" y="125"/>
                    <a:pt x="116" y="136"/>
                  </a:cubicBezTo>
                  <a:cubicBezTo>
                    <a:pt x="120" y="138"/>
                    <a:pt x="127" y="139"/>
                    <a:pt x="132" y="139"/>
                  </a:cubicBezTo>
                  <a:cubicBezTo>
                    <a:pt x="140" y="139"/>
                    <a:pt x="143" y="135"/>
                    <a:pt x="141" y="128"/>
                  </a:cubicBezTo>
                  <a:cubicBezTo>
                    <a:pt x="140" y="117"/>
                    <a:pt x="140" y="107"/>
                    <a:pt x="146" y="98"/>
                  </a:cubicBezTo>
                  <a:cubicBezTo>
                    <a:pt x="147" y="96"/>
                    <a:pt x="148" y="94"/>
                    <a:pt x="149" y="91"/>
                  </a:cubicBezTo>
                  <a:cubicBezTo>
                    <a:pt x="142" y="89"/>
                    <a:pt x="136" y="87"/>
                    <a:pt x="130" y="85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26" y="85"/>
                    <a:pt x="122" y="90"/>
                    <a:pt x="118" y="84"/>
                  </a:cubicBezTo>
                  <a:lnTo>
                    <a:pt x="119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0838D87-CF6D-805F-9F06-EFD9748D75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8" y="451"/>
              <a:ext cx="130" cy="215"/>
            </a:xfrm>
            <a:custGeom>
              <a:avLst/>
              <a:gdLst>
                <a:gd name="T0" fmla="*/ 29 w 65"/>
                <a:gd name="T1" fmla="*/ 98 h 107"/>
                <a:gd name="T2" fmla="*/ 39 w 65"/>
                <a:gd name="T3" fmla="*/ 95 h 107"/>
                <a:gd name="T4" fmla="*/ 52 w 65"/>
                <a:gd name="T5" fmla="*/ 94 h 107"/>
                <a:gd name="T6" fmla="*/ 65 w 65"/>
                <a:gd name="T7" fmla="*/ 92 h 107"/>
                <a:gd name="T8" fmla="*/ 63 w 65"/>
                <a:gd name="T9" fmla="*/ 85 h 107"/>
                <a:gd name="T10" fmla="*/ 61 w 65"/>
                <a:gd name="T11" fmla="*/ 45 h 107"/>
                <a:gd name="T12" fmla="*/ 64 w 65"/>
                <a:gd name="T13" fmla="*/ 25 h 107"/>
                <a:gd name="T14" fmla="*/ 57 w 65"/>
                <a:gd name="T15" fmla="*/ 12 h 107"/>
                <a:gd name="T16" fmla="*/ 47 w 65"/>
                <a:gd name="T17" fmla="*/ 0 h 107"/>
                <a:gd name="T18" fmla="*/ 50 w 65"/>
                <a:gd name="T19" fmla="*/ 15 h 107"/>
                <a:gd name="T20" fmla="*/ 50 w 65"/>
                <a:gd name="T21" fmla="*/ 33 h 107"/>
                <a:gd name="T22" fmla="*/ 40 w 65"/>
                <a:gd name="T23" fmla="*/ 55 h 107"/>
                <a:gd name="T24" fmla="*/ 26 w 65"/>
                <a:gd name="T25" fmla="*/ 60 h 107"/>
                <a:gd name="T26" fmla="*/ 8 w 65"/>
                <a:gd name="T27" fmla="*/ 54 h 107"/>
                <a:gd name="T28" fmla="*/ 1 w 65"/>
                <a:gd name="T29" fmla="*/ 76 h 107"/>
                <a:gd name="T30" fmla="*/ 1 w 65"/>
                <a:gd name="T31" fmla="*/ 95 h 107"/>
                <a:gd name="T32" fmla="*/ 1 w 65"/>
                <a:gd name="T33" fmla="*/ 101 h 107"/>
                <a:gd name="T34" fmla="*/ 2 w 65"/>
                <a:gd name="T35" fmla="*/ 105 h 107"/>
                <a:gd name="T36" fmla="*/ 12 w 65"/>
                <a:gd name="T37" fmla="*/ 105 h 107"/>
                <a:gd name="T38" fmla="*/ 13 w 65"/>
                <a:gd name="T39" fmla="*/ 99 h 107"/>
                <a:gd name="T40" fmla="*/ 5 w 65"/>
                <a:gd name="T41" fmla="*/ 94 h 107"/>
                <a:gd name="T42" fmla="*/ 15 w 65"/>
                <a:gd name="T43" fmla="*/ 96 h 107"/>
                <a:gd name="T44" fmla="*/ 15 w 65"/>
                <a:gd name="T45" fmla="*/ 107 h 107"/>
                <a:gd name="T46" fmla="*/ 27 w 65"/>
                <a:gd name="T47" fmla="*/ 103 h 107"/>
                <a:gd name="T48" fmla="*/ 20 w 65"/>
                <a:gd name="T49" fmla="*/ 93 h 107"/>
                <a:gd name="T50" fmla="*/ 29 w 65"/>
                <a:gd name="T51" fmla="*/ 97 h 107"/>
                <a:gd name="T52" fmla="*/ 29 w 65"/>
                <a:gd name="T53" fmla="*/ 9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107">
                  <a:moveTo>
                    <a:pt x="29" y="98"/>
                  </a:moveTo>
                  <a:cubicBezTo>
                    <a:pt x="32" y="97"/>
                    <a:pt x="35" y="96"/>
                    <a:pt x="39" y="95"/>
                  </a:cubicBezTo>
                  <a:cubicBezTo>
                    <a:pt x="43" y="94"/>
                    <a:pt x="48" y="94"/>
                    <a:pt x="52" y="94"/>
                  </a:cubicBezTo>
                  <a:cubicBezTo>
                    <a:pt x="56" y="93"/>
                    <a:pt x="60" y="93"/>
                    <a:pt x="65" y="92"/>
                  </a:cubicBezTo>
                  <a:cubicBezTo>
                    <a:pt x="64" y="90"/>
                    <a:pt x="65" y="87"/>
                    <a:pt x="63" y="85"/>
                  </a:cubicBezTo>
                  <a:cubicBezTo>
                    <a:pt x="52" y="72"/>
                    <a:pt x="56" y="59"/>
                    <a:pt x="61" y="45"/>
                  </a:cubicBezTo>
                  <a:cubicBezTo>
                    <a:pt x="64" y="38"/>
                    <a:pt x="64" y="32"/>
                    <a:pt x="64" y="25"/>
                  </a:cubicBezTo>
                  <a:cubicBezTo>
                    <a:pt x="63" y="19"/>
                    <a:pt x="61" y="15"/>
                    <a:pt x="57" y="12"/>
                  </a:cubicBezTo>
                  <a:cubicBezTo>
                    <a:pt x="53" y="8"/>
                    <a:pt x="50" y="4"/>
                    <a:pt x="47" y="0"/>
                  </a:cubicBezTo>
                  <a:cubicBezTo>
                    <a:pt x="48" y="4"/>
                    <a:pt x="49" y="9"/>
                    <a:pt x="50" y="15"/>
                  </a:cubicBezTo>
                  <a:cubicBezTo>
                    <a:pt x="51" y="21"/>
                    <a:pt x="52" y="27"/>
                    <a:pt x="50" y="33"/>
                  </a:cubicBezTo>
                  <a:cubicBezTo>
                    <a:pt x="48" y="41"/>
                    <a:pt x="43" y="48"/>
                    <a:pt x="40" y="55"/>
                  </a:cubicBezTo>
                  <a:cubicBezTo>
                    <a:pt x="37" y="61"/>
                    <a:pt x="31" y="61"/>
                    <a:pt x="26" y="60"/>
                  </a:cubicBezTo>
                  <a:cubicBezTo>
                    <a:pt x="20" y="58"/>
                    <a:pt x="13" y="55"/>
                    <a:pt x="8" y="54"/>
                  </a:cubicBezTo>
                  <a:cubicBezTo>
                    <a:pt x="5" y="61"/>
                    <a:pt x="3" y="68"/>
                    <a:pt x="1" y="76"/>
                  </a:cubicBezTo>
                  <a:cubicBezTo>
                    <a:pt x="0" y="82"/>
                    <a:pt x="1" y="89"/>
                    <a:pt x="1" y="95"/>
                  </a:cubicBezTo>
                  <a:cubicBezTo>
                    <a:pt x="1" y="97"/>
                    <a:pt x="0" y="99"/>
                    <a:pt x="1" y="101"/>
                  </a:cubicBezTo>
                  <a:cubicBezTo>
                    <a:pt x="1" y="103"/>
                    <a:pt x="2" y="105"/>
                    <a:pt x="2" y="105"/>
                  </a:cubicBezTo>
                  <a:cubicBezTo>
                    <a:pt x="6" y="106"/>
                    <a:pt x="9" y="105"/>
                    <a:pt x="12" y="105"/>
                  </a:cubicBezTo>
                  <a:cubicBezTo>
                    <a:pt x="13" y="104"/>
                    <a:pt x="14" y="100"/>
                    <a:pt x="13" y="99"/>
                  </a:cubicBezTo>
                  <a:cubicBezTo>
                    <a:pt x="11" y="97"/>
                    <a:pt x="9" y="96"/>
                    <a:pt x="5" y="94"/>
                  </a:cubicBezTo>
                  <a:cubicBezTo>
                    <a:pt x="9" y="95"/>
                    <a:pt x="12" y="96"/>
                    <a:pt x="15" y="96"/>
                  </a:cubicBezTo>
                  <a:cubicBezTo>
                    <a:pt x="15" y="99"/>
                    <a:pt x="15" y="102"/>
                    <a:pt x="15" y="107"/>
                  </a:cubicBezTo>
                  <a:cubicBezTo>
                    <a:pt x="20" y="105"/>
                    <a:pt x="24" y="104"/>
                    <a:pt x="27" y="103"/>
                  </a:cubicBezTo>
                  <a:cubicBezTo>
                    <a:pt x="25" y="100"/>
                    <a:pt x="23" y="97"/>
                    <a:pt x="20" y="93"/>
                  </a:cubicBezTo>
                  <a:cubicBezTo>
                    <a:pt x="23" y="94"/>
                    <a:pt x="26" y="96"/>
                    <a:pt x="29" y="97"/>
                  </a:cubicBezTo>
                  <a:lnTo>
                    <a:pt x="29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FCC9125-CAA4-C118-6607-3380781242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3" y="372"/>
              <a:ext cx="180" cy="222"/>
            </a:xfrm>
            <a:custGeom>
              <a:avLst/>
              <a:gdLst>
                <a:gd name="T0" fmla="*/ 16 w 90"/>
                <a:gd name="T1" fmla="*/ 0 h 110"/>
                <a:gd name="T2" fmla="*/ 90 w 90"/>
                <a:gd name="T3" fmla="*/ 110 h 110"/>
                <a:gd name="T4" fmla="*/ 74 w 90"/>
                <a:gd name="T5" fmla="*/ 96 h 110"/>
                <a:gd name="T6" fmla="*/ 57 w 90"/>
                <a:gd name="T7" fmla="*/ 71 h 110"/>
                <a:gd name="T8" fmla="*/ 60 w 90"/>
                <a:gd name="T9" fmla="*/ 42 h 110"/>
                <a:gd name="T10" fmla="*/ 52 w 90"/>
                <a:gd name="T11" fmla="*/ 28 h 110"/>
                <a:gd name="T12" fmla="*/ 42 w 90"/>
                <a:gd name="T13" fmla="*/ 28 h 110"/>
                <a:gd name="T14" fmla="*/ 18 w 90"/>
                <a:gd name="T15" fmla="*/ 10 h 110"/>
                <a:gd name="T16" fmla="*/ 16 w 90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10">
                  <a:moveTo>
                    <a:pt x="16" y="0"/>
                  </a:moveTo>
                  <a:cubicBezTo>
                    <a:pt x="0" y="44"/>
                    <a:pt x="33" y="104"/>
                    <a:pt x="90" y="110"/>
                  </a:cubicBezTo>
                  <a:cubicBezTo>
                    <a:pt x="84" y="106"/>
                    <a:pt x="78" y="102"/>
                    <a:pt x="74" y="96"/>
                  </a:cubicBezTo>
                  <a:cubicBezTo>
                    <a:pt x="67" y="88"/>
                    <a:pt x="61" y="80"/>
                    <a:pt x="57" y="71"/>
                  </a:cubicBezTo>
                  <a:cubicBezTo>
                    <a:pt x="53" y="61"/>
                    <a:pt x="55" y="52"/>
                    <a:pt x="60" y="42"/>
                  </a:cubicBezTo>
                  <a:cubicBezTo>
                    <a:pt x="65" y="34"/>
                    <a:pt x="62" y="29"/>
                    <a:pt x="52" y="28"/>
                  </a:cubicBezTo>
                  <a:cubicBezTo>
                    <a:pt x="49" y="28"/>
                    <a:pt x="45" y="28"/>
                    <a:pt x="42" y="28"/>
                  </a:cubicBezTo>
                  <a:cubicBezTo>
                    <a:pt x="28" y="29"/>
                    <a:pt x="21" y="23"/>
                    <a:pt x="18" y="10"/>
                  </a:cubicBezTo>
                  <a:cubicBezTo>
                    <a:pt x="18" y="7"/>
                    <a:pt x="17" y="4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BDED6DB-DD35-D49C-74C4-34B9C2E040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9" y="747"/>
              <a:ext cx="168" cy="78"/>
            </a:xfrm>
            <a:custGeom>
              <a:avLst/>
              <a:gdLst>
                <a:gd name="T0" fmla="*/ 9 w 84"/>
                <a:gd name="T1" fmla="*/ 38 h 39"/>
                <a:gd name="T2" fmla="*/ 39 w 84"/>
                <a:gd name="T3" fmla="*/ 30 h 39"/>
                <a:gd name="T4" fmla="*/ 62 w 84"/>
                <a:gd name="T5" fmla="*/ 29 h 39"/>
                <a:gd name="T6" fmla="*/ 72 w 84"/>
                <a:gd name="T7" fmla="*/ 30 h 39"/>
                <a:gd name="T8" fmla="*/ 80 w 84"/>
                <a:gd name="T9" fmla="*/ 24 h 39"/>
                <a:gd name="T10" fmla="*/ 68 w 84"/>
                <a:gd name="T11" fmla="*/ 2 h 39"/>
                <a:gd name="T12" fmla="*/ 54 w 84"/>
                <a:gd name="T13" fmla="*/ 1 h 39"/>
                <a:gd name="T14" fmla="*/ 40 w 84"/>
                <a:gd name="T15" fmla="*/ 7 h 39"/>
                <a:gd name="T16" fmla="*/ 23 w 84"/>
                <a:gd name="T17" fmla="*/ 15 h 39"/>
                <a:gd name="T18" fmla="*/ 3 w 84"/>
                <a:gd name="T19" fmla="*/ 29 h 39"/>
                <a:gd name="T20" fmla="*/ 9 w 84"/>
                <a:gd name="T21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39">
                  <a:moveTo>
                    <a:pt x="9" y="38"/>
                  </a:moveTo>
                  <a:cubicBezTo>
                    <a:pt x="19" y="36"/>
                    <a:pt x="29" y="34"/>
                    <a:pt x="39" y="30"/>
                  </a:cubicBezTo>
                  <a:cubicBezTo>
                    <a:pt x="47" y="27"/>
                    <a:pt x="54" y="27"/>
                    <a:pt x="62" y="29"/>
                  </a:cubicBezTo>
                  <a:cubicBezTo>
                    <a:pt x="65" y="30"/>
                    <a:pt x="69" y="30"/>
                    <a:pt x="72" y="30"/>
                  </a:cubicBezTo>
                  <a:cubicBezTo>
                    <a:pt x="75" y="29"/>
                    <a:pt x="78" y="27"/>
                    <a:pt x="80" y="24"/>
                  </a:cubicBezTo>
                  <a:cubicBezTo>
                    <a:pt x="84" y="16"/>
                    <a:pt x="77" y="3"/>
                    <a:pt x="68" y="2"/>
                  </a:cubicBezTo>
                  <a:cubicBezTo>
                    <a:pt x="63" y="2"/>
                    <a:pt x="58" y="1"/>
                    <a:pt x="54" y="1"/>
                  </a:cubicBezTo>
                  <a:cubicBezTo>
                    <a:pt x="48" y="0"/>
                    <a:pt x="43" y="0"/>
                    <a:pt x="40" y="7"/>
                  </a:cubicBezTo>
                  <a:cubicBezTo>
                    <a:pt x="37" y="14"/>
                    <a:pt x="30" y="15"/>
                    <a:pt x="23" y="15"/>
                  </a:cubicBezTo>
                  <a:cubicBezTo>
                    <a:pt x="13" y="15"/>
                    <a:pt x="7" y="20"/>
                    <a:pt x="3" y="29"/>
                  </a:cubicBezTo>
                  <a:cubicBezTo>
                    <a:pt x="0" y="34"/>
                    <a:pt x="3" y="39"/>
                    <a:pt x="9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CDDA0C5-ED32-3C58-DA95-C853D58CDD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9" y="680"/>
              <a:ext cx="162" cy="77"/>
            </a:xfrm>
            <a:custGeom>
              <a:avLst/>
              <a:gdLst>
                <a:gd name="T0" fmla="*/ 9 w 81"/>
                <a:gd name="T1" fmla="*/ 38 h 38"/>
                <a:gd name="T2" fmla="*/ 39 w 81"/>
                <a:gd name="T3" fmla="*/ 29 h 38"/>
                <a:gd name="T4" fmla="*/ 61 w 81"/>
                <a:gd name="T5" fmla="*/ 28 h 38"/>
                <a:gd name="T6" fmla="*/ 71 w 81"/>
                <a:gd name="T7" fmla="*/ 29 h 38"/>
                <a:gd name="T8" fmla="*/ 80 w 81"/>
                <a:gd name="T9" fmla="*/ 17 h 38"/>
                <a:gd name="T10" fmla="*/ 63 w 81"/>
                <a:gd name="T11" fmla="*/ 1 h 38"/>
                <a:gd name="T12" fmla="*/ 50 w 81"/>
                <a:gd name="T13" fmla="*/ 0 h 38"/>
                <a:gd name="T14" fmla="*/ 41 w 81"/>
                <a:gd name="T15" fmla="*/ 5 h 38"/>
                <a:gd name="T16" fmla="*/ 24 w 81"/>
                <a:gd name="T17" fmla="*/ 14 h 38"/>
                <a:gd name="T18" fmla="*/ 3 w 81"/>
                <a:gd name="T19" fmla="*/ 28 h 38"/>
                <a:gd name="T20" fmla="*/ 9 w 81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38">
                  <a:moveTo>
                    <a:pt x="9" y="38"/>
                  </a:moveTo>
                  <a:cubicBezTo>
                    <a:pt x="19" y="35"/>
                    <a:pt x="29" y="32"/>
                    <a:pt x="39" y="29"/>
                  </a:cubicBezTo>
                  <a:cubicBezTo>
                    <a:pt x="46" y="27"/>
                    <a:pt x="53" y="26"/>
                    <a:pt x="61" y="28"/>
                  </a:cubicBezTo>
                  <a:cubicBezTo>
                    <a:pt x="64" y="29"/>
                    <a:pt x="68" y="29"/>
                    <a:pt x="71" y="29"/>
                  </a:cubicBezTo>
                  <a:cubicBezTo>
                    <a:pt x="78" y="29"/>
                    <a:pt x="81" y="24"/>
                    <a:pt x="80" y="17"/>
                  </a:cubicBezTo>
                  <a:cubicBezTo>
                    <a:pt x="79" y="4"/>
                    <a:pt x="76" y="2"/>
                    <a:pt x="63" y="1"/>
                  </a:cubicBezTo>
                  <a:cubicBezTo>
                    <a:pt x="59" y="0"/>
                    <a:pt x="54" y="0"/>
                    <a:pt x="50" y="0"/>
                  </a:cubicBezTo>
                  <a:cubicBezTo>
                    <a:pt x="46" y="0"/>
                    <a:pt x="43" y="0"/>
                    <a:pt x="41" y="5"/>
                  </a:cubicBezTo>
                  <a:cubicBezTo>
                    <a:pt x="38" y="12"/>
                    <a:pt x="31" y="14"/>
                    <a:pt x="24" y="14"/>
                  </a:cubicBezTo>
                  <a:cubicBezTo>
                    <a:pt x="14" y="14"/>
                    <a:pt x="7" y="19"/>
                    <a:pt x="3" y="28"/>
                  </a:cubicBezTo>
                  <a:cubicBezTo>
                    <a:pt x="0" y="33"/>
                    <a:pt x="3" y="38"/>
                    <a:pt x="9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A42F78C-1155-401E-3248-77FA6EB15A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3" y="618"/>
              <a:ext cx="160" cy="76"/>
            </a:xfrm>
            <a:custGeom>
              <a:avLst/>
              <a:gdLst>
                <a:gd name="T0" fmla="*/ 52 w 80"/>
                <a:gd name="T1" fmla="*/ 0 h 38"/>
                <a:gd name="T2" fmla="*/ 39 w 80"/>
                <a:gd name="T3" fmla="*/ 6 h 38"/>
                <a:gd name="T4" fmla="*/ 22 w 80"/>
                <a:gd name="T5" fmla="*/ 14 h 38"/>
                <a:gd name="T6" fmla="*/ 2 w 80"/>
                <a:gd name="T7" fmla="*/ 27 h 38"/>
                <a:gd name="T8" fmla="*/ 2 w 80"/>
                <a:gd name="T9" fmla="*/ 35 h 38"/>
                <a:gd name="T10" fmla="*/ 10 w 80"/>
                <a:gd name="T11" fmla="*/ 37 h 38"/>
                <a:gd name="T12" fmla="*/ 41 w 80"/>
                <a:gd name="T13" fmla="*/ 28 h 38"/>
                <a:gd name="T14" fmla="*/ 55 w 80"/>
                <a:gd name="T15" fmla="*/ 27 h 38"/>
                <a:gd name="T16" fmla="*/ 61 w 80"/>
                <a:gd name="T17" fmla="*/ 28 h 38"/>
                <a:gd name="T18" fmla="*/ 78 w 80"/>
                <a:gd name="T19" fmla="*/ 25 h 38"/>
                <a:gd name="T20" fmla="*/ 75 w 80"/>
                <a:gd name="T21" fmla="*/ 5 h 38"/>
                <a:gd name="T22" fmla="*/ 70 w 80"/>
                <a:gd name="T23" fmla="*/ 2 h 38"/>
                <a:gd name="T24" fmla="*/ 52 w 80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38">
                  <a:moveTo>
                    <a:pt x="52" y="0"/>
                  </a:moveTo>
                  <a:cubicBezTo>
                    <a:pt x="46" y="0"/>
                    <a:pt x="42" y="0"/>
                    <a:pt x="39" y="6"/>
                  </a:cubicBezTo>
                  <a:cubicBezTo>
                    <a:pt x="36" y="12"/>
                    <a:pt x="29" y="14"/>
                    <a:pt x="22" y="14"/>
                  </a:cubicBezTo>
                  <a:cubicBezTo>
                    <a:pt x="13" y="14"/>
                    <a:pt x="6" y="18"/>
                    <a:pt x="2" y="27"/>
                  </a:cubicBezTo>
                  <a:cubicBezTo>
                    <a:pt x="1" y="29"/>
                    <a:pt x="0" y="33"/>
                    <a:pt x="2" y="35"/>
                  </a:cubicBezTo>
                  <a:cubicBezTo>
                    <a:pt x="3" y="37"/>
                    <a:pt x="8" y="38"/>
                    <a:pt x="10" y="37"/>
                  </a:cubicBezTo>
                  <a:cubicBezTo>
                    <a:pt x="20" y="35"/>
                    <a:pt x="30" y="31"/>
                    <a:pt x="41" y="28"/>
                  </a:cubicBezTo>
                  <a:cubicBezTo>
                    <a:pt x="45" y="27"/>
                    <a:pt x="50" y="27"/>
                    <a:pt x="55" y="27"/>
                  </a:cubicBezTo>
                  <a:cubicBezTo>
                    <a:pt x="57" y="27"/>
                    <a:pt x="59" y="28"/>
                    <a:pt x="61" y="28"/>
                  </a:cubicBezTo>
                  <a:cubicBezTo>
                    <a:pt x="67" y="29"/>
                    <a:pt x="73" y="31"/>
                    <a:pt x="78" y="25"/>
                  </a:cubicBezTo>
                  <a:cubicBezTo>
                    <a:pt x="80" y="21"/>
                    <a:pt x="79" y="9"/>
                    <a:pt x="75" y="5"/>
                  </a:cubicBezTo>
                  <a:cubicBezTo>
                    <a:pt x="73" y="3"/>
                    <a:pt x="71" y="2"/>
                    <a:pt x="70" y="2"/>
                  </a:cubicBezTo>
                  <a:cubicBezTo>
                    <a:pt x="63" y="1"/>
                    <a:pt x="57" y="0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809A233-45ED-3F3D-497A-D5DA3D17B0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8" y="672"/>
              <a:ext cx="52" cy="24"/>
            </a:xfrm>
            <a:custGeom>
              <a:avLst/>
              <a:gdLst>
                <a:gd name="T0" fmla="*/ 6 w 26"/>
                <a:gd name="T1" fmla="*/ 8 h 12"/>
                <a:gd name="T2" fmla="*/ 16 w 26"/>
                <a:gd name="T3" fmla="*/ 11 h 12"/>
                <a:gd name="T4" fmla="*/ 25 w 26"/>
                <a:gd name="T5" fmla="*/ 5 h 12"/>
                <a:gd name="T6" fmla="*/ 23 w 26"/>
                <a:gd name="T7" fmla="*/ 2 h 12"/>
                <a:gd name="T8" fmla="*/ 5 w 26"/>
                <a:gd name="T9" fmla="*/ 0 h 12"/>
                <a:gd name="T10" fmla="*/ 0 w 26"/>
                <a:gd name="T11" fmla="*/ 4 h 12"/>
                <a:gd name="T12" fmla="*/ 4 w 26"/>
                <a:gd name="T13" fmla="*/ 10 h 12"/>
                <a:gd name="T14" fmla="*/ 6 w 26"/>
                <a:gd name="T1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2">
                  <a:moveTo>
                    <a:pt x="6" y="8"/>
                  </a:moveTo>
                  <a:cubicBezTo>
                    <a:pt x="9" y="9"/>
                    <a:pt x="13" y="10"/>
                    <a:pt x="16" y="11"/>
                  </a:cubicBezTo>
                  <a:cubicBezTo>
                    <a:pt x="22" y="12"/>
                    <a:pt x="26" y="10"/>
                    <a:pt x="25" y="5"/>
                  </a:cubicBezTo>
                  <a:cubicBezTo>
                    <a:pt x="25" y="4"/>
                    <a:pt x="24" y="2"/>
                    <a:pt x="23" y="2"/>
                  </a:cubicBezTo>
                  <a:cubicBezTo>
                    <a:pt x="17" y="1"/>
                    <a:pt x="11" y="0"/>
                    <a:pt x="5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1" y="6"/>
                    <a:pt x="3" y="8"/>
                    <a:pt x="4" y="10"/>
                  </a:cubicBezTo>
                  <a:cubicBezTo>
                    <a:pt x="5" y="9"/>
                    <a:pt x="5" y="9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5F342B3-0942-59A6-A6C3-3C1067472C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6" y="644"/>
              <a:ext cx="46" cy="20"/>
            </a:xfrm>
            <a:custGeom>
              <a:avLst/>
              <a:gdLst>
                <a:gd name="T0" fmla="*/ 0 w 23"/>
                <a:gd name="T1" fmla="*/ 1 h 10"/>
                <a:gd name="T2" fmla="*/ 0 w 23"/>
                <a:gd name="T3" fmla="*/ 10 h 10"/>
                <a:gd name="T4" fmla="*/ 23 w 23"/>
                <a:gd name="T5" fmla="*/ 10 h 10"/>
                <a:gd name="T6" fmla="*/ 21 w 23"/>
                <a:gd name="T7" fmla="*/ 1 h 10"/>
                <a:gd name="T8" fmla="*/ 13 w 23"/>
                <a:gd name="T9" fmla="*/ 2 h 10"/>
                <a:gd name="T10" fmla="*/ 8 w 23"/>
                <a:gd name="T11" fmla="*/ 1 h 10"/>
                <a:gd name="T12" fmla="*/ 0 w 23"/>
                <a:gd name="T13" fmla="*/ 2 h 10"/>
                <a:gd name="T14" fmla="*/ 0 w 23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0">
                  <a:moveTo>
                    <a:pt x="0" y="1"/>
                  </a:moveTo>
                  <a:cubicBezTo>
                    <a:pt x="0" y="4"/>
                    <a:pt x="0" y="7"/>
                    <a:pt x="0" y="10"/>
                  </a:cubicBezTo>
                  <a:cubicBezTo>
                    <a:pt x="8" y="10"/>
                    <a:pt x="15" y="10"/>
                    <a:pt x="23" y="10"/>
                  </a:cubicBezTo>
                  <a:cubicBezTo>
                    <a:pt x="23" y="7"/>
                    <a:pt x="23" y="3"/>
                    <a:pt x="21" y="1"/>
                  </a:cubicBezTo>
                  <a:cubicBezTo>
                    <a:pt x="20" y="0"/>
                    <a:pt x="16" y="1"/>
                    <a:pt x="13" y="2"/>
                  </a:cubicBezTo>
                  <a:cubicBezTo>
                    <a:pt x="11" y="2"/>
                    <a:pt x="10" y="1"/>
                    <a:pt x="8" y="1"/>
                  </a:cubicBezTo>
                  <a:cubicBezTo>
                    <a:pt x="5" y="1"/>
                    <a:pt x="3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48E515F-22FC-2D34-252B-66613D3860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34" y="642"/>
              <a:ext cx="30" cy="26"/>
            </a:xfrm>
            <a:custGeom>
              <a:avLst/>
              <a:gdLst>
                <a:gd name="T0" fmla="*/ 15 w 15"/>
                <a:gd name="T1" fmla="*/ 5 h 13"/>
                <a:gd name="T2" fmla="*/ 6 w 15"/>
                <a:gd name="T3" fmla="*/ 1 h 13"/>
                <a:gd name="T4" fmla="*/ 1 w 15"/>
                <a:gd name="T5" fmla="*/ 7 h 13"/>
                <a:gd name="T6" fmla="*/ 9 w 15"/>
                <a:gd name="T7" fmla="*/ 12 h 13"/>
                <a:gd name="T8" fmla="*/ 15 w 15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5" y="5"/>
                  </a:moveTo>
                  <a:cubicBezTo>
                    <a:pt x="11" y="3"/>
                    <a:pt x="8" y="0"/>
                    <a:pt x="6" y="1"/>
                  </a:cubicBezTo>
                  <a:cubicBezTo>
                    <a:pt x="4" y="1"/>
                    <a:pt x="1" y="5"/>
                    <a:pt x="1" y="7"/>
                  </a:cubicBezTo>
                  <a:cubicBezTo>
                    <a:pt x="0" y="13"/>
                    <a:pt x="6" y="11"/>
                    <a:pt x="9" y="12"/>
                  </a:cubicBezTo>
                  <a:cubicBezTo>
                    <a:pt x="10" y="12"/>
                    <a:pt x="12" y="9"/>
                    <a:pt x="1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62F43C3-430D-48A9-3D6F-6C92E0C392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4" y="680"/>
              <a:ext cx="22" cy="22"/>
            </a:xfrm>
            <a:custGeom>
              <a:avLst/>
              <a:gdLst>
                <a:gd name="T0" fmla="*/ 0 w 11"/>
                <a:gd name="T1" fmla="*/ 9 h 11"/>
                <a:gd name="T2" fmla="*/ 8 w 11"/>
                <a:gd name="T3" fmla="*/ 9 h 11"/>
                <a:gd name="T4" fmla="*/ 11 w 11"/>
                <a:gd name="T5" fmla="*/ 3 h 11"/>
                <a:gd name="T6" fmla="*/ 6 w 11"/>
                <a:gd name="T7" fmla="*/ 0 h 11"/>
                <a:gd name="T8" fmla="*/ 1 w 11"/>
                <a:gd name="T9" fmla="*/ 3 h 11"/>
                <a:gd name="T10" fmla="*/ 0 w 11"/>
                <a:gd name="T11" fmla="*/ 10 h 11"/>
                <a:gd name="T12" fmla="*/ 0 w 11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9"/>
                  </a:moveTo>
                  <a:cubicBezTo>
                    <a:pt x="3" y="9"/>
                    <a:pt x="6" y="11"/>
                    <a:pt x="8" y="9"/>
                  </a:cubicBezTo>
                  <a:cubicBezTo>
                    <a:pt x="10" y="9"/>
                    <a:pt x="11" y="5"/>
                    <a:pt x="11" y="3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4" y="0"/>
                    <a:pt x="1" y="2"/>
                    <a:pt x="1" y="3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DB76211-742B-C5BE-5A12-32D58FF7E7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678"/>
              <a:ext cx="24" cy="20"/>
            </a:xfrm>
            <a:custGeom>
              <a:avLst/>
              <a:gdLst>
                <a:gd name="T0" fmla="*/ 0 w 12"/>
                <a:gd name="T1" fmla="*/ 9 h 10"/>
                <a:gd name="T2" fmla="*/ 4 w 12"/>
                <a:gd name="T3" fmla="*/ 9 h 10"/>
                <a:gd name="T4" fmla="*/ 11 w 12"/>
                <a:gd name="T5" fmla="*/ 5 h 10"/>
                <a:gd name="T6" fmla="*/ 6 w 12"/>
                <a:gd name="T7" fmla="*/ 0 h 10"/>
                <a:gd name="T8" fmla="*/ 1 w 12"/>
                <a:gd name="T9" fmla="*/ 6 h 10"/>
                <a:gd name="T10" fmla="*/ 1 w 12"/>
                <a:gd name="T11" fmla="*/ 9 h 10"/>
                <a:gd name="T12" fmla="*/ 0 w 12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9"/>
                  </a:moveTo>
                  <a:cubicBezTo>
                    <a:pt x="2" y="9"/>
                    <a:pt x="3" y="9"/>
                    <a:pt x="4" y="9"/>
                  </a:cubicBezTo>
                  <a:cubicBezTo>
                    <a:pt x="8" y="10"/>
                    <a:pt x="11" y="10"/>
                    <a:pt x="11" y="5"/>
                  </a:cubicBezTo>
                  <a:cubicBezTo>
                    <a:pt x="12" y="1"/>
                    <a:pt x="9" y="0"/>
                    <a:pt x="6" y="0"/>
                  </a:cubicBezTo>
                  <a:cubicBezTo>
                    <a:pt x="0" y="0"/>
                    <a:pt x="0" y="3"/>
                    <a:pt x="1" y="6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490E761-7614-2D53-EEE1-8DEFC342F6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8" y="682"/>
              <a:ext cx="20" cy="22"/>
            </a:xfrm>
            <a:custGeom>
              <a:avLst/>
              <a:gdLst>
                <a:gd name="T0" fmla="*/ 9 w 10"/>
                <a:gd name="T1" fmla="*/ 0 h 11"/>
                <a:gd name="T2" fmla="*/ 2 w 10"/>
                <a:gd name="T3" fmla="*/ 2 h 11"/>
                <a:gd name="T4" fmla="*/ 1 w 10"/>
                <a:gd name="T5" fmla="*/ 9 h 11"/>
                <a:gd name="T6" fmla="*/ 6 w 10"/>
                <a:gd name="T7" fmla="*/ 10 h 11"/>
                <a:gd name="T8" fmla="*/ 10 w 10"/>
                <a:gd name="T9" fmla="*/ 2 h 11"/>
                <a:gd name="T10" fmla="*/ 9 w 1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9" y="0"/>
                  </a:move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1" y="7"/>
                    <a:pt x="1" y="9"/>
                  </a:cubicBezTo>
                  <a:cubicBezTo>
                    <a:pt x="2" y="10"/>
                    <a:pt x="6" y="11"/>
                    <a:pt x="6" y="10"/>
                  </a:cubicBezTo>
                  <a:cubicBezTo>
                    <a:pt x="8" y="8"/>
                    <a:pt x="9" y="5"/>
                    <a:pt x="10" y="2"/>
                  </a:cubicBezTo>
                  <a:cubicBezTo>
                    <a:pt x="10" y="1"/>
                    <a:pt x="9" y="1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51213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F9E1A1-18E7-4B4B-8764-03405FD895AF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B784F8-0956-4B82-9BF7-C6A67D4786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8D2542-B558-460E-B9E5-57C48271C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F46E3B-21F6-4C2C-B0D5-33DD76BE04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B263FC1-0934-413B-A678-957CA419F2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D22CDF-27A2-4529-85BD-25FFDBE14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CF48DD-BFB2-4F50-A779-D6ED557A4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DA3107-7E8B-49C3-AFBA-E988830DB8AA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8BEF65-C094-40BB-B4A0-05A8D52B2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342342-D485-44AB-86CB-605F280DBE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91931D-7F18-4002-8231-3F1FE2A1BC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8023F1-D596-4A30-8D02-BD29F85040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72D323-B068-470C-A8E3-BBEC325CC8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695A18-7A11-4EAB-B482-C137A02F69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D1C4D495-2802-4B98-8259-DA0484F796D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01845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D330A466-14B8-4FB9-BA50-F52A9398ACE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79716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A82215E0-F175-4038-BFAB-36ED0CFA230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57587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2F32376B-8068-4722-98C9-8668BD976E7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235458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CAC6C94-EF5E-4D40-8064-70C4AE8D5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4081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267390" cy="2510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9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8769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1C2477A-10CB-4D27-8D87-3999A04A639F}"/>
              </a:ext>
            </a:extLst>
          </p:cNvPr>
          <p:cNvGrpSpPr/>
          <p:nvPr userDrawn="1"/>
        </p:nvGrpSpPr>
        <p:grpSpPr>
          <a:xfrm>
            <a:off x="777177" y="1999908"/>
            <a:ext cx="2218572" cy="3900133"/>
            <a:chOff x="4871870" y="1763729"/>
            <a:chExt cx="2448272" cy="4303935"/>
          </a:xfrm>
        </p:grpSpPr>
        <p:grpSp>
          <p:nvGrpSpPr>
            <p:cNvPr id="28" name="Group 3">
              <a:extLst>
                <a:ext uri="{FF2B5EF4-FFF2-40B4-BE49-F238E27FC236}">
                  <a16:creationId xmlns:a16="http://schemas.microsoft.com/office/drawing/2014/main" id="{A7CE2DE5-D74A-4EEE-94FD-B84C89FC8614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30" name="Rounded Rectangle 4">
                <a:extLst>
                  <a:ext uri="{FF2B5EF4-FFF2-40B4-BE49-F238E27FC236}">
                    <a16:creationId xmlns:a16="http://schemas.microsoft.com/office/drawing/2014/main" id="{D322692A-436C-4400-B21E-5E966D63C8A2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0BDA7EFD-1487-4D50-9333-56D1D3920504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2" name="Group 6">
                <a:extLst>
                  <a:ext uri="{FF2B5EF4-FFF2-40B4-BE49-F238E27FC236}">
                    <a16:creationId xmlns:a16="http://schemas.microsoft.com/office/drawing/2014/main" id="{39BCAF53-1A2A-4E13-8CEF-BF0D95884DEE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3" name="Oval 7">
                  <a:extLst>
                    <a:ext uri="{FF2B5EF4-FFF2-40B4-BE49-F238E27FC236}">
                      <a16:creationId xmlns:a16="http://schemas.microsoft.com/office/drawing/2014/main" id="{A3F612E8-90D9-424C-829B-45402FFCEC0F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4" name="Rounded Rectangle 8">
                  <a:extLst>
                    <a:ext uri="{FF2B5EF4-FFF2-40B4-BE49-F238E27FC236}">
                      <a16:creationId xmlns:a16="http://schemas.microsoft.com/office/drawing/2014/main" id="{BEAB63EE-BC0D-4CC9-9594-E85FC1E8179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9" name="Picture Placeholder 2">
              <a:extLst>
                <a:ext uri="{FF2B5EF4-FFF2-40B4-BE49-F238E27FC236}">
                  <a16:creationId xmlns:a16="http://schemas.microsoft.com/office/drawing/2014/main" id="{BDB0ED9E-1356-44F8-8992-7FC8071E4712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7895748-21D2-426F-AF00-58F8CF30AC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6288" y="2389287"/>
            <a:ext cx="2003665" cy="30941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676CADB-BCF3-4872-9796-95336BE7B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57FB19-AAAE-47B9-AB9F-9C5C0D459D3A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E06CE4-79DA-408B-9CFB-50ED49E9AF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1B0CA5-898D-416E-9DF1-0D25E410BD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4A1370-4AEC-4F90-B3E4-4F9EF9EC8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38010B-D413-497A-A811-D7FBC9430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A59D57-B1F1-4D62-B93F-824A63784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FFA4EF-2898-4D65-A99F-CF69D8F263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3E544C6E-D546-4927-8FFE-CCBB8F16AA9A}"/>
              </a:ext>
            </a:extLst>
          </p:cNvPr>
          <p:cNvGrpSpPr/>
          <p:nvPr userDrawn="1"/>
        </p:nvGrpSpPr>
        <p:grpSpPr>
          <a:xfrm>
            <a:off x="720076" y="1631975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4D82188-5059-4DD5-A95A-49FEC150E82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72300A-FC3D-4346-AADD-2D7E6496FEE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CEBBB5-A975-43F8-94F6-44462D78FD8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1FEF13A-E882-4179-BAC7-A880C9FC195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E0BB1DE-3A5F-44F3-B9EC-4EA510CB7B7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66C894-B9A0-46E8-B704-2BDD0565A29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96E5453-E84C-452F-BBBF-8BD229A82F4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6D58C09-F691-482E-A3F1-62778668610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5E7F9A91-039B-426D-A673-182C00027A42}"/>
              </a:ext>
            </a:extLst>
          </p:cNvPr>
          <p:cNvGrpSpPr/>
          <p:nvPr userDrawn="1"/>
        </p:nvGrpSpPr>
        <p:grpSpPr>
          <a:xfrm>
            <a:off x="7567838" y="323871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64C093-D44A-4D90-9C2C-5098E3E60A6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6A57F5-D9D1-4672-9941-5A3B12655FD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85D8231-5220-4D2A-8CA0-8E0D6D02FD9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AC1246-4B40-4208-8AAB-68B8F5A528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08400E-7126-4B88-8A5E-599309D2F0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848691B-790E-4242-A5D3-BA6EA06BB0C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88DC501-2A0E-4E1C-AA18-D660FFDAF37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9E507D9-475A-4DAA-8E87-E3B24C1E617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06BE95A4-3514-44CC-BF5E-7701A89B7DB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0413" y="1764486"/>
            <a:ext cx="3792591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65AE5ED3-6102-434D-AF2C-171A48D2F75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88175" y="3371226"/>
            <a:ext cx="3792591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B951030-DBD8-44F4-8486-37B27DAD86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7CEB3B-D24F-4E0B-953D-6C1B6E31383E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D15C09E-E69D-45FD-BDB9-3353ADD802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CB8C28-FEA0-458F-A72E-749A1F25FF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18E4905-25C8-40DF-9EE1-7131BE8995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EA8AF12-72DE-481D-BE6D-454F53859B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E2B4EC-51B5-44BE-B417-BA1808186E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93601B-A7C3-4A6F-8018-E9394A566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E5D691D-B90C-49B1-9E23-4F2C0F1C0A6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9575" y="183613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F7FA22E-94C4-4581-A7C8-B4592B31AC08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12092" y="183613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06DC32A-BE9B-4966-8658-906EC6A3E8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3E4BC-74B8-4E62-A89D-AE3C6350CFB2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B925C1-617A-429F-A344-756DF7B9D9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AF8285-4B93-48A8-BEC9-805428C659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7F3C5F-F3F0-4FF8-94FC-6035196315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E159E6-229C-424E-A957-12BC764FD1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9F7A37-EE7E-4DD2-8676-7DBB36CA6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4D7F1D-E119-4ED7-8477-A26084CFAB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697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96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220755"/>
            <a:ext cx="12192000" cy="563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929569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6542-DD28-4C8C-BC89-4FBE4198B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8B381-B75D-4FE0-AEF3-1E8C77A80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847B3-29E7-494D-997D-326649BB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B8AE-893B-4067-9488-B765E5526AA6}" type="datetimeFigureOut">
              <a:rPr lang="en-IN" smtClean="0"/>
              <a:t>02-05-2024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9AD4C-C179-4DB0-BB39-B853182D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B8BFF-1571-4B2D-B471-B6D90546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348-DBB0-46CB-97E1-5CCB1E3375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5857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5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78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65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45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86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08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85D1094A-53BD-4431-90C1-EA629FD2A9F6}"/>
              </a:ext>
            </a:extLst>
          </p:cNvPr>
          <p:cNvSpPr/>
          <p:nvPr userDrawn="1"/>
        </p:nvSpPr>
        <p:spPr>
          <a:xfrm>
            <a:off x="182880" y="355002"/>
            <a:ext cx="720762" cy="3442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EB9A1B9E-04E7-47AC-ACAE-27C756BB81F8}"/>
              </a:ext>
            </a:extLst>
          </p:cNvPr>
          <p:cNvSpPr/>
          <p:nvPr userDrawn="1"/>
        </p:nvSpPr>
        <p:spPr>
          <a:xfrm>
            <a:off x="1103985" y="355000"/>
            <a:ext cx="9964980" cy="34424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8" name="Rectángulo: esquinas redondeadas 67">
            <a:extLst>
              <a:ext uri="{FF2B5EF4-FFF2-40B4-BE49-F238E27FC236}">
                <a16:creationId xmlns:a16="http://schemas.microsoft.com/office/drawing/2014/main" id="{F13054B5-DBAB-4ADA-AF6E-ACA272716801}"/>
              </a:ext>
            </a:extLst>
          </p:cNvPr>
          <p:cNvSpPr/>
          <p:nvPr userDrawn="1"/>
        </p:nvSpPr>
        <p:spPr>
          <a:xfrm>
            <a:off x="11288358" y="355000"/>
            <a:ext cx="720762" cy="3442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17AF7D8-2B61-4898-960F-D11B2DAB1D01}"/>
              </a:ext>
            </a:extLst>
          </p:cNvPr>
          <p:cNvGrpSpPr/>
          <p:nvPr userDrawn="1"/>
        </p:nvGrpSpPr>
        <p:grpSpPr>
          <a:xfrm>
            <a:off x="11519607" y="86615"/>
            <a:ext cx="258264" cy="881014"/>
            <a:chOff x="11513048" y="26712"/>
            <a:chExt cx="309202" cy="1054780"/>
          </a:xfrm>
        </p:grpSpPr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81747F20-2378-4831-82DB-5EF74D5ED1A3}"/>
                </a:ext>
              </a:extLst>
            </p:cNvPr>
            <p:cNvSpPr/>
            <p:nvPr/>
          </p:nvSpPr>
          <p:spPr>
            <a:xfrm>
              <a:off x="11513048" y="26712"/>
              <a:ext cx="309202" cy="1054780"/>
            </a:xfrm>
            <a:custGeom>
              <a:avLst/>
              <a:gdLst>
                <a:gd name="connsiteX0" fmla="*/ 226926 w 309202"/>
                <a:gd name="connsiteY0" fmla="*/ 1054661 h 1054780"/>
                <a:gd name="connsiteX1" fmla="*/ 211292 w 309202"/>
                <a:gd name="connsiteY1" fmla="*/ 1028149 h 1054780"/>
                <a:gd name="connsiteX2" fmla="*/ 211262 w 309202"/>
                <a:gd name="connsiteY2" fmla="*/ 777859 h 1054780"/>
                <a:gd name="connsiteX3" fmla="*/ 213164 w 309202"/>
                <a:gd name="connsiteY3" fmla="*/ 737912 h 1054780"/>
                <a:gd name="connsiteX4" fmla="*/ 237893 w 309202"/>
                <a:gd name="connsiteY4" fmla="*/ 696955 h 1054780"/>
                <a:gd name="connsiteX5" fmla="*/ 259026 w 309202"/>
                <a:gd name="connsiteY5" fmla="*/ 672167 h 1054780"/>
                <a:gd name="connsiteX6" fmla="*/ 210341 w 309202"/>
                <a:gd name="connsiteY6" fmla="*/ 594235 h 1054780"/>
                <a:gd name="connsiteX7" fmla="*/ 170929 w 309202"/>
                <a:gd name="connsiteY7" fmla="*/ 607610 h 1054780"/>
                <a:gd name="connsiteX8" fmla="*/ 138294 w 309202"/>
                <a:gd name="connsiteY8" fmla="*/ 607789 h 1054780"/>
                <a:gd name="connsiteX9" fmla="*/ 65504 w 309202"/>
                <a:gd name="connsiteY9" fmla="*/ 607581 h 1054780"/>
                <a:gd name="connsiteX10" fmla="*/ 67436 w 309202"/>
                <a:gd name="connsiteY10" fmla="*/ 694042 h 1054780"/>
                <a:gd name="connsiteX11" fmla="*/ 97812 w 309202"/>
                <a:gd name="connsiteY11" fmla="*/ 745165 h 1054780"/>
                <a:gd name="connsiteX12" fmla="*/ 79622 w 309202"/>
                <a:gd name="connsiteY12" fmla="*/ 770547 h 1054780"/>
                <a:gd name="connsiteX13" fmla="*/ 53348 w 309202"/>
                <a:gd name="connsiteY13" fmla="*/ 753100 h 1054780"/>
                <a:gd name="connsiteX14" fmla="*/ 37655 w 309202"/>
                <a:gd name="connsiteY14" fmla="*/ 728431 h 1054780"/>
                <a:gd name="connsiteX15" fmla="*/ 27371 w 309202"/>
                <a:gd name="connsiteY15" fmla="*/ 581158 h 1054780"/>
                <a:gd name="connsiteX16" fmla="*/ 29749 w 309202"/>
                <a:gd name="connsiteY16" fmla="*/ 571171 h 1054780"/>
                <a:gd name="connsiteX17" fmla="*/ 29749 w 309202"/>
                <a:gd name="connsiteY17" fmla="*/ 483401 h 1054780"/>
                <a:gd name="connsiteX18" fmla="*/ 28084 w 309202"/>
                <a:gd name="connsiteY18" fmla="*/ 474187 h 1054780"/>
                <a:gd name="connsiteX19" fmla="*/ 39884 w 309202"/>
                <a:gd name="connsiteY19" fmla="*/ 324744 h 1054780"/>
                <a:gd name="connsiteX20" fmla="*/ 52902 w 309202"/>
                <a:gd name="connsiteY20" fmla="*/ 297816 h 1054780"/>
                <a:gd name="connsiteX21" fmla="*/ 52783 w 309202"/>
                <a:gd name="connsiteY21" fmla="*/ 125309 h 1054780"/>
                <a:gd name="connsiteX22" fmla="*/ 52664 w 309202"/>
                <a:gd name="connsiteY22" fmla="*/ 26453 h 1054780"/>
                <a:gd name="connsiteX23" fmla="*/ 68298 w 309202"/>
                <a:gd name="connsiteY23" fmla="*/ 0 h 1054780"/>
                <a:gd name="connsiteX24" fmla="*/ 82714 w 309202"/>
                <a:gd name="connsiteY24" fmla="*/ 0 h 1054780"/>
                <a:gd name="connsiteX25" fmla="*/ 98466 w 309202"/>
                <a:gd name="connsiteY25" fmla="*/ 26334 h 1054780"/>
                <a:gd name="connsiteX26" fmla="*/ 98347 w 309202"/>
                <a:gd name="connsiteY26" fmla="*/ 143736 h 1054780"/>
                <a:gd name="connsiteX27" fmla="*/ 98258 w 309202"/>
                <a:gd name="connsiteY27" fmla="*/ 300283 h 1054780"/>
                <a:gd name="connsiteX28" fmla="*/ 69190 w 309202"/>
                <a:gd name="connsiteY28" fmla="*/ 359490 h 1054780"/>
                <a:gd name="connsiteX29" fmla="*/ 46809 w 309202"/>
                <a:gd name="connsiteY29" fmla="*/ 415486 h 1054780"/>
                <a:gd name="connsiteX30" fmla="*/ 138264 w 309202"/>
                <a:gd name="connsiteY30" fmla="*/ 447200 h 1054780"/>
                <a:gd name="connsiteX31" fmla="*/ 171197 w 309202"/>
                <a:gd name="connsiteY31" fmla="*/ 447259 h 1054780"/>
                <a:gd name="connsiteX32" fmla="*/ 213848 w 309202"/>
                <a:gd name="connsiteY32" fmla="*/ 460337 h 1054780"/>
                <a:gd name="connsiteX33" fmla="*/ 262830 w 309202"/>
                <a:gd name="connsiteY33" fmla="*/ 414892 h 1054780"/>
                <a:gd name="connsiteX34" fmla="*/ 239558 w 309202"/>
                <a:gd name="connsiteY34" fmla="*/ 359133 h 1054780"/>
                <a:gd name="connsiteX35" fmla="*/ 212897 w 309202"/>
                <a:gd name="connsiteY35" fmla="*/ 316571 h 1054780"/>
                <a:gd name="connsiteX36" fmla="*/ 211084 w 309202"/>
                <a:gd name="connsiteY36" fmla="*/ 284798 h 1054780"/>
                <a:gd name="connsiteX37" fmla="*/ 210995 w 309202"/>
                <a:gd name="connsiteY37" fmla="*/ 26304 h 1054780"/>
                <a:gd name="connsiteX38" fmla="*/ 226896 w 309202"/>
                <a:gd name="connsiteY38" fmla="*/ 59 h 1054780"/>
                <a:gd name="connsiteX39" fmla="*/ 240301 w 309202"/>
                <a:gd name="connsiteY39" fmla="*/ 59 h 1054780"/>
                <a:gd name="connsiteX40" fmla="*/ 256737 w 309202"/>
                <a:gd name="connsiteY40" fmla="*/ 26988 h 1054780"/>
                <a:gd name="connsiteX41" fmla="*/ 256707 w 309202"/>
                <a:gd name="connsiteY41" fmla="*/ 287057 h 1054780"/>
                <a:gd name="connsiteX42" fmla="*/ 256499 w 309202"/>
                <a:gd name="connsiteY42" fmla="*/ 303493 h 1054780"/>
                <a:gd name="connsiteX43" fmla="*/ 269012 w 309202"/>
                <a:gd name="connsiteY43" fmla="*/ 324447 h 1054780"/>
                <a:gd name="connsiteX44" fmla="*/ 308721 w 309202"/>
                <a:gd name="connsiteY44" fmla="*/ 398039 h 1054780"/>
                <a:gd name="connsiteX45" fmla="*/ 280455 w 309202"/>
                <a:gd name="connsiteY45" fmla="*/ 475376 h 1054780"/>
                <a:gd name="connsiteX46" fmla="*/ 279118 w 309202"/>
                <a:gd name="connsiteY46" fmla="*/ 481737 h 1054780"/>
                <a:gd name="connsiteX47" fmla="*/ 279058 w 309202"/>
                <a:gd name="connsiteY47" fmla="*/ 572984 h 1054780"/>
                <a:gd name="connsiteX48" fmla="*/ 280455 w 309202"/>
                <a:gd name="connsiteY48" fmla="*/ 579374 h 1054780"/>
                <a:gd name="connsiteX49" fmla="*/ 309197 w 309202"/>
                <a:gd name="connsiteY49" fmla="*/ 648984 h 1054780"/>
                <a:gd name="connsiteX50" fmla="*/ 286786 w 309202"/>
                <a:gd name="connsiteY50" fmla="*/ 713302 h 1054780"/>
                <a:gd name="connsiteX51" fmla="*/ 267497 w 309202"/>
                <a:gd name="connsiteY51" fmla="*/ 731730 h 1054780"/>
                <a:gd name="connsiteX52" fmla="*/ 256559 w 309202"/>
                <a:gd name="connsiteY52" fmla="*/ 758688 h 1054780"/>
                <a:gd name="connsiteX53" fmla="*/ 256767 w 309202"/>
                <a:gd name="connsiteY53" fmla="*/ 827109 h 1054780"/>
                <a:gd name="connsiteX54" fmla="*/ 257064 w 309202"/>
                <a:gd name="connsiteY54" fmla="*/ 1028982 h 1054780"/>
                <a:gd name="connsiteX55" fmla="*/ 241341 w 309202"/>
                <a:gd name="connsiteY55" fmla="*/ 1054780 h 1054780"/>
                <a:gd name="connsiteX56" fmla="*/ 226926 w 309202"/>
                <a:gd name="connsiteY56" fmla="*/ 1054780 h 1054780"/>
                <a:gd name="connsiteX57" fmla="*/ 242025 w 309202"/>
                <a:gd name="connsiteY57" fmla="*/ 527034 h 1054780"/>
                <a:gd name="connsiteX58" fmla="*/ 239558 w 309202"/>
                <a:gd name="connsiteY58" fmla="*/ 507149 h 1054780"/>
                <a:gd name="connsiteX59" fmla="*/ 232543 w 309202"/>
                <a:gd name="connsiteY59" fmla="*/ 502810 h 1054780"/>
                <a:gd name="connsiteX60" fmla="*/ 180173 w 309202"/>
                <a:gd name="connsiteY60" fmla="*/ 502305 h 1054780"/>
                <a:gd name="connsiteX61" fmla="*/ 158594 w 309202"/>
                <a:gd name="connsiteY61" fmla="*/ 493418 h 1054780"/>
                <a:gd name="connsiteX62" fmla="*/ 151937 w 309202"/>
                <a:gd name="connsiteY62" fmla="*/ 492734 h 1054780"/>
                <a:gd name="connsiteX63" fmla="*/ 75313 w 309202"/>
                <a:gd name="connsiteY63" fmla="*/ 502632 h 1054780"/>
                <a:gd name="connsiteX64" fmla="*/ 70349 w 309202"/>
                <a:gd name="connsiteY64" fmla="*/ 505842 h 1054780"/>
                <a:gd name="connsiteX65" fmla="*/ 70111 w 309202"/>
                <a:gd name="connsiteY65" fmla="*/ 547928 h 1054780"/>
                <a:gd name="connsiteX66" fmla="*/ 76977 w 309202"/>
                <a:gd name="connsiteY66" fmla="*/ 551762 h 1054780"/>
                <a:gd name="connsiteX67" fmla="*/ 146349 w 309202"/>
                <a:gd name="connsiteY67" fmla="*/ 559312 h 1054780"/>
                <a:gd name="connsiteX68" fmla="*/ 163558 w 309202"/>
                <a:gd name="connsiteY68" fmla="*/ 558450 h 1054780"/>
                <a:gd name="connsiteX69" fmla="*/ 190100 w 309202"/>
                <a:gd name="connsiteY69" fmla="*/ 549830 h 1054780"/>
                <a:gd name="connsiteX70" fmla="*/ 233465 w 309202"/>
                <a:gd name="connsiteY70" fmla="*/ 551822 h 1054780"/>
                <a:gd name="connsiteX71" fmla="*/ 239379 w 309202"/>
                <a:gd name="connsiteY71" fmla="*/ 547958 h 1054780"/>
                <a:gd name="connsiteX72" fmla="*/ 241995 w 309202"/>
                <a:gd name="connsiteY72" fmla="*/ 527034 h 105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09202" h="1054780">
                  <a:moveTo>
                    <a:pt x="226926" y="1054661"/>
                  </a:moveTo>
                  <a:cubicBezTo>
                    <a:pt x="215602" y="1049430"/>
                    <a:pt x="211292" y="1040395"/>
                    <a:pt x="211292" y="1028149"/>
                  </a:cubicBezTo>
                  <a:cubicBezTo>
                    <a:pt x="211440" y="944719"/>
                    <a:pt x="211292" y="861289"/>
                    <a:pt x="211262" y="777859"/>
                  </a:cubicBezTo>
                  <a:cubicBezTo>
                    <a:pt x="211262" y="764514"/>
                    <a:pt x="210400" y="751168"/>
                    <a:pt x="213164" y="737912"/>
                  </a:cubicBezTo>
                  <a:cubicBezTo>
                    <a:pt x="216612" y="721298"/>
                    <a:pt x="224845" y="707596"/>
                    <a:pt x="237893" y="696955"/>
                  </a:cubicBezTo>
                  <a:cubicBezTo>
                    <a:pt x="246483" y="689941"/>
                    <a:pt x="254419" y="682570"/>
                    <a:pt x="259026" y="672167"/>
                  </a:cubicBezTo>
                  <a:cubicBezTo>
                    <a:pt x="274749" y="636619"/>
                    <a:pt x="249128" y="595692"/>
                    <a:pt x="210341" y="594235"/>
                  </a:cubicBezTo>
                  <a:cubicBezTo>
                    <a:pt x="195390" y="593671"/>
                    <a:pt x="182313" y="597891"/>
                    <a:pt x="170929" y="607610"/>
                  </a:cubicBezTo>
                  <a:cubicBezTo>
                    <a:pt x="160407" y="616586"/>
                    <a:pt x="148994" y="616557"/>
                    <a:pt x="138294" y="607789"/>
                  </a:cubicBezTo>
                  <a:cubicBezTo>
                    <a:pt x="116181" y="589718"/>
                    <a:pt x="86994" y="589628"/>
                    <a:pt x="65504" y="607581"/>
                  </a:cubicBezTo>
                  <a:cubicBezTo>
                    <a:pt x="38249" y="630348"/>
                    <a:pt x="38933" y="672672"/>
                    <a:pt x="67436" y="694042"/>
                  </a:cubicBezTo>
                  <a:cubicBezTo>
                    <a:pt x="84794" y="707061"/>
                    <a:pt x="94900" y="723854"/>
                    <a:pt x="97812" y="745165"/>
                  </a:cubicBezTo>
                  <a:cubicBezTo>
                    <a:pt x="99447" y="757232"/>
                    <a:pt x="91333" y="768556"/>
                    <a:pt x="79622" y="770547"/>
                  </a:cubicBezTo>
                  <a:cubicBezTo>
                    <a:pt x="67199" y="772658"/>
                    <a:pt x="55250" y="765316"/>
                    <a:pt x="53348" y="753100"/>
                  </a:cubicBezTo>
                  <a:cubicBezTo>
                    <a:pt x="51654" y="742252"/>
                    <a:pt x="46155" y="735059"/>
                    <a:pt x="37655" y="728431"/>
                  </a:cubicBezTo>
                  <a:cubicBezTo>
                    <a:pt x="-7939" y="692794"/>
                    <a:pt x="-12635" y="623155"/>
                    <a:pt x="27371" y="581158"/>
                  </a:cubicBezTo>
                  <a:cubicBezTo>
                    <a:pt x="30343" y="578066"/>
                    <a:pt x="31235" y="575392"/>
                    <a:pt x="29749" y="571171"/>
                  </a:cubicBezTo>
                  <a:cubicBezTo>
                    <a:pt x="19465" y="541954"/>
                    <a:pt x="19465" y="512648"/>
                    <a:pt x="29749" y="483401"/>
                  </a:cubicBezTo>
                  <a:cubicBezTo>
                    <a:pt x="31027" y="479805"/>
                    <a:pt x="30878" y="477189"/>
                    <a:pt x="28084" y="474187"/>
                  </a:cubicBezTo>
                  <a:cubicBezTo>
                    <a:pt x="-13527" y="429545"/>
                    <a:pt x="-8326" y="362521"/>
                    <a:pt x="39884" y="324744"/>
                  </a:cubicBezTo>
                  <a:cubicBezTo>
                    <a:pt x="48949" y="317641"/>
                    <a:pt x="52932" y="309200"/>
                    <a:pt x="52902" y="297816"/>
                  </a:cubicBezTo>
                  <a:cubicBezTo>
                    <a:pt x="52694" y="240304"/>
                    <a:pt x="52783" y="182791"/>
                    <a:pt x="52783" y="125309"/>
                  </a:cubicBezTo>
                  <a:cubicBezTo>
                    <a:pt x="52783" y="92347"/>
                    <a:pt x="53021" y="59385"/>
                    <a:pt x="52664" y="26453"/>
                  </a:cubicBezTo>
                  <a:cubicBezTo>
                    <a:pt x="52516" y="14059"/>
                    <a:pt x="57093" y="5261"/>
                    <a:pt x="68298" y="0"/>
                  </a:cubicBezTo>
                  <a:lnTo>
                    <a:pt x="82714" y="0"/>
                  </a:lnTo>
                  <a:cubicBezTo>
                    <a:pt x="93949" y="5201"/>
                    <a:pt x="98585" y="13880"/>
                    <a:pt x="98466" y="26334"/>
                  </a:cubicBezTo>
                  <a:cubicBezTo>
                    <a:pt x="98110" y="65448"/>
                    <a:pt x="98347" y="104592"/>
                    <a:pt x="98347" y="143736"/>
                  </a:cubicBezTo>
                  <a:cubicBezTo>
                    <a:pt x="98347" y="195929"/>
                    <a:pt x="98496" y="248091"/>
                    <a:pt x="98258" y="300283"/>
                  </a:cubicBezTo>
                  <a:cubicBezTo>
                    <a:pt x="98139" y="324536"/>
                    <a:pt x="88658" y="344539"/>
                    <a:pt x="69190" y="359490"/>
                  </a:cubicBezTo>
                  <a:cubicBezTo>
                    <a:pt x="50614" y="373727"/>
                    <a:pt x="42083" y="392511"/>
                    <a:pt x="46809" y="415486"/>
                  </a:cubicBezTo>
                  <a:cubicBezTo>
                    <a:pt x="55577" y="458048"/>
                    <a:pt x="103995" y="474514"/>
                    <a:pt x="138264" y="447200"/>
                  </a:cubicBezTo>
                  <a:cubicBezTo>
                    <a:pt x="149826" y="437986"/>
                    <a:pt x="159575" y="437837"/>
                    <a:pt x="171197" y="447259"/>
                  </a:cubicBezTo>
                  <a:cubicBezTo>
                    <a:pt x="183710" y="457424"/>
                    <a:pt x="197857" y="461556"/>
                    <a:pt x="213848" y="460337"/>
                  </a:cubicBezTo>
                  <a:cubicBezTo>
                    <a:pt x="236853" y="458583"/>
                    <a:pt x="259501" y="437600"/>
                    <a:pt x="262830" y="414892"/>
                  </a:cubicBezTo>
                  <a:cubicBezTo>
                    <a:pt x="266248" y="391560"/>
                    <a:pt x="258134" y="373162"/>
                    <a:pt x="239558" y="359133"/>
                  </a:cubicBezTo>
                  <a:cubicBezTo>
                    <a:pt x="225232" y="348314"/>
                    <a:pt x="216553" y="334107"/>
                    <a:pt x="212897" y="316571"/>
                  </a:cubicBezTo>
                  <a:cubicBezTo>
                    <a:pt x="210697" y="306019"/>
                    <a:pt x="211114" y="295409"/>
                    <a:pt x="211084" y="284798"/>
                  </a:cubicBezTo>
                  <a:cubicBezTo>
                    <a:pt x="211024" y="198633"/>
                    <a:pt x="211203" y="112469"/>
                    <a:pt x="210995" y="26304"/>
                  </a:cubicBezTo>
                  <a:cubicBezTo>
                    <a:pt x="210995" y="13851"/>
                    <a:pt x="215602" y="5172"/>
                    <a:pt x="226896" y="59"/>
                  </a:cubicBezTo>
                  <a:lnTo>
                    <a:pt x="240301" y="59"/>
                  </a:lnTo>
                  <a:cubicBezTo>
                    <a:pt x="252665" y="4845"/>
                    <a:pt x="256737" y="14504"/>
                    <a:pt x="256737" y="26988"/>
                  </a:cubicBezTo>
                  <a:cubicBezTo>
                    <a:pt x="256678" y="113687"/>
                    <a:pt x="256707" y="200357"/>
                    <a:pt x="256707" y="287057"/>
                  </a:cubicBezTo>
                  <a:cubicBezTo>
                    <a:pt x="256707" y="292526"/>
                    <a:pt x="255905" y="297935"/>
                    <a:pt x="256499" y="303493"/>
                  </a:cubicBezTo>
                  <a:cubicBezTo>
                    <a:pt x="257510" y="312529"/>
                    <a:pt x="262028" y="319068"/>
                    <a:pt x="269012" y="324447"/>
                  </a:cubicBezTo>
                  <a:cubicBezTo>
                    <a:pt x="293147" y="343083"/>
                    <a:pt x="306611" y="367455"/>
                    <a:pt x="308721" y="398039"/>
                  </a:cubicBezTo>
                  <a:cubicBezTo>
                    <a:pt x="310772" y="428059"/>
                    <a:pt x="300875" y="453649"/>
                    <a:pt x="280455" y="475376"/>
                  </a:cubicBezTo>
                  <a:cubicBezTo>
                    <a:pt x="278523" y="477427"/>
                    <a:pt x="278167" y="479092"/>
                    <a:pt x="279118" y="481737"/>
                  </a:cubicBezTo>
                  <a:cubicBezTo>
                    <a:pt x="289818" y="512143"/>
                    <a:pt x="290026" y="542578"/>
                    <a:pt x="279058" y="572984"/>
                  </a:cubicBezTo>
                  <a:cubicBezTo>
                    <a:pt x="278107" y="575600"/>
                    <a:pt x="278494" y="577353"/>
                    <a:pt x="280455" y="579374"/>
                  </a:cubicBezTo>
                  <a:cubicBezTo>
                    <a:pt x="299151" y="598783"/>
                    <a:pt x="308929" y="622055"/>
                    <a:pt x="309197" y="648984"/>
                  </a:cubicBezTo>
                  <a:cubicBezTo>
                    <a:pt x="309435" y="672999"/>
                    <a:pt x="301766" y="694459"/>
                    <a:pt x="286786" y="713302"/>
                  </a:cubicBezTo>
                  <a:cubicBezTo>
                    <a:pt x="281198" y="720347"/>
                    <a:pt x="274808" y="726469"/>
                    <a:pt x="267497" y="731730"/>
                  </a:cubicBezTo>
                  <a:cubicBezTo>
                    <a:pt x="258283" y="738388"/>
                    <a:pt x="256499" y="748137"/>
                    <a:pt x="256559" y="758688"/>
                  </a:cubicBezTo>
                  <a:cubicBezTo>
                    <a:pt x="256707" y="781485"/>
                    <a:pt x="256737" y="804282"/>
                    <a:pt x="256767" y="827109"/>
                  </a:cubicBezTo>
                  <a:cubicBezTo>
                    <a:pt x="256856" y="894400"/>
                    <a:pt x="256767" y="961690"/>
                    <a:pt x="257064" y="1028982"/>
                  </a:cubicBezTo>
                  <a:cubicBezTo>
                    <a:pt x="257123" y="1041227"/>
                    <a:pt x="252427" y="1049757"/>
                    <a:pt x="241341" y="1054780"/>
                  </a:cubicBezTo>
                  <a:lnTo>
                    <a:pt x="226926" y="1054780"/>
                  </a:lnTo>
                  <a:close/>
                  <a:moveTo>
                    <a:pt x="242025" y="527034"/>
                  </a:moveTo>
                  <a:cubicBezTo>
                    <a:pt x="241311" y="520405"/>
                    <a:pt x="240836" y="513748"/>
                    <a:pt x="239558" y="507149"/>
                  </a:cubicBezTo>
                  <a:cubicBezTo>
                    <a:pt x="238725" y="502810"/>
                    <a:pt x="237061" y="501562"/>
                    <a:pt x="232543" y="502810"/>
                  </a:cubicBezTo>
                  <a:cubicBezTo>
                    <a:pt x="215096" y="507565"/>
                    <a:pt x="197590" y="507090"/>
                    <a:pt x="180173" y="502305"/>
                  </a:cubicBezTo>
                  <a:cubicBezTo>
                    <a:pt x="172623" y="500224"/>
                    <a:pt x="165074" y="498114"/>
                    <a:pt x="158594" y="493418"/>
                  </a:cubicBezTo>
                  <a:cubicBezTo>
                    <a:pt x="156573" y="491961"/>
                    <a:pt x="154493" y="491307"/>
                    <a:pt x="151937" y="492734"/>
                  </a:cubicBezTo>
                  <a:cubicBezTo>
                    <a:pt x="127743" y="506287"/>
                    <a:pt x="102122" y="509379"/>
                    <a:pt x="75313" y="502632"/>
                  </a:cubicBezTo>
                  <a:cubicBezTo>
                    <a:pt x="72043" y="501799"/>
                    <a:pt x="71033" y="503048"/>
                    <a:pt x="70349" y="505842"/>
                  </a:cubicBezTo>
                  <a:cubicBezTo>
                    <a:pt x="66872" y="519870"/>
                    <a:pt x="66753" y="533840"/>
                    <a:pt x="70111" y="547928"/>
                  </a:cubicBezTo>
                  <a:cubicBezTo>
                    <a:pt x="71152" y="552238"/>
                    <a:pt x="72846" y="552803"/>
                    <a:pt x="76977" y="551762"/>
                  </a:cubicBezTo>
                  <a:cubicBezTo>
                    <a:pt x="100993" y="545818"/>
                    <a:pt x="124444" y="547750"/>
                    <a:pt x="146349" y="559312"/>
                  </a:cubicBezTo>
                  <a:cubicBezTo>
                    <a:pt x="153155" y="562908"/>
                    <a:pt x="158178" y="561987"/>
                    <a:pt x="163558" y="558450"/>
                  </a:cubicBezTo>
                  <a:cubicBezTo>
                    <a:pt x="171672" y="553100"/>
                    <a:pt x="180975" y="551346"/>
                    <a:pt x="190100" y="549830"/>
                  </a:cubicBezTo>
                  <a:cubicBezTo>
                    <a:pt x="204545" y="547423"/>
                    <a:pt x="219198" y="547780"/>
                    <a:pt x="233465" y="551822"/>
                  </a:cubicBezTo>
                  <a:cubicBezTo>
                    <a:pt x="237388" y="552922"/>
                    <a:pt x="238636" y="551465"/>
                    <a:pt x="239379" y="547958"/>
                  </a:cubicBezTo>
                  <a:cubicBezTo>
                    <a:pt x="240865" y="541062"/>
                    <a:pt x="241341" y="534048"/>
                    <a:pt x="241995" y="527034"/>
                  </a:cubicBezTo>
                  <a:close/>
                </a:path>
              </a:pathLst>
            </a:custGeom>
            <a:solidFill>
              <a:srgbClr val="544D4D"/>
            </a:solidFill>
            <a:ln w="2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28540A5B-37D8-4102-821C-85647EE0D56F}"/>
                </a:ext>
              </a:extLst>
            </p:cNvPr>
            <p:cNvSpPr/>
            <p:nvPr/>
          </p:nvSpPr>
          <p:spPr>
            <a:xfrm>
              <a:off x="11566306" y="928393"/>
              <a:ext cx="45388" cy="152979"/>
            </a:xfrm>
            <a:custGeom>
              <a:avLst/>
              <a:gdLst>
                <a:gd name="connsiteX0" fmla="*/ 15040 w 45388"/>
                <a:gd name="connsiteY0" fmla="*/ 152980 h 152979"/>
                <a:gd name="connsiteX1" fmla="*/ 89 w 45388"/>
                <a:gd name="connsiteY1" fmla="*/ 125071 h 152979"/>
                <a:gd name="connsiteX2" fmla="*/ 0 w 45388"/>
                <a:gd name="connsiteY2" fmla="*/ 23688 h 152979"/>
                <a:gd name="connsiteX3" fmla="*/ 22351 w 45388"/>
                <a:gd name="connsiteY3" fmla="*/ 0 h 152979"/>
                <a:gd name="connsiteX4" fmla="*/ 45237 w 45388"/>
                <a:gd name="connsiteY4" fmla="*/ 23064 h 152979"/>
                <a:gd name="connsiteX5" fmla="*/ 45386 w 45388"/>
                <a:gd name="connsiteY5" fmla="*/ 127568 h 152979"/>
                <a:gd name="connsiteX6" fmla="*/ 29455 w 45388"/>
                <a:gd name="connsiteY6" fmla="*/ 152980 h 152979"/>
                <a:gd name="connsiteX7" fmla="*/ 15040 w 45388"/>
                <a:gd name="connsiteY7" fmla="*/ 152980 h 1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88" h="152979">
                  <a:moveTo>
                    <a:pt x="15040" y="152980"/>
                  </a:moveTo>
                  <a:cubicBezTo>
                    <a:pt x="3329" y="147273"/>
                    <a:pt x="-89" y="137643"/>
                    <a:pt x="89" y="125071"/>
                  </a:cubicBezTo>
                  <a:cubicBezTo>
                    <a:pt x="506" y="91277"/>
                    <a:pt x="119" y="57483"/>
                    <a:pt x="0" y="23688"/>
                  </a:cubicBezTo>
                  <a:cubicBezTo>
                    <a:pt x="-59" y="9957"/>
                    <a:pt x="9244" y="30"/>
                    <a:pt x="22351" y="0"/>
                  </a:cubicBezTo>
                  <a:cubicBezTo>
                    <a:pt x="35816" y="0"/>
                    <a:pt x="45208" y="9333"/>
                    <a:pt x="45237" y="23064"/>
                  </a:cubicBezTo>
                  <a:cubicBezTo>
                    <a:pt x="45297" y="57899"/>
                    <a:pt x="45059" y="92733"/>
                    <a:pt x="45386" y="127568"/>
                  </a:cubicBezTo>
                  <a:cubicBezTo>
                    <a:pt x="45505" y="139843"/>
                    <a:pt x="41017" y="148432"/>
                    <a:pt x="29455" y="152980"/>
                  </a:cubicBezTo>
                  <a:lnTo>
                    <a:pt x="15040" y="152980"/>
                  </a:lnTo>
                  <a:close/>
                </a:path>
              </a:pathLst>
            </a:custGeom>
            <a:solidFill>
              <a:srgbClr val="544D4D"/>
            </a:solidFill>
            <a:ln w="2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5AE6A665-82F4-4DC3-AC34-4464F22BD5EC}"/>
                </a:ext>
              </a:extLst>
            </p:cNvPr>
            <p:cNvSpPr/>
            <p:nvPr/>
          </p:nvSpPr>
          <p:spPr>
            <a:xfrm>
              <a:off x="11566127" y="840296"/>
              <a:ext cx="45357" cy="45475"/>
            </a:xfrm>
            <a:custGeom>
              <a:avLst/>
              <a:gdLst>
                <a:gd name="connsiteX0" fmla="*/ 45357 w 45357"/>
                <a:gd name="connsiteY0" fmla="*/ 22560 h 45475"/>
                <a:gd name="connsiteX1" fmla="*/ 22501 w 45357"/>
                <a:gd name="connsiteY1" fmla="*/ 45475 h 45475"/>
                <a:gd name="connsiteX2" fmla="*/ 1 w 45357"/>
                <a:gd name="connsiteY2" fmla="*/ 22589 h 45475"/>
                <a:gd name="connsiteX3" fmla="*/ 23273 w 45357"/>
                <a:gd name="connsiteY3" fmla="*/ 1 h 45475"/>
                <a:gd name="connsiteX4" fmla="*/ 45357 w 45357"/>
                <a:gd name="connsiteY4" fmla="*/ 22560 h 4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57" h="45475">
                  <a:moveTo>
                    <a:pt x="45357" y="22560"/>
                  </a:moveTo>
                  <a:cubicBezTo>
                    <a:pt x="45417" y="35311"/>
                    <a:pt x="35252" y="45535"/>
                    <a:pt x="22501" y="45475"/>
                  </a:cubicBezTo>
                  <a:cubicBezTo>
                    <a:pt x="10344" y="45446"/>
                    <a:pt x="-118" y="34776"/>
                    <a:pt x="1" y="22589"/>
                  </a:cubicBezTo>
                  <a:cubicBezTo>
                    <a:pt x="120" y="10017"/>
                    <a:pt x="10552" y="-89"/>
                    <a:pt x="23273" y="1"/>
                  </a:cubicBezTo>
                  <a:cubicBezTo>
                    <a:pt x="35400" y="90"/>
                    <a:pt x="45268" y="10195"/>
                    <a:pt x="45357" y="22560"/>
                  </a:cubicBezTo>
                  <a:close/>
                </a:path>
              </a:pathLst>
            </a:custGeom>
            <a:solidFill>
              <a:srgbClr val="544D4D"/>
            </a:solidFill>
            <a:ln w="2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203303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6" r:id="rId2"/>
    <p:sldLayoutId id="2147483729" r:id="rId3"/>
    <p:sldLayoutId id="2147483730" r:id="rId4"/>
    <p:sldLayoutId id="2147483727" r:id="rId5"/>
    <p:sldLayoutId id="2147483744" r:id="rId6"/>
    <p:sldLayoutId id="2147483737" r:id="rId7"/>
    <p:sldLayoutId id="2147483738" r:id="rId8"/>
    <p:sldLayoutId id="2147483732" r:id="rId9"/>
    <p:sldLayoutId id="2147483739" r:id="rId10"/>
    <p:sldLayoutId id="2147483735" r:id="rId11"/>
    <p:sldLayoutId id="2147483733" r:id="rId12"/>
    <p:sldLayoutId id="2147483741" r:id="rId13"/>
    <p:sldLayoutId id="2147483734" r:id="rId14"/>
    <p:sldLayoutId id="2147483742" r:id="rId15"/>
    <p:sldLayoutId id="2147483736" r:id="rId16"/>
    <p:sldLayoutId id="2147483731" r:id="rId17"/>
    <p:sldLayoutId id="2147483740" r:id="rId18"/>
    <p:sldLayoutId id="2147483652" r:id="rId19"/>
    <p:sldLayoutId id="2147483653" r:id="rId20"/>
    <p:sldLayoutId id="2147483654" r:id="rId21"/>
    <p:sldLayoutId id="2147483676" r:id="rId22"/>
    <p:sldLayoutId id="2147483690" r:id="rId23"/>
    <p:sldLayoutId id="2147483691" r:id="rId24"/>
    <p:sldLayoutId id="2147483692" r:id="rId25"/>
    <p:sldLayoutId id="2147483683" r:id="rId26"/>
    <p:sldLayoutId id="2147483685" r:id="rId27"/>
    <p:sldLayoutId id="2147483689" r:id="rId28"/>
    <p:sldLayoutId id="2147483671" r:id="rId29"/>
    <p:sldLayoutId id="2147483672" r:id="rId30"/>
    <p:sldLayoutId id="2147483750" r:id="rId31"/>
    <p:sldLayoutId id="2147483751" r:id="rId32"/>
    <p:sldLayoutId id="214748375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8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DF9C2D6-DA36-4C29-98E3-5DF67B46D1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-47361" y="-1"/>
            <a:ext cx="12239361" cy="6905900"/>
          </a:xfrm>
          <a:prstGeom prst="rect">
            <a:avLst/>
          </a:prstGeom>
        </p:spPr>
      </p:pic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EF4FF1AC-A50A-418F-AB32-3971865F9848}"/>
              </a:ext>
            </a:extLst>
          </p:cNvPr>
          <p:cNvSpPr/>
          <p:nvPr/>
        </p:nvSpPr>
        <p:spPr>
          <a:xfrm>
            <a:off x="0" y="689138"/>
            <a:ext cx="9045146" cy="5479724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DA39F142-797C-4EB0-B1FF-8211FCE6BD65}"/>
              </a:ext>
            </a:extLst>
          </p:cNvPr>
          <p:cNvSpPr/>
          <p:nvPr/>
        </p:nvSpPr>
        <p:spPr>
          <a:xfrm rot="5400000">
            <a:off x="5845264" y="559161"/>
            <a:ext cx="487061" cy="12206413"/>
          </a:xfrm>
          <a:prstGeom prst="rect">
            <a:avLst/>
          </a:prstGeom>
          <a:solidFill>
            <a:srgbClr val="019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4094458"/>
            <a:ext cx="7395330" cy="923330"/>
          </a:xfrm>
          <a:prstGeom prst="rect">
            <a:avLst/>
          </a:prstGeom>
          <a:solidFill>
            <a:srgbClr val="2CC4D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a-IR" sz="5400" b="1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قالب پاورپوینت آناتومی</a:t>
            </a:r>
            <a:endParaRPr lang="ko-KR" altLang="en-US" sz="5400" b="1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1175910" y="5223993"/>
            <a:ext cx="46658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dirty="0">
                <a:cs typeface="B Nazanin" panose="00000700000000000000" pitchFamily="2" charset="-78"/>
              </a:rPr>
              <a:t>زیرنویس ارائه خود را وارد کنید</a:t>
            </a:r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001486" y="2535911"/>
            <a:ext cx="636089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5400" b="1" dirty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B Nazanin" panose="00000700000000000000" pitchFamily="2" charset="-78"/>
              </a:rPr>
              <a:t>تم : سیستم استخوانی</a:t>
            </a:r>
            <a:endParaRPr lang="ko-KR" altLang="en-US" sz="5400" b="1" dirty="0">
              <a:ln w="3810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13" name="Lágrima 12">
            <a:extLst>
              <a:ext uri="{FF2B5EF4-FFF2-40B4-BE49-F238E27FC236}">
                <a16:creationId xmlns:a16="http://schemas.microsoft.com/office/drawing/2014/main" id="{B2226B5D-1592-4551-BF99-238DA190166B}"/>
              </a:ext>
            </a:extLst>
          </p:cNvPr>
          <p:cNvSpPr/>
          <p:nvPr/>
        </p:nvSpPr>
        <p:spPr>
          <a:xfrm rot="18900000">
            <a:off x="6966255" y="1265443"/>
            <a:ext cx="4819135" cy="4819135"/>
          </a:xfrm>
          <a:prstGeom prst="teardrop">
            <a:avLst/>
          </a:prstGeom>
          <a:solidFill>
            <a:srgbClr val="2CC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700000000000000" pitchFamily="2" charset="-78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6AA87C-65A6-45C7-B941-FAA9491193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722" y="435425"/>
            <a:ext cx="4597142" cy="5815354"/>
          </a:xfrm>
          <a:prstGeom prst="rect">
            <a:avLst/>
          </a:prstGeom>
        </p:spPr>
      </p:pic>
      <p:sp>
        <p:nvSpPr>
          <p:cNvPr id="63" name="TextBox 59">
            <a:extLst>
              <a:ext uri="{FF2B5EF4-FFF2-40B4-BE49-F238E27FC236}">
                <a16:creationId xmlns:a16="http://schemas.microsoft.com/office/drawing/2014/main" id="{5CE4550F-9C7F-4428-9102-CF8F6B83F29F}"/>
              </a:ext>
            </a:extLst>
          </p:cNvPr>
          <p:cNvSpPr txBox="1"/>
          <p:nvPr/>
        </p:nvSpPr>
        <p:spPr>
          <a:xfrm>
            <a:off x="2392946" y="1474083"/>
            <a:ext cx="22318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2400" b="1" u="sng" dirty="0">
                <a:solidFill>
                  <a:srgbClr val="0070C0"/>
                </a:solidFill>
                <a:latin typeface="+mj-lt"/>
                <a:cs typeface="B Nazanin" panose="00000700000000000000" pitchFamily="2" charset="-78"/>
              </a:rPr>
              <a:t>20begir.com</a:t>
            </a:r>
            <a:endParaRPr lang="ko-KR" altLang="en-US" sz="2400" b="1" u="sng" dirty="0">
              <a:solidFill>
                <a:srgbClr val="0070C0"/>
              </a:solidFill>
              <a:latin typeface="+mj-lt"/>
              <a:cs typeface="B Nazanin" panose="00000700000000000000" pitchFamily="2" charset="-78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F0C2E90-7E34-4E8D-A355-CA225EE21B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" y="-1"/>
            <a:ext cx="1692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744538" y="841375"/>
            <a:ext cx="1081087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99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 txBox="1">
            <a:spLocks/>
          </p:cNvSpPr>
          <p:nvPr/>
        </p:nvSpPr>
        <p:spPr>
          <a:xfrm>
            <a:off x="140584" y="511448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400" b="1" dirty="0">
                <a:solidFill>
                  <a:srgbClr val="0199DC"/>
                </a:solidFill>
                <a:cs typeface="B Nazanin" panose="00000400000000000000" pitchFamily="2" charset="-78"/>
              </a:rPr>
              <a:t>منابع</a:t>
            </a:r>
            <a:endParaRPr lang="en-US" sz="4400" b="1" dirty="0">
              <a:solidFill>
                <a:srgbClr val="0199DC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71" y="1662545"/>
            <a:ext cx="5068230" cy="4933616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4B3BE38D-008D-4686-828F-D53D9FBE40A2}"/>
              </a:ext>
            </a:extLst>
          </p:cNvPr>
          <p:cNvSpPr>
            <a:spLocks noEditPoints="1"/>
          </p:cNvSpPr>
          <p:nvPr/>
        </p:nvSpPr>
        <p:spPr bwMode="auto">
          <a:xfrm>
            <a:off x="8250237" y="1735137"/>
            <a:ext cx="3308351" cy="4772026"/>
          </a:xfrm>
          <a:custGeom>
            <a:avLst/>
            <a:gdLst>
              <a:gd name="T0" fmla="*/ 359 w 1101"/>
              <a:gd name="T1" fmla="*/ 565 h 1590"/>
              <a:gd name="T2" fmla="*/ 1089 w 1101"/>
              <a:gd name="T3" fmla="*/ 544 h 1590"/>
              <a:gd name="T4" fmla="*/ 402 w 1101"/>
              <a:gd name="T5" fmla="*/ 450 h 1590"/>
              <a:gd name="T6" fmla="*/ 496 w 1101"/>
              <a:gd name="T7" fmla="*/ 408 h 1590"/>
              <a:gd name="T8" fmla="*/ 849 w 1101"/>
              <a:gd name="T9" fmla="*/ 828 h 1590"/>
              <a:gd name="T10" fmla="*/ 847 w 1101"/>
              <a:gd name="T11" fmla="*/ 872 h 1590"/>
              <a:gd name="T12" fmla="*/ 685 w 1101"/>
              <a:gd name="T13" fmla="*/ 713 h 1590"/>
              <a:gd name="T14" fmla="*/ 737 w 1101"/>
              <a:gd name="T15" fmla="*/ 837 h 1590"/>
              <a:gd name="T16" fmla="*/ 335 w 1101"/>
              <a:gd name="T17" fmla="*/ 193 h 1590"/>
              <a:gd name="T18" fmla="*/ 315 w 1101"/>
              <a:gd name="T19" fmla="*/ 163 h 1590"/>
              <a:gd name="T20" fmla="*/ 265 w 1101"/>
              <a:gd name="T21" fmla="*/ 203 h 1590"/>
              <a:gd name="T22" fmla="*/ 293 w 1101"/>
              <a:gd name="T23" fmla="*/ 249 h 1590"/>
              <a:gd name="T24" fmla="*/ 761 w 1101"/>
              <a:gd name="T25" fmla="*/ 987 h 1590"/>
              <a:gd name="T26" fmla="*/ 811 w 1101"/>
              <a:gd name="T27" fmla="*/ 1047 h 1590"/>
              <a:gd name="T28" fmla="*/ 725 w 1101"/>
              <a:gd name="T29" fmla="*/ 988 h 1590"/>
              <a:gd name="T30" fmla="*/ 952 w 1101"/>
              <a:gd name="T31" fmla="*/ 481 h 1590"/>
              <a:gd name="T32" fmla="*/ 928 w 1101"/>
              <a:gd name="T33" fmla="*/ 388 h 1590"/>
              <a:gd name="T34" fmla="*/ 585 w 1101"/>
              <a:gd name="T35" fmla="*/ 612 h 1590"/>
              <a:gd name="T36" fmla="*/ 583 w 1101"/>
              <a:gd name="T37" fmla="*/ 551 h 1590"/>
              <a:gd name="T38" fmla="*/ 604 w 1101"/>
              <a:gd name="T39" fmla="*/ 400 h 1590"/>
              <a:gd name="T40" fmla="*/ 906 w 1101"/>
              <a:gd name="T41" fmla="*/ 369 h 1590"/>
              <a:gd name="T42" fmla="*/ 905 w 1101"/>
              <a:gd name="T43" fmla="*/ 1385 h 1590"/>
              <a:gd name="T44" fmla="*/ 762 w 1101"/>
              <a:gd name="T45" fmla="*/ 1409 h 1590"/>
              <a:gd name="T46" fmla="*/ 290 w 1101"/>
              <a:gd name="T47" fmla="*/ 274 h 1590"/>
              <a:gd name="T48" fmla="*/ 117 w 1101"/>
              <a:gd name="T49" fmla="*/ 402 h 1590"/>
              <a:gd name="T50" fmla="*/ 793 w 1101"/>
              <a:gd name="T51" fmla="*/ 1242 h 1590"/>
              <a:gd name="T52" fmla="*/ 329 w 1101"/>
              <a:gd name="T53" fmla="*/ 133 h 1590"/>
              <a:gd name="T54" fmla="*/ 785 w 1101"/>
              <a:gd name="T55" fmla="*/ 1134 h 1590"/>
              <a:gd name="T56" fmla="*/ 405 w 1101"/>
              <a:gd name="T57" fmla="*/ 349 h 1590"/>
              <a:gd name="T58" fmla="*/ 497 w 1101"/>
              <a:gd name="T59" fmla="*/ 339 h 1590"/>
              <a:gd name="T60" fmla="*/ 140 w 1101"/>
              <a:gd name="T61" fmla="*/ 438 h 1590"/>
              <a:gd name="T62" fmla="*/ 265 w 1101"/>
              <a:gd name="T63" fmla="*/ 447 h 1590"/>
              <a:gd name="T64" fmla="*/ 873 w 1101"/>
              <a:gd name="T65" fmla="*/ 1308 h 1590"/>
              <a:gd name="T66" fmla="*/ 856 w 1101"/>
              <a:gd name="T67" fmla="*/ 258 h 1590"/>
              <a:gd name="T68" fmla="*/ 195 w 1101"/>
              <a:gd name="T69" fmla="*/ 328 h 1590"/>
              <a:gd name="T70" fmla="*/ 859 w 1101"/>
              <a:gd name="T71" fmla="*/ 465 h 1590"/>
              <a:gd name="T72" fmla="*/ 893 w 1101"/>
              <a:gd name="T73" fmla="*/ 918 h 1590"/>
              <a:gd name="T74" fmla="*/ 738 w 1101"/>
              <a:gd name="T75" fmla="*/ 523 h 1590"/>
              <a:gd name="T76" fmla="*/ 868 w 1101"/>
              <a:gd name="T77" fmla="*/ 313 h 1590"/>
              <a:gd name="T78" fmla="*/ 315 w 1101"/>
              <a:gd name="T79" fmla="*/ 281 h 1590"/>
              <a:gd name="T80" fmla="*/ 775 w 1101"/>
              <a:gd name="T81" fmla="*/ 1448 h 1590"/>
              <a:gd name="T82" fmla="*/ 943 w 1101"/>
              <a:gd name="T83" fmla="*/ 546 h 1590"/>
              <a:gd name="T84" fmla="*/ 896 w 1101"/>
              <a:gd name="T85" fmla="*/ 1103 h 1590"/>
              <a:gd name="T86" fmla="*/ 528 w 1101"/>
              <a:gd name="T87" fmla="*/ 409 h 1590"/>
              <a:gd name="T88" fmla="*/ 516 w 1101"/>
              <a:gd name="T89" fmla="*/ 291 h 1590"/>
              <a:gd name="T90" fmla="*/ 849 w 1101"/>
              <a:gd name="T91" fmla="*/ 1515 h 1590"/>
              <a:gd name="T92" fmla="*/ 834 w 1101"/>
              <a:gd name="T93" fmla="*/ 526 h 1590"/>
              <a:gd name="T94" fmla="*/ 483 w 1101"/>
              <a:gd name="T95" fmla="*/ 519 h 1590"/>
              <a:gd name="T96" fmla="*/ 692 w 1101"/>
              <a:gd name="T97" fmla="*/ 1286 h 1590"/>
              <a:gd name="T98" fmla="*/ 444 w 1101"/>
              <a:gd name="T99" fmla="*/ 263 h 1590"/>
              <a:gd name="T100" fmla="*/ 729 w 1101"/>
              <a:gd name="T101" fmla="*/ 552 h 1590"/>
              <a:gd name="T102" fmla="*/ 739 w 1101"/>
              <a:gd name="T103" fmla="*/ 1264 h 1590"/>
              <a:gd name="T104" fmla="*/ 248 w 1101"/>
              <a:gd name="T105" fmla="*/ 496 h 1590"/>
              <a:gd name="T106" fmla="*/ 949 w 1101"/>
              <a:gd name="T107" fmla="*/ 309 h 1590"/>
              <a:gd name="T108" fmla="*/ 618 w 1101"/>
              <a:gd name="T109" fmla="*/ 868 h 1590"/>
              <a:gd name="T110" fmla="*/ 643 w 1101"/>
              <a:gd name="T111" fmla="*/ 661 h 1590"/>
              <a:gd name="T112" fmla="*/ 920 w 1101"/>
              <a:gd name="T113" fmla="*/ 776 h 1590"/>
              <a:gd name="T114" fmla="*/ 525 w 1101"/>
              <a:gd name="T115" fmla="*/ 556 h 1590"/>
              <a:gd name="T116" fmla="*/ 164 w 1101"/>
              <a:gd name="T117" fmla="*/ 475 h 1590"/>
              <a:gd name="T118" fmla="*/ 903 w 1101"/>
              <a:gd name="T119" fmla="*/ 1045 h 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01" h="1590">
                <a:moveTo>
                  <a:pt x="794" y="1563"/>
                </a:moveTo>
                <a:cubicBezTo>
                  <a:pt x="778" y="1564"/>
                  <a:pt x="763" y="1565"/>
                  <a:pt x="748" y="1567"/>
                </a:cubicBezTo>
                <a:cubicBezTo>
                  <a:pt x="748" y="1566"/>
                  <a:pt x="747" y="1565"/>
                  <a:pt x="747" y="1563"/>
                </a:cubicBezTo>
                <a:cubicBezTo>
                  <a:pt x="751" y="1560"/>
                  <a:pt x="755" y="1556"/>
                  <a:pt x="759" y="1553"/>
                </a:cubicBezTo>
                <a:cubicBezTo>
                  <a:pt x="765" y="1548"/>
                  <a:pt x="764" y="1543"/>
                  <a:pt x="758" y="1540"/>
                </a:cubicBezTo>
                <a:cubicBezTo>
                  <a:pt x="753" y="1537"/>
                  <a:pt x="747" y="1536"/>
                  <a:pt x="741" y="1535"/>
                </a:cubicBezTo>
                <a:cubicBezTo>
                  <a:pt x="733" y="1535"/>
                  <a:pt x="726" y="1537"/>
                  <a:pt x="718" y="1538"/>
                </a:cubicBezTo>
                <a:cubicBezTo>
                  <a:pt x="706" y="1538"/>
                  <a:pt x="704" y="1536"/>
                  <a:pt x="696" y="1524"/>
                </a:cubicBezTo>
                <a:cubicBezTo>
                  <a:pt x="696" y="1547"/>
                  <a:pt x="696" y="1568"/>
                  <a:pt x="696" y="1590"/>
                </a:cubicBezTo>
                <a:cubicBezTo>
                  <a:pt x="669" y="1590"/>
                  <a:pt x="644" y="1590"/>
                  <a:pt x="618" y="1590"/>
                </a:cubicBezTo>
                <a:cubicBezTo>
                  <a:pt x="618" y="1586"/>
                  <a:pt x="618" y="1582"/>
                  <a:pt x="618" y="1577"/>
                </a:cubicBezTo>
                <a:cubicBezTo>
                  <a:pt x="614" y="1446"/>
                  <a:pt x="611" y="1315"/>
                  <a:pt x="606" y="1185"/>
                </a:cubicBezTo>
                <a:cubicBezTo>
                  <a:pt x="603" y="1116"/>
                  <a:pt x="596" y="1048"/>
                  <a:pt x="590" y="980"/>
                </a:cubicBezTo>
                <a:cubicBezTo>
                  <a:pt x="590" y="975"/>
                  <a:pt x="588" y="970"/>
                  <a:pt x="586" y="966"/>
                </a:cubicBezTo>
                <a:cubicBezTo>
                  <a:pt x="575" y="948"/>
                  <a:pt x="565" y="930"/>
                  <a:pt x="552" y="913"/>
                </a:cubicBezTo>
                <a:cubicBezTo>
                  <a:pt x="533" y="886"/>
                  <a:pt x="528" y="856"/>
                  <a:pt x="527" y="825"/>
                </a:cubicBezTo>
                <a:cubicBezTo>
                  <a:pt x="527" y="810"/>
                  <a:pt x="529" y="795"/>
                  <a:pt x="530" y="779"/>
                </a:cubicBezTo>
                <a:cubicBezTo>
                  <a:pt x="530" y="773"/>
                  <a:pt x="529" y="765"/>
                  <a:pt x="527" y="759"/>
                </a:cubicBezTo>
                <a:cubicBezTo>
                  <a:pt x="506" y="712"/>
                  <a:pt x="482" y="667"/>
                  <a:pt x="449" y="627"/>
                </a:cubicBezTo>
                <a:cubicBezTo>
                  <a:pt x="425" y="598"/>
                  <a:pt x="397" y="574"/>
                  <a:pt x="359" y="565"/>
                </a:cubicBezTo>
                <a:cubicBezTo>
                  <a:pt x="339" y="560"/>
                  <a:pt x="321" y="565"/>
                  <a:pt x="302" y="568"/>
                </a:cubicBezTo>
                <a:cubicBezTo>
                  <a:pt x="252" y="577"/>
                  <a:pt x="202" y="577"/>
                  <a:pt x="153" y="559"/>
                </a:cubicBezTo>
                <a:cubicBezTo>
                  <a:pt x="135" y="552"/>
                  <a:pt x="119" y="541"/>
                  <a:pt x="106" y="525"/>
                </a:cubicBezTo>
                <a:cubicBezTo>
                  <a:pt x="73" y="486"/>
                  <a:pt x="45" y="444"/>
                  <a:pt x="27" y="396"/>
                </a:cubicBezTo>
                <a:cubicBezTo>
                  <a:pt x="0" y="321"/>
                  <a:pt x="8" y="249"/>
                  <a:pt x="50" y="180"/>
                </a:cubicBezTo>
                <a:cubicBezTo>
                  <a:pt x="77" y="136"/>
                  <a:pt x="108" y="94"/>
                  <a:pt x="150" y="62"/>
                </a:cubicBezTo>
                <a:cubicBezTo>
                  <a:pt x="210" y="16"/>
                  <a:pt x="278" y="0"/>
                  <a:pt x="352" y="7"/>
                </a:cubicBezTo>
                <a:cubicBezTo>
                  <a:pt x="401" y="12"/>
                  <a:pt x="448" y="23"/>
                  <a:pt x="492" y="46"/>
                </a:cubicBezTo>
                <a:cubicBezTo>
                  <a:pt x="523" y="62"/>
                  <a:pt x="548" y="83"/>
                  <a:pt x="566" y="113"/>
                </a:cubicBezTo>
                <a:cubicBezTo>
                  <a:pt x="568" y="118"/>
                  <a:pt x="569" y="124"/>
                  <a:pt x="568" y="129"/>
                </a:cubicBezTo>
                <a:cubicBezTo>
                  <a:pt x="560" y="164"/>
                  <a:pt x="557" y="199"/>
                  <a:pt x="573" y="233"/>
                </a:cubicBezTo>
                <a:cubicBezTo>
                  <a:pt x="605" y="298"/>
                  <a:pt x="665" y="313"/>
                  <a:pt x="723" y="286"/>
                </a:cubicBezTo>
                <a:cubicBezTo>
                  <a:pt x="719" y="272"/>
                  <a:pt x="714" y="257"/>
                  <a:pt x="710" y="243"/>
                </a:cubicBezTo>
                <a:cubicBezTo>
                  <a:pt x="703" y="219"/>
                  <a:pt x="698" y="195"/>
                  <a:pt x="699" y="170"/>
                </a:cubicBezTo>
                <a:cubicBezTo>
                  <a:pt x="700" y="116"/>
                  <a:pt x="724" y="94"/>
                  <a:pt x="773" y="86"/>
                </a:cubicBezTo>
                <a:cubicBezTo>
                  <a:pt x="813" y="79"/>
                  <a:pt x="847" y="94"/>
                  <a:pt x="879" y="116"/>
                </a:cubicBezTo>
                <a:cubicBezTo>
                  <a:pt x="915" y="141"/>
                  <a:pt x="946" y="174"/>
                  <a:pt x="975" y="208"/>
                </a:cubicBezTo>
                <a:cubicBezTo>
                  <a:pt x="1013" y="252"/>
                  <a:pt x="1037" y="305"/>
                  <a:pt x="1061" y="357"/>
                </a:cubicBezTo>
                <a:cubicBezTo>
                  <a:pt x="1080" y="400"/>
                  <a:pt x="1093" y="444"/>
                  <a:pt x="1098" y="491"/>
                </a:cubicBezTo>
                <a:cubicBezTo>
                  <a:pt x="1101" y="510"/>
                  <a:pt x="1095" y="527"/>
                  <a:pt x="1089" y="544"/>
                </a:cubicBezTo>
                <a:cubicBezTo>
                  <a:pt x="1049" y="659"/>
                  <a:pt x="1017" y="776"/>
                  <a:pt x="1000" y="896"/>
                </a:cubicBezTo>
                <a:cubicBezTo>
                  <a:pt x="987" y="986"/>
                  <a:pt x="982" y="1076"/>
                  <a:pt x="983" y="1166"/>
                </a:cubicBezTo>
                <a:cubicBezTo>
                  <a:pt x="983" y="1292"/>
                  <a:pt x="985" y="1419"/>
                  <a:pt x="987" y="1546"/>
                </a:cubicBezTo>
                <a:cubicBezTo>
                  <a:pt x="987" y="1560"/>
                  <a:pt x="987" y="1575"/>
                  <a:pt x="987" y="1590"/>
                </a:cubicBezTo>
                <a:cubicBezTo>
                  <a:pt x="959" y="1590"/>
                  <a:pt x="933" y="1590"/>
                  <a:pt x="906" y="1590"/>
                </a:cubicBezTo>
                <a:cubicBezTo>
                  <a:pt x="906" y="1582"/>
                  <a:pt x="907" y="1573"/>
                  <a:pt x="906" y="1564"/>
                </a:cubicBezTo>
                <a:cubicBezTo>
                  <a:pt x="905" y="1552"/>
                  <a:pt x="903" y="1539"/>
                  <a:pt x="902" y="1527"/>
                </a:cubicBezTo>
                <a:cubicBezTo>
                  <a:pt x="882" y="1522"/>
                  <a:pt x="864" y="1529"/>
                  <a:pt x="855" y="1548"/>
                </a:cubicBezTo>
                <a:cubicBezTo>
                  <a:pt x="851" y="1556"/>
                  <a:pt x="846" y="1557"/>
                  <a:pt x="839" y="1554"/>
                </a:cubicBezTo>
                <a:cubicBezTo>
                  <a:pt x="832" y="1552"/>
                  <a:pt x="825" y="1548"/>
                  <a:pt x="817" y="1547"/>
                </a:cubicBezTo>
                <a:cubicBezTo>
                  <a:pt x="799" y="1544"/>
                  <a:pt x="794" y="1541"/>
                  <a:pt x="794" y="1563"/>
                </a:cubicBezTo>
                <a:close/>
                <a:moveTo>
                  <a:pt x="448" y="425"/>
                </a:moveTo>
                <a:cubicBezTo>
                  <a:pt x="440" y="423"/>
                  <a:pt x="431" y="423"/>
                  <a:pt x="422" y="429"/>
                </a:cubicBezTo>
                <a:cubicBezTo>
                  <a:pt x="426" y="430"/>
                  <a:pt x="428" y="432"/>
                  <a:pt x="432" y="434"/>
                </a:cubicBezTo>
                <a:cubicBezTo>
                  <a:pt x="428" y="433"/>
                  <a:pt x="425" y="433"/>
                  <a:pt x="423" y="432"/>
                </a:cubicBezTo>
                <a:cubicBezTo>
                  <a:pt x="407" y="432"/>
                  <a:pt x="391" y="431"/>
                  <a:pt x="374" y="431"/>
                </a:cubicBezTo>
                <a:cubicBezTo>
                  <a:pt x="370" y="431"/>
                  <a:pt x="364" y="433"/>
                  <a:pt x="364" y="441"/>
                </a:cubicBezTo>
                <a:cubicBezTo>
                  <a:pt x="372" y="441"/>
                  <a:pt x="380" y="441"/>
                  <a:pt x="387" y="441"/>
                </a:cubicBezTo>
                <a:cubicBezTo>
                  <a:pt x="391" y="441"/>
                  <a:pt x="395" y="440"/>
                  <a:pt x="396" y="446"/>
                </a:cubicBezTo>
                <a:cubicBezTo>
                  <a:pt x="396" y="448"/>
                  <a:pt x="400" y="450"/>
                  <a:pt x="402" y="450"/>
                </a:cubicBezTo>
                <a:cubicBezTo>
                  <a:pt x="403" y="450"/>
                  <a:pt x="405" y="447"/>
                  <a:pt x="407" y="445"/>
                </a:cubicBezTo>
                <a:cubicBezTo>
                  <a:pt x="408" y="444"/>
                  <a:pt x="410" y="442"/>
                  <a:pt x="414" y="438"/>
                </a:cubicBezTo>
                <a:cubicBezTo>
                  <a:pt x="414" y="445"/>
                  <a:pt x="414" y="448"/>
                  <a:pt x="413" y="451"/>
                </a:cubicBezTo>
                <a:cubicBezTo>
                  <a:pt x="413" y="462"/>
                  <a:pt x="416" y="465"/>
                  <a:pt x="427" y="462"/>
                </a:cubicBezTo>
                <a:cubicBezTo>
                  <a:pt x="434" y="460"/>
                  <a:pt x="440" y="458"/>
                  <a:pt x="447" y="455"/>
                </a:cubicBezTo>
                <a:cubicBezTo>
                  <a:pt x="451" y="453"/>
                  <a:pt x="454" y="453"/>
                  <a:pt x="456" y="458"/>
                </a:cubicBezTo>
                <a:cubicBezTo>
                  <a:pt x="453" y="461"/>
                  <a:pt x="451" y="464"/>
                  <a:pt x="449" y="467"/>
                </a:cubicBezTo>
                <a:cubicBezTo>
                  <a:pt x="453" y="469"/>
                  <a:pt x="456" y="472"/>
                  <a:pt x="460" y="473"/>
                </a:cubicBezTo>
                <a:cubicBezTo>
                  <a:pt x="464" y="475"/>
                  <a:pt x="470" y="475"/>
                  <a:pt x="474" y="478"/>
                </a:cubicBezTo>
                <a:cubicBezTo>
                  <a:pt x="485" y="487"/>
                  <a:pt x="498" y="486"/>
                  <a:pt x="510" y="490"/>
                </a:cubicBezTo>
                <a:cubicBezTo>
                  <a:pt x="510" y="489"/>
                  <a:pt x="511" y="489"/>
                  <a:pt x="511" y="488"/>
                </a:cubicBezTo>
                <a:cubicBezTo>
                  <a:pt x="500" y="482"/>
                  <a:pt x="489" y="477"/>
                  <a:pt x="477" y="472"/>
                </a:cubicBezTo>
                <a:cubicBezTo>
                  <a:pt x="478" y="470"/>
                  <a:pt x="478" y="469"/>
                  <a:pt x="478" y="468"/>
                </a:cubicBezTo>
                <a:cubicBezTo>
                  <a:pt x="488" y="466"/>
                  <a:pt x="498" y="465"/>
                  <a:pt x="510" y="464"/>
                </a:cubicBezTo>
                <a:cubicBezTo>
                  <a:pt x="505" y="461"/>
                  <a:pt x="503" y="459"/>
                  <a:pt x="501" y="458"/>
                </a:cubicBezTo>
                <a:cubicBezTo>
                  <a:pt x="490" y="455"/>
                  <a:pt x="483" y="449"/>
                  <a:pt x="487" y="436"/>
                </a:cubicBezTo>
                <a:cubicBezTo>
                  <a:pt x="487" y="435"/>
                  <a:pt x="487" y="433"/>
                  <a:pt x="486" y="431"/>
                </a:cubicBezTo>
                <a:cubicBezTo>
                  <a:pt x="473" y="431"/>
                  <a:pt x="461" y="431"/>
                  <a:pt x="448" y="431"/>
                </a:cubicBezTo>
                <a:cubicBezTo>
                  <a:pt x="448" y="429"/>
                  <a:pt x="448" y="426"/>
                  <a:pt x="448" y="424"/>
                </a:cubicBezTo>
                <a:cubicBezTo>
                  <a:pt x="462" y="413"/>
                  <a:pt x="479" y="411"/>
                  <a:pt x="496" y="408"/>
                </a:cubicBezTo>
                <a:cubicBezTo>
                  <a:pt x="495" y="408"/>
                  <a:pt x="495" y="407"/>
                  <a:pt x="495" y="406"/>
                </a:cubicBezTo>
                <a:cubicBezTo>
                  <a:pt x="480" y="405"/>
                  <a:pt x="465" y="404"/>
                  <a:pt x="452" y="404"/>
                </a:cubicBezTo>
                <a:cubicBezTo>
                  <a:pt x="451" y="412"/>
                  <a:pt x="449" y="418"/>
                  <a:pt x="448" y="425"/>
                </a:cubicBezTo>
                <a:close/>
                <a:moveTo>
                  <a:pt x="702" y="949"/>
                </a:moveTo>
                <a:cubicBezTo>
                  <a:pt x="703" y="951"/>
                  <a:pt x="703" y="953"/>
                  <a:pt x="703" y="954"/>
                </a:cubicBezTo>
                <a:cubicBezTo>
                  <a:pt x="710" y="967"/>
                  <a:pt x="731" y="973"/>
                  <a:pt x="742" y="963"/>
                </a:cubicBezTo>
                <a:cubicBezTo>
                  <a:pt x="754" y="954"/>
                  <a:pt x="768" y="948"/>
                  <a:pt x="783" y="948"/>
                </a:cubicBezTo>
                <a:cubicBezTo>
                  <a:pt x="790" y="948"/>
                  <a:pt x="797" y="947"/>
                  <a:pt x="804" y="945"/>
                </a:cubicBezTo>
                <a:cubicBezTo>
                  <a:pt x="807" y="944"/>
                  <a:pt x="810" y="940"/>
                  <a:pt x="813" y="938"/>
                </a:cubicBezTo>
                <a:cubicBezTo>
                  <a:pt x="810" y="935"/>
                  <a:pt x="808" y="932"/>
                  <a:pt x="804" y="931"/>
                </a:cubicBezTo>
                <a:cubicBezTo>
                  <a:pt x="795" y="929"/>
                  <a:pt x="786" y="928"/>
                  <a:pt x="777" y="927"/>
                </a:cubicBezTo>
                <a:cubicBezTo>
                  <a:pt x="760" y="925"/>
                  <a:pt x="742" y="924"/>
                  <a:pt x="725" y="922"/>
                </a:cubicBezTo>
                <a:cubicBezTo>
                  <a:pt x="716" y="922"/>
                  <a:pt x="710" y="917"/>
                  <a:pt x="709" y="907"/>
                </a:cubicBezTo>
                <a:cubicBezTo>
                  <a:pt x="708" y="898"/>
                  <a:pt x="715" y="894"/>
                  <a:pt x="722" y="891"/>
                </a:cubicBezTo>
                <a:cubicBezTo>
                  <a:pt x="733" y="888"/>
                  <a:pt x="744" y="885"/>
                  <a:pt x="755" y="882"/>
                </a:cubicBezTo>
                <a:cubicBezTo>
                  <a:pt x="764" y="879"/>
                  <a:pt x="767" y="875"/>
                  <a:pt x="765" y="866"/>
                </a:cubicBezTo>
                <a:cubicBezTo>
                  <a:pt x="763" y="859"/>
                  <a:pt x="761" y="852"/>
                  <a:pt x="759" y="845"/>
                </a:cubicBezTo>
                <a:cubicBezTo>
                  <a:pt x="757" y="834"/>
                  <a:pt x="761" y="828"/>
                  <a:pt x="771" y="823"/>
                </a:cubicBezTo>
                <a:cubicBezTo>
                  <a:pt x="782" y="817"/>
                  <a:pt x="793" y="818"/>
                  <a:pt x="804" y="823"/>
                </a:cubicBezTo>
                <a:cubicBezTo>
                  <a:pt x="818" y="829"/>
                  <a:pt x="834" y="830"/>
                  <a:pt x="849" y="828"/>
                </a:cubicBezTo>
                <a:cubicBezTo>
                  <a:pt x="862" y="827"/>
                  <a:pt x="875" y="824"/>
                  <a:pt x="888" y="822"/>
                </a:cubicBezTo>
                <a:cubicBezTo>
                  <a:pt x="898" y="821"/>
                  <a:pt x="908" y="819"/>
                  <a:pt x="919" y="818"/>
                </a:cubicBezTo>
                <a:cubicBezTo>
                  <a:pt x="915" y="826"/>
                  <a:pt x="911" y="833"/>
                  <a:pt x="908" y="840"/>
                </a:cubicBezTo>
                <a:cubicBezTo>
                  <a:pt x="905" y="847"/>
                  <a:pt x="901" y="849"/>
                  <a:pt x="894" y="845"/>
                </a:cubicBezTo>
                <a:cubicBezTo>
                  <a:pt x="891" y="843"/>
                  <a:pt x="888" y="842"/>
                  <a:pt x="884" y="841"/>
                </a:cubicBezTo>
                <a:cubicBezTo>
                  <a:pt x="869" y="835"/>
                  <a:pt x="856" y="838"/>
                  <a:pt x="845" y="851"/>
                </a:cubicBezTo>
                <a:cubicBezTo>
                  <a:pt x="842" y="854"/>
                  <a:pt x="840" y="858"/>
                  <a:pt x="838" y="861"/>
                </a:cubicBezTo>
                <a:cubicBezTo>
                  <a:pt x="832" y="869"/>
                  <a:pt x="824" y="870"/>
                  <a:pt x="817" y="864"/>
                </a:cubicBezTo>
                <a:cubicBezTo>
                  <a:pt x="814" y="861"/>
                  <a:pt x="812" y="857"/>
                  <a:pt x="809" y="854"/>
                </a:cubicBezTo>
                <a:cubicBezTo>
                  <a:pt x="807" y="851"/>
                  <a:pt x="803" y="848"/>
                  <a:pt x="800" y="848"/>
                </a:cubicBezTo>
                <a:cubicBezTo>
                  <a:pt x="791" y="850"/>
                  <a:pt x="782" y="854"/>
                  <a:pt x="773" y="857"/>
                </a:cubicBezTo>
                <a:cubicBezTo>
                  <a:pt x="773" y="858"/>
                  <a:pt x="773" y="859"/>
                  <a:pt x="773" y="860"/>
                </a:cubicBezTo>
                <a:cubicBezTo>
                  <a:pt x="776" y="863"/>
                  <a:pt x="779" y="866"/>
                  <a:pt x="782" y="868"/>
                </a:cubicBezTo>
                <a:cubicBezTo>
                  <a:pt x="810" y="883"/>
                  <a:pt x="838" y="894"/>
                  <a:pt x="869" y="898"/>
                </a:cubicBezTo>
                <a:cubicBezTo>
                  <a:pt x="880" y="899"/>
                  <a:pt x="892" y="896"/>
                  <a:pt x="903" y="893"/>
                </a:cubicBezTo>
                <a:cubicBezTo>
                  <a:pt x="905" y="893"/>
                  <a:pt x="907" y="889"/>
                  <a:pt x="909" y="887"/>
                </a:cubicBezTo>
                <a:cubicBezTo>
                  <a:pt x="907" y="885"/>
                  <a:pt x="905" y="882"/>
                  <a:pt x="902" y="881"/>
                </a:cubicBezTo>
                <a:cubicBezTo>
                  <a:pt x="895" y="879"/>
                  <a:pt x="887" y="878"/>
                  <a:pt x="880" y="878"/>
                </a:cubicBezTo>
                <a:cubicBezTo>
                  <a:pt x="869" y="877"/>
                  <a:pt x="858" y="876"/>
                  <a:pt x="847" y="875"/>
                </a:cubicBezTo>
                <a:cubicBezTo>
                  <a:pt x="847" y="874"/>
                  <a:pt x="847" y="873"/>
                  <a:pt x="847" y="872"/>
                </a:cubicBezTo>
                <a:cubicBezTo>
                  <a:pt x="853" y="870"/>
                  <a:pt x="860" y="867"/>
                  <a:pt x="866" y="866"/>
                </a:cubicBezTo>
                <a:cubicBezTo>
                  <a:pt x="877" y="864"/>
                  <a:pt x="887" y="862"/>
                  <a:pt x="898" y="860"/>
                </a:cubicBezTo>
                <a:cubicBezTo>
                  <a:pt x="904" y="859"/>
                  <a:pt x="908" y="855"/>
                  <a:pt x="909" y="848"/>
                </a:cubicBezTo>
                <a:cubicBezTo>
                  <a:pt x="910" y="841"/>
                  <a:pt x="915" y="838"/>
                  <a:pt x="922" y="838"/>
                </a:cubicBezTo>
                <a:cubicBezTo>
                  <a:pt x="925" y="838"/>
                  <a:pt x="929" y="836"/>
                  <a:pt x="930" y="834"/>
                </a:cubicBezTo>
                <a:cubicBezTo>
                  <a:pt x="933" y="821"/>
                  <a:pt x="935" y="807"/>
                  <a:pt x="938" y="792"/>
                </a:cubicBezTo>
                <a:cubicBezTo>
                  <a:pt x="928" y="791"/>
                  <a:pt x="918" y="789"/>
                  <a:pt x="909" y="788"/>
                </a:cubicBezTo>
                <a:cubicBezTo>
                  <a:pt x="894" y="787"/>
                  <a:pt x="881" y="794"/>
                  <a:pt x="868" y="801"/>
                </a:cubicBezTo>
                <a:cubicBezTo>
                  <a:pt x="858" y="806"/>
                  <a:pt x="848" y="808"/>
                  <a:pt x="838" y="801"/>
                </a:cubicBezTo>
                <a:cubicBezTo>
                  <a:pt x="835" y="800"/>
                  <a:pt x="833" y="795"/>
                  <a:pt x="833" y="792"/>
                </a:cubicBezTo>
                <a:cubicBezTo>
                  <a:pt x="833" y="777"/>
                  <a:pt x="833" y="777"/>
                  <a:pt x="818" y="778"/>
                </a:cubicBezTo>
                <a:cubicBezTo>
                  <a:pt x="816" y="778"/>
                  <a:pt x="814" y="779"/>
                  <a:pt x="812" y="779"/>
                </a:cubicBezTo>
                <a:cubicBezTo>
                  <a:pt x="787" y="782"/>
                  <a:pt x="763" y="781"/>
                  <a:pt x="747" y="758"/>
                </a:cubicBezTo>
                <a:cubicBezTo>
                  <a:pt x="744" y="754"/>
                  <a:pt x="741" y="752"/>
                  <a:pt x="737" y="749"/>
                </a:cubicBezTo>
                <a:cubicBezTo>
                  <a:pt x="739" y="748"/>
                  <a:pt x="741" y="748"/>
                  <a:pt x="743" y="747"/>
                </a:cubicBezTo>
                <a:cubicBezTo>
                  <a:pt x="734" y="745"/>
                  <a:pt x="726" y="743"/>
                  <a:pt x="718" y="741"/>
                </a:cubicBezTo>
                <a:cubicBezTo>
                  <a:pt x="704" y="738"/>
                  <a:pt x="704" y="737"/>
                  <a:pt x="705" y="723"/>
                </a:cubicBezTo>
                <a:cubicBezTo>
                  <a:pt x="706" y="717"/>
                  <a:pt x="704" y="714"/>
                  <a:pt x="698" y="715"/>
                </a:cubicBezTo>
                <a:cubicBezTo>
                  <a:pt x="694" y="716"/>
                  <a:pt x="690" y="716"/>
                  <a:pt x="685" y="716"/>
                </a:cubicBezTo>
                <a:cubicBezTo>
                  <a:pt x="685" y="715"/>
                  <a:pt x="685" y="714"/>
                  <a:pt x="685" y="713"/>
                </a:cubicBezTo>
                <a:cubicBezTo>
                  <a:pt x="690" y="711"/>
                  <a:pt x="695" y="708"/>
                  <a:pt x="700" y="705"/>
                </a:cubicBezTo>
                <a:cubicBezTo>
                  <a:pt x="696" y="704"/>
                  <a:pt x="692" y="703"/>
                  <a:pt x="689" y="704"/>
                </a:cubicBezTo>
                <a:cubicBezTo>
                  <a:pt x="676" y="708"/>
                  <a:pt x="664" y="710"/>
                  <a:pt x="656" y="696"/>
                </a:cubicBezTo>
                <a:cubicBezTo>
                  <a:pt x="645" y="705"/>
                  <a:pt x="636" y="714"/>
                  <a:pt x="626" y="722"/>
                </a:cubicBezTo>
                <a:cubicBezTo>
                  <a:pt x="626" y="723"/>
                  <a:pt x="627" y="723"/>
                  <a:pt x="627" y="724"/>
                </a:cubicBezTo>
                <a:cubicBezTo>
                  <a:pt x="644" y="720"/>
                  <a:pt x="661" y="713"/>
                  <a:pt x="679" y="719"/>
                </a:cubicBezTo>
                <a:cubicBezTo>
                  <a:pt x="674" y="729"/>
                  <a:pt x="672" y="730"/>
                  <a:pt x="664" y="728"/>
                </a:cubicBezTo>
                <a:cubicBezTo>
                  <a:pt x="656" y="726"/>
                  <a:pt x="651" y="728"/>
                  <a:pt x="647" y="734"/>
                </a:cubicBezTo>
                <a:cubicBezTo>
                  <a:pt x="645" y="737"/>
                  <a:pt x="643" y="740"/>
                  <a:pt x="641" y="743"/>
                </a:cubicBezTo>
                <a:cubicBezTo>
                  <a:pt x="634" y="751"/>
                  <a:pt x="627" y="758"/>
                  <a:pt x="616" y="752"/>
                </a:cubicBezTo>
                <a:cubicBezTo>
                  <a:pt x="613" y="767"/>
                  <a:pt x="610" y="782"/>
                  <a:pt x="606" y="798"/>
                </a:cubicBezTo>
                <a:cubicBezTo>
                  <a:pt x="607" y="798"/>
                  <a:pt x="608" y="798"/>
                  <a:pt x="609" y="798"/>
                </a:cubicBezTo>
                <a:cubicBezTo>
                  <a:pt x="625" y="786"/>
                  <a:pt x="644" y="781"/>
                  <a:pt x="664" y="781"/>
                </a:cubicBezTo>
                <a:cubicBezTo>
                  <a:pt x="672" y="780"/>
                  <a:pt x="681" y="782"/>
                  <a:pt x="682" y="791"/>
                </a:cubicBezTo>
                <a:cubicBezTo>
                  <a:pt x="683" y="795"/>
                  <a:pt x="675" y="802"/>
                  <a:pt x="670" y="804"/>
                </a:cubicBezTo>
                <a:cubicBezTo>
                  <a:pt x="650" y="815"/>
                  <a:pt x="629" y="820"/>
                  <a:pt x="605" y="811"/>
                </a:cubicBezTo>
                <a:cubicBezTo>
                  <a:pt x="606" y="826"/>
                  <a:pt x="607" y="839"/>
                  <a:pt x="608" y="853"/>
                </a:cubicBezTo>
                <a:cubicBezTo>
                  <a:pt x="612" y="853"/>
                  <a:pt x="614" y="852"/>
                  <a:pt x="615" y="852"/>
                </a:cubicBezTo>
                <a:cubicBezTo>
                  <a:pt x="644" y="841"/>
                  <a:pt x="675" y="836"/>
                  <a:pt x="706" y="836"/>
                </a:cubicBezTo>
                <a:cubicBezTo>
                  <a:pt x="716" y="836"/>
                  <a:pt x="727" y="836"/>
                  <a:pt x="737" y="837"/>
                </a:cubicBezTo>
                <a:cubicBezTo>
                  <a:pt x="740" y="838"/>
                  <a:pt x="744" y="842"/>
                  <a:pt x="745" y="845"/>
                </a:cubicBezTo>
                <a:cubicBezTo>
                  <a:pt x="746" y="846"/>
                  <a:pt x="742" y="850"/>
                  <a:pt x="739" y="852"/>
                </a:cubicBezTo>
                <a:cubicBezTo>
                  <a:pt x="738" y="854"/>
                  <a:pt x="735" y="854"/>
                  <a:pt x="733" y="854"/>
                </a:cubicBezTo>
                <a:cubicBezTo>
                  <a:pt x="723" y="856"/>
                  <a:pt x="719" y="863"/>
                  <a:pt x="718" y="872"/>
                </a:cubicBezTo>
                <a:cubicBezTo>
                  <a:pt x="716" y="890"/>
                  <a:pt x="710" y="893"/>
                  <a:pt x="696" y="882"/>
                </a:cubicBezTo>
                <a:cubicBezTo>
                  <a:pt x="695" y="882"/>
                  <a:pt x="694" y="881"/>
                  <a:pt x="694" y="880"/>
                </a:cubicBezTo>
                <a:cubicBezTo>
                  <a:pt x="685" y="874"/>
                  <a:pt x="675" y="878"/>
                  <a:pt x="676" y="888"/>
                </a:cubicBezTo>
                <a:cubicBezTo>
                  <a:pt x="676" y="898"/>
                  <a:pt x="670" y="899"/>
                  <a:pt x="663" y="898"/>
                </a:cubicBezTo>
                <a:cubicBezTo>
                  <a:pt x="655" y="898"/>
                  <a:pt x="646" y="898"/>
                  <a:pt x="636" y="898"/>
                </a:cubicBezTo>
                <a:cubicBezTo>
                  <a:pt x="641" y="905"/>
                  <a:pt x="645" y="911"/>
                  <a:pt x="648" y="918"/>
                </a:cubicBezTo>
                <a:cubicBezTo>
                  <a:pt x="651" y="922"/>
                  <a:pt x="654" y="923"/>
                  <a:pt x="660" y="924"/>
                </a:cubicBezTo>
                <a:cubicBezTo>
                  <a:pt x="685" y="924"/>
                  <a:pt x="710" y="926"/>
                  <a:pt x="736" y="927"/>
                </a:cubicBezTo>
                <a:cubicBezTo>
                  <a:pt x="740" y="928"/>
                  <a:pt x="745" y="931"/>
                  <a:pt x="749" y="932"/>
                </a:cubicBezTo>
                <a:cubicBezTo>
                  <a:pt x="735" y="945"/>
                  <a:pt x="718" y="945"/>
                  <a:pt x="702" y="949"/>
                </a:cubicBezTo>
                <a:close/>
                <a:moveTo>
                  <a:pt x="459" y="154"/>
                </a:moveTo>
                <a:cubicBezTo>
                  <a:pt x="440" y="158"/>
                  <a:pt x="430" y="173"/>
                  <a:pt x="420" y="188"/>
                </a:cubicBezTo>
                <a:cubicBezTo>
                  <a:pt x="417" y="193"/>
                  <a:pt x="411" y="196"/>
                  <a:pt x="406" y="200"/>
                </a:cubicBezTo>
                <a:cubicBezTo>
                  <a:pt x="401" y="203"/>
                  <a:pt x="398" y="200"/>
                  <a:pt x="397" y="194"/>
                </a:cubicBezTo>
                <a:cubicBezTo>
                  <a:pt x="397" y="191"/>
                  <a:pt x="397" y="187"/>
                  <a:pt x="396" y="183"/>
                </a:cubicBezTo>
                <a:cubicBezTo>
                  <a:pt x="376" y="190"/>
                  <a:pt x="357" y="196"/>
                  <a:pt x="335" y="193"/>
                </a:cubicBezTo>
                <a:cubicBezTo>
                  <a:pt x="341" y="185"/>
                  <a:pt x="346" y="180"/>
                  <a:pt x="352" y="174"/>
                </a:cubicBezTo>
                <a:cubicBezTo>
                  <a:pt x="372" y="156"/>
                  <a:pt x="392" y="156"/>
                  <a:pt x="411" y="176"/>
                </a:cubicBezTo>
                <a:cubicBezTo>
                  <a:pt x="413" y="177"/>
                  <a:pt x="419" y="177"/>
                  <a:pt x="420" y="176"/>
                </a:cubicBezTo>
                <a:cubicBezTo>
                  <a:pt x="423" y="170"/>
                  <a:pt x="426" y="164"/>
                  <a:pt x="429" y="157"/>
                </a:cubicBezTo>
                <a:cubicBezTo>
                  <a:pt x="423" y="155"/>
                  <a:pt x="417" y="152"/>
                  <a:pt x="411" y="151"/>
                </a:cubicBezTo>
                <a:cubicBezTo>
                  <a:pt x="407" y="150"/>
                  <a:pt x="402" y="151"/>
                  <a:pt x="397" y="151"/>
                </a:cubicBezTo>
                <a:cubicBezTo>
                  <a:pt x="395" y="151"/>
                  <a:pt x="392" y="151"/>
                  <a:pt x="389" y="151"/>
                </a:cubicBezTo>
                <a:cubicBezTo>
                  <a:pt x="389" y="151"/>
                  <a:pt x="389" y="150"/>
                  <a:pt x="389" y="149"/>
                </a:cubicBezTo>
                <a:cubicBezTo>
                  <a:pt x="406" y="143"/>
                  <a:pt x="421" y="129"/>
                  <a:pt x="442" y="131"/>
                </a:cubicBezTo>
                <a:cubicBezTo>
                  <a:pt x="450" y="132"/>
                  <a:pt x="459" y="127"/>
                  <a:pt x="468" y="125"/>
                </a:cubicBezTo>
                <a:cubicBezTo>
                  <a:pt x="468" y="124"/>
                  <a:pt x="468" y="123"/>
                  <a:pt x="468" y="122"/>
                </a:cubicBezTo>
                <a:cubicBezTo>
                  <a:pt x="462" y="119"/>
                  <a:pt x="456" y="115"/>
                  <a:pt x="449" y="112"/>
                </a:cubicBezTo>
                <a:cubicBezTo>
                  <a:pt x="418" y="99"/>
                  <a:pt x="425" y="96"/>
                  <a:pt x="404" y="122"/>
                </a:cubicBezTo>
                <a:cubicBezTo>
                  <a:pt x="396" y="132"/>
                  <a:pt x="386" y="143"/>
                  <a:pt x="372" y="145"/>
                </a:cubicBezTo>
                <a:cubicBezTo>
                  <a:pt x="350" y="149"/>
                  <a:pt x="337" y="163"/>
                  <a:pt x="328" y="182"/>
                </a:cubicBezTo>
                <a:cubicBezTo>
                  <a:pt x="316" y="206"/>
                  <a:pt x="306" y="208"/>
                  <a:pt x="280" y="196"/>
                </a:cubicBezTo>
                <a:cubicBezTo>
                  <a:pt x="277" y="194"/>
                  <a:pt x="274" y="193"/>
                  <a:pt x="269" y="190"/>
                </a:cubicBezTo>
                <a:cubicBezTo>
                  <a:pt x="275" y="188"/>
                  <a:pt x="280" y="187"/>
                  <a:pt x="285" y="185"/>
                </a:cubicBezTo>
                <a:cubicBezTo>
                  <a:pt x="294" y="182"/>
                  <a:pt x="303" y="179"/>
                  <a:pt x="311" y="175"/>
                </a:cubicBezTo>
                <a:cubicBezTo>
                  <a:pt x="314" y="173"/>
                  <a:pt x="315" y="167"/>
                  <a:pt x="315" y="163"/>
                </a:cubicBezTo>
                <a:cubicBezTo>
                  <a:pt x="315" y="162"/>
                  <a:pt x="308" y="159"/>
                  <a:pt x="305" y="160"/>
                </a:cubicBezTo>
                <a:cubicBezTo>
                  <a:pt x="300" y="160"/>
                  <a:pt x="295" y="163"/>
                  <a:pt x="290" y="164"/>
                </a:cubicBezTo>
                <a:cubicBezTo>
                  <a:pt x="275" y="170"/>
                  <a:pt x="259" y="176"/>
                  <a:pt x="243" y="180"/>
                </a:cubicBezTo>
                <a:cubicBezTo>
                  <a:pt x="224" y="185"/>
                  <a:pt x="220" y="181"/>
                  <a:pt x="218" y="161"/>
                </a:cubicBezTo>
                <a:cubicBezTo>
                  <a:pt x="218" y="161"/>
                  <a:pt x="218" y="160"/>
                  <a:pt x="218" y="159"/>
                </a:cubicBezTo>
                <a:cubicBezTo>
                  <a:pt x="218" y="153"/>
                  <a:pt x="215" y="149"/>
                  <a:pt x="208" y="149"/>
                </a:cubicBezTo>
                <a:cubicBezTo>
                  <a:pt x="197" y="148"/>
                  <a:pt x="186" y="148"/>
                  <a:pt x="176" y="148"/>
                </a:cubicBezTo>
                <a:cubicBezTo>
                  <a:pt x="173" y="148"/>
                  <a:pt x="170" y="151"/>
                  <a:pt x="168" y="152"/>
                </a:cubicBezTo>
                <a:cubicBezTo>
                  <a:pt x="168" y="153"/>
                  <a:pt x="168" y="154"/>
                  <a:pt x="168" y="155"/>
                </a:cubicBezTo>
                <a:cubicBezTo>
                  <a:pt x="175" y="151"/>
                  <a:pt x="180" y="153"/>
                  <a:pt x="184" y="159"/>
                </a:cubicBezTo>
                <a:cubicBezTo>
                  <a:pt x="189" y="166"/>
                  <a:pt x="196" y="172"/>
                  <a:pt x="202" y="179"/>
                </a:cubicBezTo>
                <a:cubicBezTo>
                  <a:pt x="204" y="182"/>
                  <a:pt x="203" y="187"/>
                  <a:pt x="204" y="191"/>
                </a:cubicBezTo>
                <a:cubicBezTo>
                  <a:pt x="200" y="190"/>
                  <a:pt x="195" y="191"/>
                  <a:pt x="191" y="190"/>
                </a:cubicBezTo>
                <a:cubicBezTo>
                  <a:pt x="189" y="189"/>
                  <a:pt x="186" y="186"/>
                  <a:pt x="184" y="185"/>
                </a:cubicBezTo>
                <a:cubicBezTo>
                  <a:pt x="180" y="182"/>
                  <a:pt x="176" y="179"/>
                  <a:pt x="172" y="177"/>
                </a:cubicBezTo>
                <a:cubicBezTo>
                  <a:pt x="163" y="172"/>
                  <a:pt x="154" y="177"/>
                  <a:pt x="150" y="189"/>
                </a:cubicBezTo>
                <a:cubicBezTo>
                  <a:pt x="147" y="197"/>
                  <a:pt x="150" y="203"/>
                  <a:pt x="160" y="205"/>
                </a:cubicBezTo>
                <a:cubicBezTo>
                  <a:pt x="168" y="206"/>
                  <a:pt x="176" y="207"/>
                  <a:pt x="183" y="207"/>
                </a:cubicBezTo>
                <a:cubicBezTo>
                  <a:pt x="207" y="205"/>
                  <a:pt x="230" y="203"/>
                  <a:pt x="254" y="201"/>
                </a:cubicBezTo>
                <a:cubicBezTo>
                  <a:pt x="258" y="201"/>
                  <a:pt x="263" y="201"/>
                  <a:pt x="265" y="203"/>
                </a:cubicBezTo>
                <a:cubicBezTo>
                  <a:pt x="274" y="214"/>
                  <a:pt x="268" y="228"/>
                  <a:pt x="254" y="230"/>
                </a:cubicBezTo>
                <a:cubicBezTo>
                  <a:pt x="248" y="231"/>
                  <a:pt x="243" y="232"/>
                  <a:pt x="237" y="231"/>
                </a:cubicBezTo>
                <a:cubicBezTo>
                  <a:pt x="222" y="228"/>
                  <a:pt x="206" y="226"/>
                  <a:pt x="191" y="222"/>
                </a:cubicBezTo>
                <a:cubicBezTo>
                  <a:pt x="178" y="219"/>
                  <a:pt x="166" y="211"/>
                  <a:pt x="154" y="212"/>
                </a:cubicBezTo>
                <a:cubicBezTo>
                  <a:pt x="141" y="213"/>
                  <a:pt x="130" y="223"/>
                  <a:pt x="118" y="229"/>
                </a:cubicBezTo>
                <a:cubicBezTo>
                  <a:pt x="116" y="230"/>
                  <a:pt x="114" y="231"/>
                  <a:pt x="112" y="232"/>
                </a:cubicBezTo>
                <a:cubicBezTo>
                  <a:pt x="110" y="233"/>
                  <a:pt x="110" y="235"/>
                  <a:pt x="107" y="238"/>
                </a:cubicBezTo>
                <a:cubicBezTo>
                  <a:pt x="125" y="236"/>
                  <a:pt x="140" y="240"/>
                  <a:pt x="154" y="248"/>
                </a:cubicBezTo>
                <a:cubicBezTo>
                  <a:pt x="160" y="252"/>
                  <a:pt x="165" y="251"/>
                  <a:pt x="169" y="246"/>
                </a:cubicBezTo>
                <a:cubicBezTo>
                  <a:pt x="174" y="240"/>
                  <a:pt x="180" y="240"/>
                  <a:pt x="186" y="243"/>
                </a:cubicBezTo>
                <a:cubicBezTo>
                  <a:pt x="192" y="245"/>
                  <a:pt x="198" y="247"/>
                  <a:pt x="202" y="251"/>
                </a:cubicBezTo>
                <a:cubicBezTo>
                  <a:pt x="215" y="260"/>
                  <a:pt x="230" y="263"/>
                  <a:pt x="245" y="262"/>
                </a:cubicBezTo>
                <a:cubicBezTo>
                  <a:pt x="262" y="261"/>
                  <a:pt x="279" y="259"/>
                  <a:pt x="296" y="261"/>
                </a:cubicBezTo>
                <a:cubicBezTo>
                  <a:pt x="315" y="264"/>
                  <a:pt x="335" y="270"/>
                  <a:pt x="354" y="275"/>
                </a:cubicBezTo>
                <a:cubicBezTo>
                  <a:pt x="375" y="281"/>
                  <a:pt x="384" y="275"/>
                  <a:pt x="385" y="253"/>
                </a:cubicBezTo>
                <a:cubicBezTo>
                  <a:pt x="385" y="231"/>
                  <a:pt x="376" y="225"/>
                  <a:pt x="356" y="234"/>
                </a:cubicBezTo>
                <a:cubicBezTo>
                  <a:pt x="348" y="238"/>
                  <a:pt x="339" y="244"/>
                  <a:pt x="331" y="248"/>
                </a:cubicBezTo>
                <a:cubicBezTo>
                  <a:pt x="323" y="252"/>
                  <a:pt x="315" y="252"/>
                  <a:pt x="309" y="244"/>
                </a:cubicBezTo>
                <a:cubicBezTo>
                  <a:pt x="306" y="239"/>
                  <a:pt x="302" y="240"/>
                  <a:pt x="298" y="243"/>
                </a:cubicBezTo>
                <a:cubicBezTo>
                  <a:pt x="296" y="245"/>
                  <a:pt x="295" y="247"/>
                  <a:pt x="293" y="249"/>
                </a:cubicBezTo>
                <a:cubicBezTo>
                  <a:pt x="284" y="245"/>
                  <a:pt x="275" y="241"/>
                  <a:pt x="264" y="237"/>
                </a:cubicBezTo>
                <a:cubicBezTo>
                  <a:pt x="269" y="233"/>
                  <a:pt x="271" y="228"/>
                  <a:pt x="276" y="226"/>
                </a:cubicBezTo>
                <a:cubicBezTo>
                  <a:pt x="286" y="220"/>
                  <a:pt x="297" y="214"/>
                  <a:pt x="309" y="212"/>
                </a:cubicBezTo>
                <a:cubicBezTo>
                  <a:pt x="337" y="206"/>
                  <a:pt x="364" y="204"/>
                  <a:pt x="389" y="225"/>
                </a:cubicBezTo>
                <a:cubicBezTo>
                  <a:pt x="392" y="228"/>
                  <a:pt x="401" y="228"/>
                  <a:pt x="405" y="226"/>
                </a:cubicBezTo>
                <a:cubicBezTo>
                  <a:pt x="417" y="222"/>
                  <a:pt x="429" y="214"/>
                  <a:pt x="444" y="222"/>
                </a:cubicBezTo>
                <a:cubicBezTo>
                  <a:pt x="440" y="213"/>
                  <a:pt x="437" y="207"/>
                  <a:pt x="435" y="200"/>
                </a:cubicBezTo>
                <a:cubicBezTo>
                  <a:pt x="432" y="191"/>
                  <a:pt x="435" y="187"/>
                  <a:pt x="445" y="186"/>
                </a:cubicBezTo>
                <a:cubicBezTo>
                  <a:pt x="451" y="185"/>
                  <a:pt x="458" y="186"/>
                  <a:pt x="464" y="185"/>
                </a:cubicBezTo>
                <a:cubicBezTo>
                  <a:pt x="477" y="184"/>
                  <a:pt x="482" y="178"/>
                  <a:pt x="484" y="165"/>
                </a:cubicBezTo>
                <a:cubicBezTo>
                  <a:pt x="484" y="158"/>
                  <a:pt x="485" y="150"/>
                  <a:pt x="486" y="143"/>
                </a:cubicBezTo>
                <a:cubicBezTo>
                  <a:pt x="487" y="135"/>
                  <a:pt x="482" y="131"/>
                  <a:pt x="474" y="134"/>
                </a:cubicBezTo>
                <a:cubicBezTo>
                  <a:pt x="470" y="135"/>
                  <a:pt x="465" y="136"/>
                  <a:pt x="461" y="138"/>
                </a:cubicBezTo>
                <a:cubicBezTo>
                  <a:pt x="458" y="139"/>
                  <a:pt x="454" y="141"/>
                  <a:pt x="453" y="144"/>
                </a:cubicBezTo>
                <a:cubicBezTo>
                  <a:pt x="452" y="146"/>
                  <a:pt x="456" y="149"/>
                  <a:pt x="459" y="154"/>
                </a:cubicBezTo>
                <a:close/>
                <a:moveTo>
                  <a:pt x="699" y="1015"/>
                </a:moveTo>
                <a:cubicBezTo>
                  <a:pt x="699" y="1014"/>
                  <a:pt x="699" y="1013"/>
                  <a:pt x="699" y="1012"/>
                </a:cubicBezTo>
                <a:cubicBezTo>
                  <a:pt x="709" y="1010"/>
                  <a:pt x="718" y="1009"/>
                  <a:pt x="727" y="1007"/>
                </a:cubicBezTo>
                <a:cubicBezTo>
                  <a:pt x="739" y="1004"/>
                  <a:pt x="752" y="1004"/>
                  <a:pt x="757" y="989"/>
                </a:cubicBezTo>
                <a:cubicBezTo>
                  <a:pt x="757" y="988"/>
                  <a:pt x="759" y="988"/>
                  <a:pt x="761" y="987"/>
                </a:cubicBezTo>
                <a:cubicBezTo>
                  <a:pt x="762" y="990"/>
                  <a:pt x="762" y="993"/>
                  <a:pt x="763" y="999"/>
                </a:cubicBezTo>
                <a:cubicBezTo>
                  <a:pt x="772" y="988"/>
                  <a:pt x="779" y="980"/>
                  <a:pt x="787" y="970"/>
                </a:cubicBezTo>
                <a:cubicBezTo>
                  <a:pt x="797" y="974"/>
                  <a:pt x="807" y="978"/>
                  <a:pt x="818" y="982"/>
                </a:cubicBezTo>
                <a:cubicBezTo>
                  <a:pt x="836" y="990"/>
                  <a:pt x="833" y="986"/>
                  <a:pt x="831" y="1005"/>
                </a:cubicBezTo>
                <a:cubicBezTo>
                  <a:pt x="831" y="1005"/>
                  <a:pt x="830" y="1005"/>
                  <a:pt x="829" y="1007"/>
                </a:cubicBezTo>
                <a:cubicBezTo>
                  <a:pt x="801" y="1008"/>
                  <a:pt x="772" y="1008"/>
                  <a:pt x="743" y="1009"/>
                </a:cubicBezTo>
                <a:cubicBezTo>
                  <a:pt x="740" y="1010"/>
                  <a:pt x="737" y="1014"/>
                  <a:pt x="735" y="1017"/>
                </a:cubicBezTo>
                <a:cubicBezTo>
                  <a:pt x="734" y="1017"/>
                  <a:pt x="738" y="1022"/>
                  <a:pt x="740" y="1023"/>
                </a:cubicBezTo>
                <a:cubicBezTo>
                  <a:pt x="743" y="1025"/>
                  <a:pt x="747" y="1025"/>
                  <a:pt x="751" y="1025"/>
                </a:cubicBezTo>
                <a:cubicBezTo>
                  <a:pt x="760" y="1026"/>
                  <a:pt x="769" y="1027"/>
                  <a:pt x="777" y="1027"/>
                </a:cubicBezTo>
                <a:cubicBezTo>
                  <a:pt x="778" y="1034"/>
                  <a:pt x="779" y="1041"/>
                  <a:pt x="779" y="1047"/>
                </a:cubicBezTo>
                <a:cubicBezTo>
                  <a:pt x="779" y="1051"/>
                  <a:pt x="778" y="1057"/>
                  <a:pt x="776" y="1060"/>
                </a:cubicBezTo>
                <a:cubicBezTo>
                  <a:pt x="775" y="1062"/>
                  <a:pt x="769" y="1060"/>
                  <a:pt x="765" y="1060"/>
                </a:cubicBezTo>
                <a:cubicBezTo>
                  <a:pt x="756" y="1060"/>
                  <a:pt x="747" y="1058"/>
                  <a:pt x="739" y="1060"/>
                </a:cubicBezTo>
                <a:cubicBezTo>
                  <a:pt x="731" y="1061"/>
                  <a:pt x="724" y="1066"/>
                  <a:pt x="715" y="1071"/>
                </a:cubicBezTo>
                <a:cubicBezTo>
                  <a:pt x="727" y="1076"/>
                  <a:pt x="737" y="1081"/>
                  <a:pt x="748" y="1085"/>
                </a:cubicBezTo>
                <a:cubicBezTo>
                  <a:pt x="764" y="1091"/>
                  <a:pt x="769" y="1089"/>
                  <a:pt x="778" y="1074"/>
                </a:cubicBezTo>
                <a:cubicBezTo>
                  <a:pt x="781" y="1069"/>
                  <a:pt x="785" y="1066"/>
                  <a:pt x="791" y="1068"/>
                </a:cubicBezTo>
                <a:cubicBezTo>
                  <a:pt x="804" y="1070"/>
                  <a:pt x="805" y="1069"/>
                  <a:pt x="803" y="1057"/>
                </a:cubicBezTo>
                <a:cubicBezTo>
                  <a:pt x="802" y="1050"/>
                  <a:pt x="804" y="1046"/>
                  <a:pt x="811" y="1047"/>
                </a:cubicBezTo>
                <a:cubicBezTo>
                  <a:pt x="819" y="1048"/>
                  <a:pt x="827" y="1049"/>
                  <a:pt x="835" y="1050"/>
                </a:cubicBezTo>
                <a:cubicBezTo>
                  <a:pt x="855" y="1053"/>
                  <a:pt x="874" y="1055"/>
                  <a:pt x="894" y="1048"/>
                </a:cubicBezTo>
                <a:cubicBezTo>
                  <a:pt x="908" y="1042"/>
                  <a:pt x="910" y="1038"/>
                  <a:pt x="908" y="1021"/>
                </a:cubicBezTo>
                <a:cubicBezTo>
                  <a:pt x="897" y="1021"/>
                  <a:pt x="886" y="1022"/>
                  <a:pt x="876" y="1023"/>
                </a:cubicBezTo>
                <a:cubicBezTo>
                  <a:pt x="859" y="1025"/>
                  <a:pt x="841" y="1024"/>
                  <a:pt x="826" y="1035"/>
                </a:cubicBezTo>
                <a:cubicBezTo>
                  <a:pt x="820" y="1040"/>
                  <a:pt x="813" y="1039"/>
                  <a:pt x="805" y="1031"/>
                </a:cubicBezTo>
                <a:cubicBezTo>
                  <a:pt x="812" y="1028"/>
                  <a:pt x="817" y="1025"/>
                  <a:pt x="823" y="1021"/>
                </a:cubicBezTo>
                <a:cubicBezTo>
                  <a:pt x="827" y="1018"/>
                  <a:pt x="832" y="1015"/>
                  <a:pt x="837" y="1011"/>
                </a:cubicBezTo>
                <a:cubicBezTo>
                  <a:pt x="845" y="1010"/>
                  <a:pt x="856" y="1010"/>
                  <a:pt x="866" y="1008"/>
                </a:cubicBezTo>
                <a:cubicBezTo>
                  <a:pt x="880" y="1006"/>
                  <a:pt x="893" y="1002"/>
                  <a:pt x="906" y="998"/>
                </a:cubicBezTo>
                <a:cubicBezTo>
                  <a:pt x="908" y="998"/>
                  <a:pt x="910" y="996"/>
                  <a:pt x="911" y="995"/>
                </a:cubicBezTo>
                <a:cubicBezTo>
                  <a:pt x="911" y="989"/>
                  <a:pt x="911" y="984"/>
                  <a:pt x="912" y="977"/>
                </a:cubicBezTo>
                <a:cubicBezTo>
                  <a:pt x="902" y="979"/>
                  <a:pt x="893" y="980"/>
                  <a:pt x="885" y="982"/>
                </a:cubicBezTo>
                <a:cubicBezTo>
                  <a:pt x="867" y="985"/>
                  <a:pt x="850" y="988"/>
                  <a:pt x="833" y="982"/>
                </a:cubicBezTo>
                <a:cubicBezTo>
                  <a:pt x="821" y="979"/>
                  <a:pt x="820" y="976"/>
                  <a:pt x="825" y="964"/>
                </a:cubicBezTo>
                <a:cubicBezTo>
                  <a:pt x="827" y="959"/>
                  <a:pt x="830" y="954"/>
                  <a:pt x="834" y="946"/>
                </a:cubicBezTo>
                <a:cubicBezTo>
                  <a:pt x="819" y="949"/>
                  <a:pt x="806" y="951"/>
                  <a:pt x="794" y="954"/>
                </a:cubicBezTo>
                <a:cubicBezTo>
                  <a:pt x="784" y="955"/>
                  <a:pt x="778" y="960"/>
                  <a:pt x="776" y="969"/>
                </a:cubicBezTo>
                <a:cubicBezTo>
                  <a:pt x="774" y="976"/>
                  <a:pt x="770" y="979"/>
                  <a:pt x="763" y="980"/>
                </a:cubicBezTo>
                <a:cubicBezTo>
                  <a:pt x="750" y="983"/>
                  <a:pt x="738" y="986"/>
                  <a:pt x="725" y="988"/>
                </a:cubicBezTo>
                <a:cubicBezTo>
                  <a:pt x="708" y="990"/>
                  <a:pt x="691" y="992"/>
                  <a:pt x="674" y="987"/>
                </a:cubicBezTo>
                <a:cubicBezTo>
                  <a:pt x="674" y="980"/>
                  <a:pt x="673" y="974"/>
                  <a:pt x="673" y="967"/>
                </a:cubicBezTo>
                <a:cubicBezTo>
                  <a:pt x="671" y="967"/>
                  <a:pt x="670" y="968"/>
                  <a:pt x="669" y="968"/>
                </a:cubicBezTo>
                <a:cubicBezTo>
                  <a:pt x="671" y="991"/>
                  <a:pt x="673" y="1014"/>
                  <a:pt x="675" y="1038"/>
                </a:cubicBezTo>
                <a:cubicBezTo>
                  <a:pt x="684" y="1038"/>
                  <a:pt x="693" y="1038"/>
                  <a:pt x="703" y="1038"/>
                </a:cubicBezTo>
                <a:cubicBezTo>
                  <a:pt x="694" y="1050"/>
                  <a:pt x="686" y="1061"/>
                  <a:pt x="678" y="1071"/>
                </a:cubicBezTo>
                <a:cubicBezTo>
                  <a:pt x="692" y="1065"/>
                  <a:pt x="705" y="1059"/>
                  <a:pt x="718" y="1053"/>
                </a:cubicBezTo>
                <a:cubicBezTo>
                  <a:pt x="723" y="1051"/>
                  <a:pt x="729" y="1050"/>
                  <a:pt x="733" y="1048"/>
                </a:cubicBezTo>
                <a:cubicBezTo>
                  <a:pt x="736" y="1046"/>
                  <a:pt x="740" y="1043"/>
                  <a:pt x="740" y="1041"/>
                </a:cubicBezTo>
                <a:cubicBezTo>
                  <a:pt x="740" y="1038"/>
                  <a:pt x="737" y="1035"/>
                  <a:pt x="734" y="1033"/>
                </a:cubicBezTo>
                <a:cubicBezTo>
                  <a:pt x="729" y="1030"/>
                  <a:pt x="723" y="1027"/>
                  <a:pt x="717" y="1024"/>
                </a:cubicBezTo>
                <a:cubicBezTo>
                  <a:pt x="711" y="1021"/>
                  <a:pt x="705" y="1018"/>
                  <a:pt x="699" y="1015"/>
                </a:cubicBezTo>
                <a:close/>
                <a:moveTo>
                  <a:pt x="820" y="438"/>
                </a:moveTo>
                <a:cubicBezTo>
                  <a:pt x="830" y="439"/>
                  <a:pt x="841" y="441"/>
                  <a:pt x="853" y="443"/>
                </a:cubicBezTo>
                <a:cubicBezTo>
                  <a:pt x="866" y="463"/>
                  <a:pt x="867" y="463"/>
                  <a:pt x="886" y="454"/>
                </a:cubicBezTo>
                <a:cubicBezTo>
                  <a:pt x="885" y="441"/>
                  <a:pt x="889" y="438"/>
                  <a:pt x="903" y="442"/>
                </a:cubicBezTo>
                <a:cubicBezTo>
                  <a:pt x="910" y="444"/>
                  <a:pt x="918" y="446"/>
                  <a:pt x="926" y="450"/>
                </a:cubicBezTo>
                <a:cubicBezTo>
                  <a:pt x="942" y="458"/>
                  <a:pt x="957" y="466"/>
                  <a:pt x="976" y="463"/>
                </a:cubicBezTo>
                <a:cubicBezTo>
                  <a:pt x="976" y="463"/>
                  <a:pt x="977" y="464"/>
                  <a:pt x="977" y="464"/>
                </a:cubicBezTo>
                <a:cubicBezTo>
                  <a:pt x="971" y="474"/>
                  <a:pt x="962" y="480"/>
                  <a:pt x="952" y="481"/>
                </a:cubicBezTo>
                <a:cubicBezTo>
                  <a:pt x="934" y="482"/>
                  <a:pt x="916" y="482"/>
                  <a:pt x="899" y="484"/>
                </a:cubicBezTo>
                <a:cubicBezTo>
                  <a:pt x="893" y="484"/>
                  <a:pt x="888" y="488"/>
                  <a:pt x="882" y="490"/>
                </a:cubicBezTo>
                <a:cubicBezTo>
                  <a:pt x="886" y="495"/>
                  <a:pt x="889" y="501"/>
                  <a:pt x="894" y="504"/>
                </a:cubicBezTo>
                <a:cubicBezTo>
                  <a:pt x="923" y="518"/>
                  <a:pt x="953" y="524"/>
                  <a:pt x="985" y="518"/>
                </a:cubicBezTo>
                <a:cubicBezTo>
                  <a:pt x="991" y="517"/>
                  <a:pt x="997" y="513"/>
                  <a:pt x="1003" y="510"/>
                </a:cubicBezTo>
                <a:cubicBezTo>
                  <a:pt x="1003" y="509"/>
                  <a:pt x="1003" y="508"/>
                  <a:pt x="1002" y="506"/>
                </a:cubicBezTo>
                <a:cubicBezTo>
                  <a:pt x="990" y="506"/>
                  <a:pt x="977" y="506"/>
                  <a:pt x="965" y="506"/>
                </a:cubicBezTo>
                <a:cubicBezTo>
                  <a:pt x="964" y="505"/>
                  <a:pt x="964" y="504"/>
                  <a:pt x="964" y="503"/>
                </a:cubicBezTo>
                <a:cubicBezTo>
                  <a:pt x="972" y="498"/>
                  <a:pt x="979" y="492"/>
                  <a:pt x="988" y="487"/>
                </a:cubicBezTo>
                <a:cubicBezTo>
                  <a:pt x="997" y="483"/>
                  <a:pt x="1007" y="479"/>
                  <a:pt x="1016" y="475"/>
                </a:cubicBezTo>
                <a:cubicBezTo>
                  <a:pt x="1014" y="468"/>
                  <a:pt x="1017" y="458"/>
                  <a:pt x="1004" y="459"/>
                </a:cubicBezTo>
                <a:cubicBezTo>
                  <a:pt x="1005" y="457"/>
                  <a:pt x="1005" y="455"/>
                  <a:pt x="1006" y="454"/>
                </a:cubicBezTo>
                <a:cubicBezTo>
                  <a:pt x="1013" y="439"/>
                  <a:pt x="1006" y="427"/>
                  <a:pt x="990" y="424"/>
                </a:cubicBezTo>
                <a:cubicBezTo>
                  <a:pt x="978" y="421"/>
                  <a:pt x="966" y="416"/>
                  <a:pt x="954" y="411"/>
                </a:cubicBezTo>
                <a:cubicBezTo>
                  <a:pt x="952" y="410"/>
                  <a:pt x="951" y="406"/>
                  <a:pt x="949" y="404"/>
                </a:cubicBezTo>
                <a:cubicBezTo>
                  <a:pt x="952" y="403"/>
                  <a:pt x="954" y="401"/>
                  <a:pt x="957" y="401"/>
                </a:cubicBezTo>
                <a:cubicBezTo>
                  <a:pt x="969" y="401"/>
                  <a:pt x="981" y="401"/>
                  <a:pt x="994" y="401"/>
                </a:cubicBezTo>
                <a:cubicBezTo>
                  <a:pt x="993" y="397"/>
                  <a:pt x="991" y="393"/>
                  <a:pt x="989" y="389"/>
                </a:cubicBezTo>
                <a:cubicBezTo>
                  <a:pt x="986" y="382"/>
                  <a:pt x="981" y="378"/>
                  <a:pt x="973" y="380"/>
                </a:cubicBezTo>
                <a:cubicBezTo>
                  <a:pt x="958" y="383"/>
                  <a:pt x="943" y="385"/>
                  <a:pt x="928" y="388"/>
                </a:cubicBezTo>
                <a:cubicBezTo>
                  <a:pt x="926" y="389"/>
                  <a:pt x="924" y="390"/>
                  <a:pt x="922" y="390"/>
                </a:cubicBezTo>
                <a:cubicBezTo>
                  <a:pt x="925" y="397"/>
                  <a:pt x="928" y="402"/>
                  <a:pt x="931" y="407"/>
                </a:cubicBezTo>
                <a:cubicBezTo>
                  <a:pt x="934" y="415"/>
                  <a:pt x="933" y="421"/>
                  <a:pt x="924" y="423"/>
                </a:cubicBezTo>
                <a:cubicBezTo>
                  <a:pt x="907" y="427"/>
                  <a:pt x="889" y="429"/>
                  <a:pt x="871" y="433"/>
                </a:cubicBezTo>
                <a:cubicBezTo>
                  <a:pt x="871" y="432"/>
                  <a:pt x="871" y="431"/>
                  <a:pt x="871" y="430"/>
                </a:cubicBezTo>
                <a:cubicBezTo>
                  <a:pt x="877" y="426"/>
                  <a:pt x="883" y="421"/>
                  <a:pt x="889" y="417"/>
                </a:cubicBezTo>
                <a:cubicBezTo>
                  <a:pt x="871" y="408"/>
                  <a:pt x="854" y="400"/>
                  <a:pt x="837" y="392"/>
                </a:cubicBezTo>
                <a:cubicBezTo>
                  <a:pt x="835" y="391"/>
                  <a:pt x="832" y="391"/>
                  <a:pt x="830" y="392"/>
                </a:cubicBezTo>
                <a:cubicBezTo>
                  <a:pt x="821" y="398"/>
                  <a:pt x="813" y="406"/>
                  <a:pt x="800" y="406"/>
                </a:cubicBezTo>
                <a:cubicBezTo>
                  <a:pt x="793" y="406"/>
                  <a:pt x="785" y="410"/>
                  <a:pt x="777" y="413"/>
                </a:cubicBezTo>
                <a:cubicBezTo>
                  <a:pt x="777" y="416"/>
                  <a:pt x="777" y="420"/>
                  <a:pt x="777" y="425"/>
                </a:cubicBezTo>
                <a:cubicBezTo>
                  <a:pt x="794" y="423"/>
                  <a:pt x="811" y="425"/>
                  <a:pt x="824" y="412"/>
                </a:cubicBezTo>
                <a:cubicBezTo>
                  <a:pt x="828" y="409"/>
                  <a:pt x="838" y="409"/>
                  <a:pt x="842" y="412"/>
                </a:cubicBezTo>
                <a:cubicBezTo>
                  <a:pt x="847" y="416"/>
                  <a:pt x="840" y="422"/>
                  <a:pt x="837" y="425"/>
                </a:cubicBezTo>
                <a:cubicBezTo>
                  <a:pt x="831" y="430"/>
                  <a:pt x="825" y="434"/>
                  <a:pt x="820" y="438"/>
                </a:cubicBezTo>
                <a:close/>
                <a:moveTo>
                  <a:pt x="513" y="582"/>
                </a:moveTo>
                <a:cubicBezTo>
                  <a:pt x="523" y="589"/>
                  <a:pt x="530" y="582"/>
                  <a:pt x="537" y="582"/>
                </a:cubicBezTo>
                <a:cubicBezTo>
                  <a:pt x="545" y="582"/>
                  <a:pt x="553" y="581"/>
                  <a:pt x="561" y="580"/>
                </a:cubicBezTo>
                <a:cubicBezTo>
                  <a:pt x="564" y="588"/>
                  <a:pt x="567" y="594"/>
                  <a:pt x="569" y="601"/>
                </a:cubicBezTo>
                <a:cubicBezTo>
                  <a:pt x="571" y="609"/>
                  <a:pt x="576" y="612"/>
                  <a:pt x="585" y="612"/>
                </a:cubicBezTo>
                <a:cubicBezTo>
                  <a:pt x="588" y="612"/>
                  <a:pt x="592" y="614"/>
                  <a:pt x="596" y="615"/>
                </a:cubicBezTo>
                <a:cubicBezTo>
                  <a:pt x="622" y="629"/>
                  <a:pt x="640" y="630"/>
                  <a:pt x="655" y="602"/>
                </a:cubicBezTo>
                <a:cubicBezTo>
                  <a:pt x="657" y="598"/>
                  <a:pt x="660" y="596"/>
                  <a:pt x="664" y="598"/>
                </a:cubicBezTo>
                <a:cubicBezTo>
                  <a:pt x="671" y="602"/>
                  <a:pt x="679" y="607"/>
                  <a:pt x="685" y="612"/>
                </a:cubicBezTo>
                <a:cubicBezTo>
                  <a:pt x="693" y="620"/>
                  <a:pt x="701" y="627"/>
                  <a:pt x="712" y="627"/>
                </a:cubicBezTo>
                <a:cubicBezTo>
                  <a:pt x="724" y="626"/>
                  <a:pt x="736" y="624"/>
                  <a:pt x="748" y="622"/>
                </a:cubicBezTo>
                <a:cubicBezTo>
                  <a:pt x="750" y="621"/>
                  <a:pt x="752" y="619"/>
                  <a:pt x="756" y="617"/>
                </a:cubicBezTo>
                <a:cubicBezTo>
                  <a:pt x="736" y="606"/>
                  <a:pt x="714" y="603"/>
                  <a:pt x="697" y="590"/>
                </a:cubicBezTo>
                <a:cubicBezTo>
                  <a:pt x="728" y="582"/>
                  <a:pt x="758" y="593"/>
                  <a:pt x="789" y="591"/>
                </a:cubicBezTo>
                <a:cubicBezTo>
                  <a:pt x="786" y="587"/>
                  <a:pt x="783" y="584"/>
                  <a:pt x="779" y="583"/>
                </a:cubicBezTo>
                <a:cubicBezTo>
                  <a:pt x="772" y="579"/>
                  <a:pt x="765" y="577"/>
                  <a:pt x="758" y="573"/>
                </a:cubicBezTo>
                <a:cubicBezTo>
                  <a:pt x="747" y="567"/>
                  <a:pt x="735" y="564"/>
                  <a:pt x="723" y="568"/>
                </a:cubicBezTo>
                <a:cubicBezTo>
                  <a:pt x="714" y="570"/>
                  <a:pt x="705" y="574"/>
                  <a:pt x="697" y="577"/>
                </a:cubicBezTo>
                <a:cubicBezTo>
                  <a:pt x="688" y="582"/>
                  <a:pt x="679" y="582"/>
                  <a:pt x="670" y="578"/>
                </a:cubicBezTo>
                <a:cubicBezTo>
                  <a:pt x="663" y="576"/>
                  <a:pt x="657" y="574"/>
                  <a:pt x="651" y="570"/>
                </a:cubicBezTo>
                <a:cubicBezTo>
                  <a:pt x="643" y="565"/>
                  <a:pt x="636" y="565"/>
                  <a:pt x="629" y="569"/>
                </a:cubicBezTo>
                <a:cubicBezTo>
                  <a:pt x="619" y="573"/>
                  <a:pt x="610" y="579"/>
                  <a:pt x="598" y="585"/>
                </a:cubicBezTo>
                <a:cubicBezTo>
                  <a:pt x="591" y="575"/>
                  <a:pt x="584" y="563"/>
                  <a:pt x="576" y="552"/>
                </a:cubicBezTo>
                <a:cubicBezTo>
                  <a:pt x="576" y="552"/>
                  <a:pt x="577" y="551"/>
                  <a:pt x="578" y="550"/>
                </a:cubicBezTo>
                <a:cubicBezTo>
                  <a:pt x="580" y="550"/>
                  <a:pt x="581" y="551"/>
                  <a:pt x="583" y="551"/>
                </a:cubicBezTo>
                <a:cubicBezTo>
                  <a:pt x="601" y="550"/>
                  <a:pt x="620" y="549"/>
                  <a:pt x="638" y="548"/>
                </a:cubicBezTo>
                <a:cubicBezTo>
                  <a:pt x="640" y="548"/>
                  <a:pt x="644" y="545"/>
                  <a:pt x="644" y="543"/>
                </a:cubicBezTo>
                <a:cubicBezTo>
                  <a:pt x="644" y="541"/>
                  <a:pt x="641" y="538"/>
                  <a:pt x="639" y="537"/>
                </a:cubicBezTo>
                <a:cubicBezTo>
                  <a:pt x="621" y="527"/>
                  <a:pt x="603" y="521"/>
                  <a:pt x="582" y="525"/>
                </a:cubicBezTo>
                <a:cubicBezTo>
                  <a:pt x="565" y="529"/>
                  <a:pt x="547" y="530"/>
                  <a:pt x="530" y="532"/>
                </a:cubicBezTo>
                <a:cubicBezTo>
                  <a:pt x="528" y="533"/>
                  <a:pt x="526" y="533"/>
                  <a:pt x="524" y="534"/>
                </a:cubicBezTo>
                <a:cubicBezTo>
                  <a:pt x="532" y="543"/>
                  <a:pt x="539" y="552"/>
                  <a:pt x="546" y="560"/>
                </a:cubicBezTo>
                <a:cubicBezTo>
                  <a:pt x="535" y="567"/>
                  <a:pt x="525" y="574"/>
                  <a:pt x="513" y="582"/>
                </a:cubicBezTo>
                <a:close/>
                <a:moveTo>
                  <a:pt x="763" y="368"/>
                </a:moveTo>
                <a:cubicBezTo>
                  <a:pt x="763" y="368"/>
                  <a:pt x="763" y="368"/>
                  <a:pt x="763" y="367"/>
                </a:cubicBezTo>
                <a:cubicBezTo>
                  <a:pt x="763" y="367"/>
                  <a:pt x="764" y="367"/>
                  <a:pt x="764" y="367"/>
                </a:cubicBezTo>
                <a:cubicBezTo>
                  <a:pt x="764" y="368"/>
                  <a:pt x="764" y="368"/>
                  <a:pt x="764" y="368"/>
                </a:cubicBezTo>
                <a:cubicBezTo>
                  <a:pt x="759" y="375"/>
                  <a:pt x="754" y="380"/>
                  <a:pt x="745" y="379"/>
                </a:cubicBezTo>
                <a:cubicBezTo>
                  <a:pt x="743" y="379"/>
                  <a:pt x="740" y="381"/>
                  <a:pt x="739" y="382"/>
                </a:cubicBezTo>
                <a:cubicBezTo>
                  <a:pt x="736" y="391"/>
                  <a:pt x="730" y="390"/>
                  <a:pt x="723" y="387"/>
                </a:cubicBezTo>
                <a:cubicBezTo>
                  <a:pt x="712" y="381"/>
                  <a:pt x="700" y="377"/>
                  <a:pt x="688" y="384"/>
                </a:cubicBezTo>
                <a:cubicBezTo>
                  <a:pt x="681" y="389"/>
                  <a:pt x="675" y="395"/>
                  <a:pt x="670" y="402"/>
                </a:cubicBezTo>
                <a:cubicBezTo>
                  <a:pt x="662" y="412"/>
                  <a:pt x="653" y="413"/>
                  <a:pt x="645" y="403"/>
                </a:cubicBezTo>
                <a:cubicBezTo>
                  <a:pt x="643" y="401"/>
                  <a:pt x="641" y="398"/>
                  <a:pt x="639" y="398"/>
                </a:cubicBezTo>
                <a:cubicBezTo>
                  <a:pt x="627" y="399"/>
                  <a:pt x="616" y="400"/>
                  <a:pt x="604" y="400"/>
                </a:cubicBezTo>
                <a:cubicBezTo>
                  <a:pt x="604" y="401"/>
                  <a:pt x="603" y="402"/>
                  <a:pt x="603" y="402"/>
                </a:cubicBezTo>
                <a:cubicBezTo>
                  <a:pt x="607" y="405"/>
                  <a:pt x="611" y="409"/>
                  <a:pt x="615" y="412"/>
                </a:cubicBezTo>
                <a:cubicBezTo>
                  <a:pt x="631" y="418"/>
                  <a:pt x="646" y="425"/>
                  <a:pt x="661" y="431"/>
                </a:cubicBezTo>
                <a:cubicBezTo>
                  <a:pt x="669" y="434"/>
                  <a:pt x="676" y="437"/>
                  <a:pt x="681" y="427"/>
                </a:cubicBezTo>
                <a:cubicBezTo>
                  <a:pt x="681" y="427"/>
                  <a:pt x="682" y="427"/>
                  <a:pt x="683" y="427"/>
                </a:cubicBezTo>
                <a:cubicBezTo>
                  <a:pt x="684" y="430"/>
                  <a:pt x="685" y="433"/>
                  <a:pt x="686" y="437"/>
                </a:cubicBezTo>
                <a:cubicBezTo>
                  <a:pt x="691" y="431"/>
                  <a:pt x="695" y="426"/>
                  <a:pt x="702" y="419"/>
                </a:cubicBezTo>
                <a:cubicBezTo>
                  <a:pt x="692" y="419"/>
                  <a:pt x="685" y="419"/>
                  <a:pt x="678" y="419"/>
                </a:cubicBezTo>
                <a:cubicBezTo>
                  <a:pt x="677" y="418"/>
                  <a:pt x="677" y="416"/>
                  <a:pt x="677" y="415"/>
                </a:cubicBezTo>
                <a:cubicBezTo>
                  <a:pt x="683" y="413"/>
                  <a:pt x="690" y="410"/>
                  <a:pt x="696" y="409"/>
                </a:cubicBezTo>
                <a:cubicBezTo>
                  <a:pt x="706" y="406"/>
                  <a:pt x="715" y="405"/>
                  <a:pt x="725" y="404"/>
                </a:cubicBezTo>
                <a:cubicBezTo>
                  <a:pt x="734" y="402"/>
                  <a:pt x="739" y="397"/>
                  <a:pt x="741" y="388"/>
                </a:cubicBezTo>
                <a:cubicBezTo>
                  <a:pt x="742" y="385"/>
                  <a:pt x="746" y="381"/>
                  <a:pt x="748" y="381"/>
                </a:cubicBezTo>
                <a:cubicBezTo>
                  <a:pt x="768" y="381"/>
                  <a:pt x="787" y="381"/>
                  <a:pt x="806" y="381"/>
                </a:cubicBezTo>
                <a:cubicBezTo>
                  <a:pt x="812" y="382"/>
                  <a:pt x="818" y="383"/>
                  <a:pt x="823" y="383"/>
                </a:cubicBezTo>
                <a:cubicBezTo>
                  <a:pt x="834" y="383"/>
                  <a:pt x="845" y="383"/>
                  <a:pt x="855" y="384"/>
                </a:cubicBezTo>
                <a:cubicBezTo>
                  <a:pt x="870" y="386"/>
                  <a:pt x="884" y="389"/>
                  <a:pt x="898" y="390"/>
                </a:cubicBezTo>
                <a:cubicBezTo>
                  <a:pt x="910" y="390"/>
                  <a:pt x="922" y="387"/>
                  <a:pt x="935" y="378"/>
                </a:cubicBezTo>
                <a:cubicBezTo>
                  <a:pt x="928" y="376"/>
                  <a:pt x="924" y="374"/>
                  <a:pt x="920" y="373"/>
                </a:cubicBezTo>
                <a:cubicBezTo>
                  <a:pt x="916" y="371"/>
                  <a:pt x="911" y="370"/>
                  <a:pt x="906" y="369"/>
                </a:cubicBezTo>
                <a:cubicBezTo>
                  <a:pt x="908" y="365"/>
                  <a:pt x="910" y="363"/>
                  <a:pt x="912" y="360"/>
                </a:cubicBezTo>
                <a:cubicBezTo>
                  <a:pt x="920" y="346"/>
                  <a:pt x="931" y="347"/>
                  <a:pt x="939" y="360"/>
                </a:cubicBezTo>
                <a:cubicBezTo>
                  <a:pt x="942" y="364"/>
                  <a:pt x="945" y="369"/>
                  <a:pt x="949" y="369"/>
                </a:cubicBezTo>
                <a:cubicBezTo>
                  <a:pt x="959" y="372"/>
                  <a:pt x="970" y="374"/>
                  <a:pt x="984" y="376"/>
                </a:cubicBezTo>
                <a:cubicBezTo>
                  <a:pt x="975" y="359"/>
                  <a:pt x="968" y="345"/>
                  <a:pt x="961" y="330"/>
                </a:cubicBezTo>
                <a:cubicBezTo>
                  <a:pt x="960" y="328"/>
                  <a:pt x="957" y="327"/>
                  <a:pt x="955" y="327"/>
                </a:cubicBezTo>
                <a:cubicBezTo>
                  <a:pt x="947" y="324"/>
                  <a:pt x="939" y="323"/>
                  <a:pt x="932" y="321"/>
                </a:cubicBezTo>
                <a:cubicBezTo>
                  <a:pt x="925" y="319"/>
                  <a:pt x="921" y="320"/>
                  <a:pt x="916" y="326"/>
                </a:cubicBezTo>
                <a:cubicBezTo>
                  <a:pt x="906" y="337"/>
                  <a:pt x="894" y="348"/>
                  <a:pt x="884" y="359"/>
                </a:cubicBezTo>
                <a:cubicBezTo>
                  <a:pt x="876" y="368"/>
                  <a:pt x="867" y="371"/>
                  <a:pt x="855" y="370"/>
                </a:cubicBezTo>
                <a:cubicBezTo>
                  <a:pt x="830" y="367"/>
                  <a:pt x="804" y="365"/>
                  <a:pt x="778" y="363"/>
                </a:cubicBezTo>
                <a:cubicBezTo>
                  <a:pt x="780" y="362"/>
                  <a:pt x="782" y="361"/>
                  <a:pt x="785" y="359"/>
                </a:cubicBezTo>
                <a:cubicBezTo>
                  <a:pt x="793" y="355"/>
                  <a:pt x="801" y="351"/>
                  <a:pt x="808" y="346"/>
                </a:cubicBezTo>
                <a:cubicBezTo>
                  <a:pt x="811" y="345"/>
                  <a:pt x="814" y="341"/>
                  <a:pt x="809" y="338"/>
                </a:cubicBezTo>
                <a:cubicBezTo>
                  <a:pt x="805" y="335"/>
                  <a:pt x="785" y="338"/>
                  <a:pt x="781" y="341"/>
                </a:cubicBezTo>
                <a:cubicBezTo>
                  <a:pt x="772" y="347"/>
                  <a:pt x="764" y="353"/>
                  <a:pt x="756" y="359"/>
                </a:cubicBezTo>
                <a:cubicBezTo>
                  <a:pt x="753" y="361"/>
                  <a:pt x="750" y="364"/>
                  <a:pt x="747" y="366"/>
                </a:cubicBezTo>
                <a:cubicBezTo>
                  <a:pt x="747" y="367"/>
                  <a:pt x="748" y="368"/>
                  <a:pt x="748" y="369"/>
                </a:cubicBezTo>
                <a:cubicBezTo>
                  <a:pt x="753" y="369"/>
                  <a:pt x="758" y="368"/>
                  <a:pt x="763" y="368"/>
                </a:cubicBezTo>
                <a:close/>
                <a:moveTo>
                  <a:pt x="905" y="1385"/>
                </a:moveTo>
                <a:cubicBezTo>
                  <a:pt x="908" y="1377"/>
                  <a:pt x="903" y="1375"/>
                  <a:pt x="898" y="1375"/>
                </a:cubicBezTo>
                <a:cubicBezTo>
                  <a:pt x="890" y="1375"/>
                  <a:pt x="883" y="1377"/>
                  <a:pt x="875" y="1377"/>
                </a:cubicBezTo>
                <a:cubicBezTo>
                  <a:pt x="868" y="1378"/>
                  <a:pt x="862" y="1377"/>
                  <a:pt x="856" y="1377"/>
                </a:cubicBezTo>
                <a:cubicBezTo>
                  <a:pt x="858" y="1371"/>
                  <a:pt x="860" y="1366"/>
                  <a:pt x="862" y="1360"/>
                </a:cubicBezTo>
                <a:cubicBezTo>
                  <a:pt x="864" y="1355"/>
                  <a:pt x="867" y="1350"/>
                  <a:pt x="869" y="1345"/>
                </a:cubicBezTo>
                <a:cubicBezTo>
                  <a:pt x="853" y="1343"/>
                  <a:pt x="848" y="1345"/>
                  <a:pt x="844" y="1359"/>
                </a:cubicBezTo>
                <a:cubicBezTo>
                  <a:pt x="843" y="1364"/>
                  <a:pt x="840" y="1367"/>
                  <a:pt x="834" y="1366"/>
                </a:cubicBezTo>
                <a:cubicBezTo>
                  <a:pt x="827" y="1365"/>
                  <a:pt x="819" y="1364"/>
                  <a:pt x="811" y="1363"/>
                </a:cubicBezTo>
                <a:cubicBezTo>
                  <a:pt x="781" y="1356"/>
                  <a:pt x="751" y="1352"/>
                  <a:pt x="721" y="1360"/>
                </a:cubicBezTo>
                <a:cubicBezTo>
                  <a:pt x="712" y="1362"/>
                  <a:pt x="702" y="1363"/>
                  <a:pt x="693" y="1364"/>
                </a:cubicBezTo>
                <a:cubicBezTo>
                  <a:pt x="693" y="1369"/>
                  <a:pt x="693" y="1374"/>
                  <a:pt x="693" y="1379"/>
                </a:cubicBezTo>
                <a:cubicBezTo>
                  <a:pt x="693" y="1399"/>
                  <a:pt x="697" y="1401"/>
                  <a:pt x="715" y="1392"/>
                </a:cubicBezTo>
                <a:cubicBezTo>
                  <a:pt x="721" y="1389"/>
                  <a:pt x="727" y="1384"/>
                  <a:pt x="732" y="1381"/>
                </a:cubicBezTo>
                <a:cubicBezTo>
                  <a:pt x="735" y="1379"/>
                  <a:pt x="737" y="1376"/>
                  <a:pt x="740" y="1375"/>
                </a:cubicBezTo>
                <a:cubicBezTo>
                  <a:pt x="743" y="1374"/>
                  <a:pt x="748" y="1373"/>
                  <a:pt x="750" y="1375"/>
                </a:cubicBezTo>
                <a:cubicBezTo>
                  <a:pt x="752" y="1377"/>
                  <a:pt x="754" y="1382"/>
                  <a:pt x="753" y="1385"/>
                </a:cubicBezTo>
                <a:cubicBezTo>
                  <a:pt x="750" y="1395"/>
                  <a:pt x="742" y="1397"/>
                  <a:pt x="733" y="1398"/>
                </a:cubicBezTo>
                <a:cubicBezTo>
                  <a:pt x="727" y="1398"/>
                  <a:pt x="721" y="1397"/>
                  <a:pt x="715" y="1397"/>
                </a:cubicBezTo>
                <a:cubicBezTo>
                  <a:pt x="718" y="1416"/>
                  <a:pt x="722" y="1419"/>
                  <a:pt x="740" y="1415"/>
                </a:cubicBezTo>
                <a:cubicBezTo>
                  <a:pt x="747" y="1414"/>
                  <a:pt x="754" y="1412"/>
                  <a:pt x="762" y="1409"/>
                </a:cubicBezTo>
                <a:cubicBezTo>
                  <a:pt x="780" y="1403"/>
                  <a:pt x="796" y="1404"/>
                  <a:pt x="812" y="1416"/>
                </a:cubicBezTo>
                <a:cubicBezTo>
                  <a:pt x="817" y="1420"/>
                  <a:pt x="822" y="1423"/>
                  <a:pt x="827" y="1426"/>
                </a:cubicBezTo>
                <a:cubicBezTo>
                  <a:pt x="839" y="1432"/>
                  <a:pt x="846" y="1440"/>
                  <a:pt x="847" y="1454"/>
                </a:cubicBezTo>
                <a:cubicBezTo>
                  <a:pt x="848" y="1459"/>
                  <a:pt x="851" y="1465"/>
                  <a:pt x="855" y="1467"/>
                </a:cubicBezTo>
                <a:cubicBezTo>
                  <a:pt x="871" y="1477"/>
                  <a:pt x="889" y="1485"/>
                  <a:pt x="907" y="1494"/>
                </a:cubicBezTo>
                <a:cubicBezTo>
                  <a:pt x="907" y="1485"/>
                  <a:pt x="908" y="1476"/>
                  <a:pt x="907" y="1467"/>
                </a:cubicBezTo>
                <a:cubicBezTo>
                  <a:pt x="907" y="1465"/>
                  <a:pt x="904" y="1462"/>
                  <a:pt x="901" y="1461"/>
                </a:cubicBezTo>
                <a:cubicBezTo>
                  <a:pt x="890" y="1454"/>
                  <a:pt x="879" y="1447"/>
                  <a:pt x="868" y="1440"/>
                </a:cubicBezTo>
                <a:cubicBezTo>
                  <a:pt x="862" y="1437"/>
                  <a:pt x="857" y="1433"/>
                  <a:pt x="851" y="1430"/>
                </a:cubicBezTo>
                <a:cubicBezTo>
                  <a:pt x="844" y="1427"/>
                  <a:pt x="841" y="1423"/>
                  <a:pt x="843" y="1415"/>
                </a:cubicBezTo>
                <a:cubicBezTo>
                  <a:pt x="846" y="1407"/>
                  <a:pt x="842" y="1405"/>
                  <a:pt x="835" y="1405"/>
                </a:cubicBezTo>
                <a:cubicBezTo>
                  <a:pt x="825" y="1405"/>
                  <a:pt x="814" y="1405"/>
                  <a:pt x="801" y="1405"/>
                </a:cubicBezTo>
                <a:cubicBezTo>
                  <a:pt x="807" y="1400"/>
                  <a:pt x="809" y="1395"/>
                  <a:pt x="813" y="1393"/>
                </a:cubicBezTo>
                <a:cubicBezTo>
                  <a:pt x="842" y="1378"/>
                  <a:pt x="874" y="1383"/>
                  <a:pt x="905" y="1385"/>
                </a:cubicBezTo>
                <a:close/>
                <a:moveTo>
                  <a:pt x="169" y="327"/>
                </a:moveTo>
                <a:cubicBezTo>
                  <a:pt x="192" y="315"/>
                  <a:pt x="214" y="303"/>
                  <a:pt x="235" y="292"/>
                </a:cubicBezTo>
                <a:cubicBezTo>
                  <a:pt x="251" y="284"/>
                  <a:pt x="267" y="279"/>
                  <a:pt x="284" y="281"/>
                </a:cubicBezTo>
                <a:cubicBezTo>
                  <a:pt x="288" y="282"/>
                  <a:pt x="291" y="281"/>
                  <a:pt x="294" y="281"/>
                </a:cubicBezTo>
                <a:cubicBezTo>
                  <a:pt x="295" y="281"/>
                  <a:pt x="295" y="280"/>
                  <a:pt x="295" y="279"/>
                </a:cubicBezTo>
                <a:cubicBezTo>
                  <a:pt x="294" y="277"/>
                  <a:pt x="292" y="275"/>
                  <a:pt x="290" y="274"/>
                </a:cubicBezTo>
                <a:cubicBezTo>
                  <a:pt x="275" y="264"/>
                  <a:pt x="244" y="270"/>
                  <a:pt x="232" y="284"/>
                </a:cubicBezTo>
                <a:cubicBezTo>
                  <a:pt x="224" y="293"/>
                  <a:pt x="217" y="293"/>
                  <a:pt x="209" y="284"/>
                </a:cubicBezTo>
                <a:cubicBezTo>
                  <a:pt x="206" y="281"/>
                  <a:pt x="203" y="280"/>
                  <a:pt x="199" y="283"/>
                </a:cubicBezTo>
                <a:cubicBezTo>
                  <a:pt x="188" y="289"/>
                  <a:pt x="176" y="295"/>
                  <a:pt x="165" y="302"/>
                </a:cubicBezTo>
                <a:cubicBezTo>
                  <a:pt x="160" y="304"/>
                  <a:pt x="154" y="307"/>
                  <a:pt x="147" y="310"/>
                </a:cubicBezTo>
                <a:cubicBezTo>
                  <a:pt x="158" y="288"/>
                  <a:pt x="157" y="286"/>
                  <a:pt x="137" y="275"/>
                </a:cubicBezTo>
                <a:cubicBezTo>
                  <a:pt x="134" y="274"/>
                  <a:pt x="131" y="272"/>
                  <a:pt x="129" y="271"/>
                </a:cubicBezTo>
                <a:cubicBezTo>
                  <a:pt x="120" y="265"/>
                  <a:pt x="110" y="260"/>
                  <a:pt x="100" y="253"/>
                </a:cubicBezTo>
                <a:cubicBezTo>
                  <a:pt x="97" y="265"/>
                  <a:pt x="94" y="277"/>
                  <a:pt x="91" y="290"/>
                </a:cubicBezTo>
                <a:cubicBezTo>
                  <a:pt x="98" y="290"/>
                  <a:pt x="104" y="290"/>
                  <a:pt x="109" y="291"/>
                </a:cubicBezTo>
                <a:cubicBezTo>
                  <a:pt x="111" y="291"/>
                  <a:pt x="115" y="292"/>
                  <a:pt x="115" y="293"/>
                </a:cubicBezTo>
                <a:cubicBezTo>
                  <a:pt x="115" y="295"/>
                  <a:pt x="115" y="298"/>
                  <a:pt x="113" y="300"/>
                </a:cubicBezTo>
                <a:cubicBezTo>
                  <a:pt x="108" y="305"/>
                  <a:pt x="102" y="309"/>
                  <a:pt x="96" y="314"/>
                </a:cubicBezTo>
                <a:cubicBezTo>
                  <a:pt x="94" y="316"/>
                  <a:pt x="91" y="319"/>
                  <a:pt x="91" y="321"/>
                </a:cubicBezTo>
                <a:cubicBezTo>
                  <a:pt x="92" y="340"/>
                  <a:pt x="96" y="359"/>
                  <a:pt x="105" y="377"/>
                </a:cubicBezTo>
                <a:cubicBezTo>
                  <a:pt x="114" y="374"/>
                  <a:pt x="123" y="371"/>
                  <a:pt x="132" y="369"/>
                </a:cubicBezTo>
                <a:cubicBezTo>
                  <a:pt x="148" y="364"/>
                  <a:pt x="164" y="359"/>
                  <a:pt x="179" y="354"/>
                </a:cubicBezTo>
                <a:cubicBezTo>
                  <a:pt x="190" y="350"/>
                  <a:pt x="191" y="342"/>
                  <a:pt x="182" y="335"/>
                </a:cubicBezTo>
                <a:cubicBezTo>
                  <a:pt x="179" y="332"/>
                  <a:pt x="175" y="331"/>
                  <a:pt x="169" y="327"/>
                </a:cubicBezTo>
                <a:close/>
                <a:moveTo>
                  <a:pt x="117" y="402"/>
                </a:moveTo>
                <a:cubicBezTo>
                  <a:pt x="119" y="413"/>
                  <a:pt x="125" y="417"/>
                  <a:pt x="135" y="414"/>
                </a:cubicBezTo>
                <a:cubicBezTo>
                  <a:pt x="136" y="413"/>
                  <a:pt x="137" y="413"/>
                  <a:pt x="138" y="413"/>
                </a:cubicBezTo>
                <a:cubicBezTo>
                  <a:pt x="166" y="413"/>
                  <a:pt x="194" y="409"/>
                  <a:pt x="220" y="413"/>
                </a:cubicBezTo>
                <a:cubicBezTo>
                  <a:pt x="242" y="417"/>
                  <a:pt x="262" y="424"/>
                  <a:pt x="285" y="421"/>
                </a:cubicBezTo>
                <a:cubicBezTo>
                  <a:pt x="287" y="421"/>
                  <a:pt x="289" y="421"/>
                  <a:pt x="291" y="421"/>
                </a:cubicBezTo>
                <a:cubicBezTo>
                  <a:pt x="300" y="422"/>
                  <a:pt x="308" y="423"/>
                  <a:pt x="317" y="422"/>
                </a:cubicBezTo>
                <a:cubicBezTo>
                  <a:pt x="320" y="422"/>
                  <a:pt x="325" y="420"/>
                  <a:pt x="325" y="418"/>
                </a:cubicBezTo>
                <a:cubicBezTo>
                  <a:pt x="326" y="415"/>
                  <a:pt x="324" y="410"/>
                  <a:pt x="322" y="408"/>
                </a:cubicBezTo>
                <a:cubicBezTo>
                  <a:pt x="318" y="404"/>
                  <a:pt x="312" y="402"/>
                  <a:pt x="307" y="401"/>
                </a:cubicBezTo>
                <a:cubicBezTo>
                  <a:pt x="297" y="398"/>
                  <a:pt x="286" y="396"/>
                  <a:pt x="274" y="394"/>
                </a:cubicBezTo>
                <a:cubicBezTo>
                  <a:pt x="275" y="387"/>
                  <a:pt x="276" y="380"/>
                  <a:pt x="276" y="373"/>
                </a:cubicBezTo>
                <a:cubicBezTo>
                  <a:pt x="255" y="369"/>
                  <a:pt x="234" y="365"/>
                  <a:pt x="214" y="363"/>
                </a:cubicBezTo>
                <a:cubicBezTo>
                  <a:pt x="194" y="361"/>
                  <a:pt x="174" y="361"/>
                  <a:pt x="152" y="371"/>
                </a:cubicBezTo>
                <a:cubicBezTo>
                  <a:pt x="159" y="375"/>
                  <a:pt x="164" y="378"/>
                  <a:pt x="170" y="382"/>
                </a:cubicBezTo>
                <a:cubicBezTo>
                  <a:pt x="152" y="389"/>
                  <a:pt x="134" y="395"/>
                  <a:pt x="117" y="402"/>
                </a:cubicBezTo>
                <a:close/>
                <a:moveTo>
                  <a:pt x="763" y="1199"/>
                </a:moveTo>
                <a:cubicBezTo>
                  <a:pt x="750" y="1193"/>
                  <a:pt x="739" y="1190"/>
                  <a:pt x="728" y="1199"/>
                </a:cubicBezTo>
                <a:cubicBezTo>
                  <a:pt x="719" y="1206"/>
                  <a:pt x="720" y="1217"/>
                  <a:pt x="723" y="1228"/>
                </a:cubicBezTo>
                <a:cubicBezTo>
                  <a:pt x="725" y="1239"/>
                  <a:pt x="730" y="1242"/>
                  <a:pt x="742" y="1240"/>
                </a:cubicBezTo>
                <a:cubicBezTo>
                  <a:pt x="759" y="1237"/>
                  <a:pt x="776" y="1235"/>
                  <a:pt x="793" y="1242"/>
                </a:cubicBezTo>
                <a:cubicBezTo>
                  <a:pt x="810" y="1250"/>
                  <a:pt x="826" y="1245"/>
                  <a:pt x="838" y="1233"/>
                </a:cubicBezTo>
                <a:cubicBezTo>
                  <a:pt x="846" y="1224"/>
                  <a:pt x="856" y="1222"/>
                  <a:pt x="866" y="1218"/>
                </a:cubicBezTo>
                <a:cubicBezTo>
                  <a:pt x="878" y="1214"/>
                  <a:pt x="890" y="1207"/>
                  <a:pt x="901" y="1202"/>
                </a:cubicBezTo>
                <a:cubicBezTo>
                  <a:pt x="902" y="1201"/>
                  <a:pt x="904" y="1199"/>
                  <a:pt x="904" y="1198"/>
                </a:cubicBezTo>
                <a:cubicBezTo>
                  <a:pt x="904" y="1187"/>
                  <a:pt x="904" y="1175"/>
                  <a:pt x="904" y="1164"/>
                </a:cubicBezTo>
                <a:cubicBezTo>
                  <a:pt x="890" y="1161"/>
                  <a:pt x="880" y="1165"/>
                  <a:pt x="873" y="1175"/>
                </a:cubicBezTo>
                <a:cubicBezTo>
                  <a:pt x="861" y="1194"/>
                  <a:pt x="843" y="1202"/>
                  <a:pt x="821" y="1205"/>
                </a:cubicBezTo>
                <a:cubicBezTo>
                  <a:pt x="800" y="1207"/>
                  <a:pt x="779" y="1211"/>
                  <a:pt x="759" y="1215"/>
                </a:cubicBezTo>
                <a:cubicBezTo>
                  <a:pt x="756" y="1215"/>
                  <a:pt x="753" y="1217"/>
                  <a:pt x="751" y="1219"/>
                </a:cubicBezTo>
                <a:cubicBezTo>
                  <a:pt x="745" y="1228"/>
                  <a:pt x="745" y="1228"/>
                  <a:pt x="740" y="1220"/>
                </a:cubicBezTo>
                <a:cubicBezTo>
                  <a:pt x="739" y="1218"/>
                  <a:pt x="738" y="1217"/>
                  <a:pt x="737" y="1216"/>
                </a:cubicBezTo>
                <a:cubicBezTo>
                  <a:pt x="746" y="1210"/>
                  <a:pt x="754" y="1204"/>
                  <a:pt x="763" y="1199"/>
                </a:cubicBezTo>
                <a:close/>
                <a:moveTo>
                  <a:pt x="279" y="121"/>
                </a:moveTo>
                <a:cubicBezTo>
                  <a:pt x="278" y="121"/>
                  <a:pt x="275" y="121"/>
                  <a:pt x="273" y="121"/>
                </a:cubicBezTo>
                <a:cubicBezTo>
                  <a:pt x="258" y="125"/>
                  <a:pt x="243" y="128"/>
                  <a:pt x="228" y="133"/>
                </a:cubicBezTo>
                <a:cubicBezTo>
                  <a:pt x="220" y="135"/>
                  <a:pt x="216" y="142"/>
                  <a:pt x="219" y="151"/>
                </a:cubicBezTo>
                <a:cubicBezTo>
                  <a:pt x="221" y="160"/>
                  <a:pt x="226" y="165"/>
                  <a:pt x="236" y="163"/>
                </a:cubicBezTo>
                <a:cubicBezTo>
                  <a:pt x="268" y="157"/>
                  <a:pt x="300" y="150"/>
                  <a:pt x="331" y="143"/>
                </a:cubicBezTo>
                <a:cubicBezTo>
                  <a:pt x="334" y="142"/>
                  <a:pt x="335" y="138"/>
                  <a:pt x="337" y="135"/>
                </a:cubicBezTo>
                <a:cubicBezTo>
                  <a:pt x="334" y="135"/>
                  <a:pt x="331" y="132"/>
                  <a:pt x="329" y="133"/>
                </a:cubicBezTo>
                <a:cubicBezTo>
                  <a:pt x="322" y="134"/>
                  <a:pt x="315" y="136"/>
                  <a:pt x="309" y="137"/>
                </a:cubicBezTo>
                <a:cubicBezTo>
                  <a:pt x="293" y="141"/>
                  <a:pt x="293" y="141"/>
                  <a:pt x="289" y="125"/>
                </a:cubicBezTo>
                <a:cubicBezTo>
                  <a:pt x="289" y="125"/>
                  <a:pt x="289" y="125"/>
                  <a:pt x="289" y="125"/>
                </a:cubicBezTo>
                <a:cubicBezTo>
                  <a:pt x="294" y="122"/>
                  <a:pt x="298" y="121"/>
                  <a:pt x="302" y="118"/>
                </a:cubicBezTo>
                <a:cubicBezTo>
                  <a:pt x="309" y="113"/>
                  <a:pt x="317" y="111"/>
                  <a:pt x="325" y="112"/>
                </a:cubicBezTo>
                <a:cubicBezTo>
                  <a:pt x="337" y="115"/>
                  <a:pt x="350" y="118"/>
                  <a:pt x="362" y="121"/>
                </a:cubicBezTo>
                <a:cubicBezTo>
                  <a:pt x="369" y="122"/>
                  <a:pt x="376" y="124"/>
                  <a:pt x="382" y="124"/>
                </a:cubicBezTo>
                <a:cubicBezTo>
                  <a:pt x="386" y="124"/>
                  <a:pt x="391" y="119"/>
                  <a:pt x="393" y="115"/>
                </a:cubicBezTo>
                <a:cubicBezTo>
                  <a:pt x="394" y="114"/>
                  <a:pt x="393" y="108"/>
                  <a:pt x="390" y="106"/>
                </a:cubicBezTo>
                <a:cubicBezTo>
                  <a:pt x="372" y="92"/>
                  <a:pt x="352" y="83"/>
                  <a:pt x="328" y="84"/>
                </a:cubicBezTo>
                <a:cubicBezTo>
                  <a:pt x="325" y="84"/>
                  <a:pt x="322" y="86"/>
                  <a:pt x="319" y="88"/>
                </a:cubicBezTo>
                <a:cubicBezTo>
                  <a:pt x="313" y="92"/>
                  <a:pt x="308" y="97"/>
                  <a:pt x="301" y="100"/>
                </a:cubicBezTo>
                <a:cubicBezTo>
                  <a:pt x="299" y="101"/>
                  <a:pt x="293" y="99"/>
                  <a:pt x="292" y="97"/>
                </a:cubicBezTo>
                <a:cubicBezTo>
                  <a:pt x="283" y="86"/>
                  <a:pt x="284" y="86"/>
                  <a:pt x="270" y="89"/>
                </a:cubicBezTo>
                <a:cubicBezTo>
                  <a:pt x="264" y="91"/>
                  <a:pt x="263" y="94"/>
                  <a:pt x="265" y="99"/>
                </a:cubicBezTo>
                <a:cubicBezTo>
                  <a:pt x="269" y="106"/>
                  <a:pt x="274" y="113"/>
                  <a:pt x="279" y="121"/>
                </a:cubicBezTo>
                <a:close/>
                <a:moveTo>
                  <a:pt x="867" y="1152"/>
                </a:moveTo>
                <a:cubicBezTo>
                  <a:pt x="867" y="1151"/>
                  <a:pt x="868" y="1150"/>
                  <a:pt x="868" y="1148"/>
                </a:cubicBezTo>
                <a:cubicBezTo>
                  <a:pt x="858" y="1144"/>
                  <a:pt x="847" y="1140"/>
                  <a:pt x="838" y="1134"/>
                </a:cubicBezTo>
                <a:cubicBezTo>
                  <a:pt x="820" y="1123"/>
                  <a:pt x="802" y="1124"/>
                  <a:pt x="785" y="1134"/>
                </a:cubicBezTo>
                <a:cubicBezTo>
                  <a:pt x="767" y="1143"/>
                  <a:pt x="750" y="1143"/>
                  <a:pt x="734" y="1133"/>
                </a:cubicBezTo>
                <a:cubicBezTo>
                  <a:pt x="720" y="1124"/>
                  <a:pt x="708" y="1128"/>
                  <a:pt x="695" y="1134"/>
                </a:cubicBezTo>
                <a:cubicBezTo>
                  <a:pt x="685" y="1139"/>
                  <a:pt x="680" y="1145"/>
                  <a:pt x="683" y="1156"/>
                </a:cubicBezTo>
                <a:cubicBezTo>
                  <a:pt x="684" y="1162"/>
                  <a:pt x="683" y="1169"/>
                  <a:pt x="684" y="1175"/>
                </a:cubicBezTo>
                <a:cubicBezTo>
                  <a:pt x="684" y="1177"/>
                  <a:pt x="685" y="1180"/>
                  <a:pt x="687" y="1181"/>
                </a:cubicBezTo>
                <a:cubicBezTo>
                  <a:pt x="697" y="1188"/>
                  <a:pt x="715" y="1186"/>
                  <a:pt x="723" y="1178"/>
                </a:cubicBezTo>
                <a:cubicBezTo>
                  <a:pt x="727" y="1173"/>
                  <a:pt x="730" y="1169"/>
                  <a:pt x="733" y="1164"/>
                </a:cubicBezTo>
                <a:cubicBezTo>
                  <a:pt x="735" y="1158"/>
                  <a:pt x="739" y="1156"/>
                  <a:pt x="744" y="1159"/>
                </a:cubicBezTo>
                <a:cubicBezTo>
                  <a:pt x="751" y="1163"/>
                  <a:pt x="759" y="1168"/>
                  <a:pt x="764" y="1174"/>
                </a:cubicBezTo>
                <a:cubicBezTo>
                  <a:pt x="773" y="1183"/>
                  <a:pt x="783" y="1188"/>
                  <a:pt x="795" y="1187"/>
                </a:cubicBezTo>
                <a:cubicBezTo>
                  <a:pt x="805" y="1187"/>
                  <a:pt x="814" y="1185"/>
                  <a:pt x="824" y="1183"/>
                </a:cubicBezTo>
                <a:cubicBezTo>
                  <a:pt x="827" y="1182"/>
                  <a:pt x="830" y="1180"/>
                  <a:pt x="833" y="1178"/>
                </a:cubicBezTo>
                <a:cubicBezTo>
                  <a:pt x="833" y="1178"/>
                  <a:pt x="833" y="1177"/>
                  <a:pt x="833" y="1176"/>
                </a:cubicBezTo>
                <a:cubicBezTo>
                  <a:pt x="813" y="1168"/>
                  <a:pt x="794" y="1160"/>
                  <a:pt x="774" y="1153"/>
                </a:cubicBezTo>
                <a:cubicBezTo>
                  <a:pt x="775" y="1152"/>
                  <a:pt x="775" y="1151"/>
                  <a:pt x="775" y="1149"/>
                </a:cubicBezTo>
                <a:cubicBezTo>
                  <a:pt x="806" y="1143"/>
                  <a:pt x="836" y="1153"/>
                  <a:pt x="867" y="1152"/>
                </a:cubicBezTo>
                <a:close/>
                <a:moveTo>
                  <a:pt x="474" y="357"/>
                </a:moveTo>
                <a:cubicBezTo>
                  <a:pt x="473" y="336"/>
                  <a:pt x="473" y="336"/>
                  <a:pt x="451" y="331"/>
                </a:cubicBezTo>
                <a:cubicBezTo>
                  <a:pt x="450" y="331"/>
                  <a:pt x="449" y="331"/>
                  <a:pt x="448" y="330"/>
                </a:cubicBezTo>
                <a:cubicBezTo>
                  <a:pt x="429" y="327"/>
                  <a:pt x="416" y="332"/>
                  <a:pt x="405" y="349"/>
                </a:cubicBezTo>
                <a:cubicBezTo>
                  <a:pt x="404" y="352"/>
                  <a:pt x="402" y="357"/>
                  <a:pt x="404" y="359"/>
                </a:cubicBezTo>
                <a:cubicBezTo>
                  <a:pt x="405" y="362"/>
                  <a:pt x="411" y="364"/>
                  <a:pt x="414" y="363"/>
                </a:cubicBezTo>
                <a:cubicBezTo>
                  <a:pt x="422" y="361"/>
                  <a:pt x="429" y="357"/>
                  <a:pt x="437" y="355"/>
                </a:cubicBezTo>
                <a:cubicBezTo>
                  <a:pt x="439" y="354"/>
                  <a:pt x="443" y="352"/>
                  <a:pt x="445" y="353"/>
                </a:cubicBezTo>
                <a:cubicBezTo>
                  <a:pt x="454" y="357"/>
                  <a:pt x="464" y="361"/>
                  <a:pt x="472" y="367"/>
                </a:cubicBezTo>
                <a:cubicBezTo>
                  <a:pt x="476" y="370"/>
                  <a:pt x="478" y="376"/>
                  <a:pt x="479" y="381"/>
                </a:cubicBezTo>
                <a:cubicBezTo>
                  <a:pt x="480" y="389"/>
                  <a:pt x="485" y="389"/>
                  <a:pt x="490" y="389"/>
                </a:cubicBezTo>
                <a:cubicBezTo>
                  <a:pt x="492" y="390"/>
                  <a:pt x="496" y="387"/>
                  <a:pt x="497" y="384"/>
                </a:cubicBezTo>
                <a:cubicBezTo>
                  <a:pt x="500" y="379"/>
                  <a:pt x="502" y="373"/>
                  <a:pt x="506" y="368"/>
                </a:cubicBezTo>
                <a:cubicBezTo>
                  <a:pt x="509" y="363"/>
                  <a:pt x="514" y="364"/>
                  <a:pt x="519" y="367"/>
                </a:cubicBezTo>
                <a:cubicBezTo>
                  <a:pt x="524" y="370"/>
                  <a:pt x="523" y="374"/>
                  <a:pt x="521" y="379"/>
                </a:cubicBezTo>
                <a:cubicBezTo>
                  <a:pt x="518" y="382"/>
                  <a:pt x="517" y="386"/>
                  <a:pt x="515" y="389"/>
                </a:cubicBezTo>
                <a:cubicBezTo>
                  <a:pt x="515" y="390"/>
                  <a:pt x="515" y="391"/>
                  <a:pt x="516" y="392"/>
                </a:cubicBezTo>
                <a:cubicBezTo>
                  <a:pt x="539" y="389"/>
                  <a:pt x="563" y="386"/>
                  <a:pt x="586" y="383"/>
                </a:cubicBezTo>
                <a:cubicBezTo>
                  <a:pt x="587" y="383"/>
                  <a:pt x="589" y="381"/>
                  <a:pt x="590" y="380"/>
                </a:cubicBezTo>
                <a:cubicBezTo>
                  <a:pt x="593" y="375"/>
                  <a:pt x="596" y="369"/>
                  <a:pt x="600" y="363"/>
                </a:cubicBezTo>
                <a:cubicBezTo>
                  <a:pt x="596" y="362"/>
                  <a:pt x="592" y="361"/>
                  <a:pt x="588" y="360"/>
                </a:cubicBezTo>
                <a:cubicBezTo>
                  <a:pt x="584" y="360"/>
                  <a:pt x="579" y="360"/>
                  <a:pt x="575" y="360"/>
                </a:cubicBezTo>
                <a:cubicBezTo>
                  <a:pt x="574" y="351"/>
                  <a:pt x="566" y="340"/>
                  <a:pt x="556" y="339"/>
                </a:cubicBezTo>
                <a:cubicBezTo>
                  <a:pt x="537" y="336"/>
                  <a:pt x="517" y="336"/>
                  <a:pt x="497" y="339"/>
                </a:cubicBezTo>
                <a:cubicBezTo>
                  <a:pt x="498" y="341"/>
                  <a:pt x="499" y="342"/>
                  <a:pt x="499" y="343"/>
                </a:cubicBezTo>
                <a:cubicBezTo>
                  <a:pt x="500" y="347"/>
                  <a:pt x="501" y="352"/>
                  <a:pt x="500" y="355"/>
                </a:cubicBezTo>
                <a:cubicBezTo>
                  <a:pt x="498" y="357"/>
                  <a:pt x="493" y="358"/>
                  <a:pt x="490" y="358"/>
                </a:cubicBezTo>
                <a:cubicBezTo>
                  <a:pt x="485" y="358"/>
                  <a:pt x="480" y="358"/>
                  <a:pt x="474" y="357"/>
                </a:cubicBezTo>
                <a:close/>
                <a:moveTo>
                  <a:pt x="646" y="669"/>
                </a:moveTo>
                <a:cubicBezTo>
                  <a:pt x="646" y="676"/>
                  <a:pt x="649" y="679"/>
                  <a:pt x="655" y="679"/>
                </a:cubicBezTo>
                <a:cubicBezTo>
                  <a:pt x="661" y="678"/>
                  <a:pt x="667" y="679"/>
                  <a:pt x="673" y="678"/>
                </a:cubicBezTo>
                <a:cubicBezTo>
                  <a:pt x="687" y="676"/>
                  <a:pt x="700" y="676"/>
                  <a:pt x="713" y="682"/>
                </a:cubicBezTo>
                <a:cubicBezTo>
                  <a:pt x="733" y="690"/>
                  <a:pt x="749" y="683"/>
                  <a:pt x="763" y="670"/>
                </a:cubicBezTo>
                <a:cubicBezTo>
                  <a:pt x="768" y="665"/>
                  <a:pt x="774" y="662"/>
                  <a:pt x="779" y="661"/>
                </a:cubicBezTo>
                <a:cubicBezTo>
                  <a:pt x="793" y="658"/>
                  <a:pt x="806" y="652"/>
                  <a:pt x="818" y="645"/>
                </a:cubicBezTo>
                <a:cubicBezTo>
                  <a:pt x="826" y="640"/>
                  <a:pt x="835" y="637"/>
                  <a:pt x="843" y="634"/>
                </a:cubicBezTo>
                <a:cubicBezTo>
                  <a:pt x="850" y="632"/>
                  <a:pt x="858" y="620"/>
                  <a:pt x="857" y="613"/>
                </a:cubicBezTo>
                <a:cubicBezTo>
                  <a:pt x="856" y="612"/>
                  <a:pt x="855" y="611"/>
                  <a:pt x="854" y="610"/>
                </a:cubicBezTo>
                <a:cubicBezTo>
                  <a:pt x="832" y="596"/>
                  <a:pt x="806" y="600"/>
                  <a:pt x="790" y="621"/>
                </a:cubicBezTo>
                <a:cubicBezTo>
                  <a:pt x="781" y="632"/>
                  <a:pt x="771" y="639"/>
                  <a:pt x="758" y="641"/>
                </a:cubicBezTo>
                <a:cubicBezTo>
                  <a:pt x="737" y="645"/>
                  <a:pt x="717" y="648"/>
                  <a:pt x="696" y="652"/>
                </a:cubicBezTo>
                <a:cubicBezTo>
                  <a:pt x="697" y="654"/>
                  <a:pt x="699" y="656"/>
                  <a:pt x="701" y="659"/>
                </a:cubicBezTo>
                <a:cubicBezTo>
                  <a:pt x="683" y="670"/>
                  <a:pt x="664" y="666"/>
                  <a:pt x="646" y="669"/>
                </a:cubicBezTo>
                <a:close/>
                <a:moveTo>
                  <a:pt x="140" y="438"/>
                </a:moveTo>
                <a:cubicBezTo>
                  <a:pt x="146" y="454"/>
                  <a:pt x="149" y="457"/>
                  <a:pt x="163" y="452"/>
                </a:cubicBezTo>
                <a:cubicBezTo>
                  <a:pt x="175" y="449"/>
                  <a:pt x="184" y="451"/>
                  <a:pt x="192" y="460"/>
                </a:cubicBezTo>
                <a:cubicBezTo>
                  <a:pt x="194" y="462"/>
                  <a:pt x="196" y="463"/>
                  <a:pt x="198" y="465"/>
                </a:cubicBezTo>
                <a:cubicBezTo>
                  <a:pt x="203" y="471"/>
                  <a:pt x="208" y="471"/>
                  <a:pt x="214" y="466"/>
                </a:cubicBezTo>
                <a:cubicBezTo>
                  <a:pt x="224" y="458"/>
                  <a:pt x="234" y="459"/>
                  <a:pt x="244" y="466"/>
                </a:cubicBezTo>
                <a:cubicBezTo>
                  <a:pt x="250" y="471"/>
                  <a:pt x="257" y="472"/>
                  <a:pt x="264" y="467"/>
                </a:cubicBezTo>
                <a:cubicBezTo>
                  <a:pt x="273" y="460"/>
                  <a:pt x="283" y="459"/>
                  <a:pt x="293" y="462"/>
                </a:cubicBezTo>
                <a:cubicBezTo>
                  <a:pt x="303" y="463"/>
                  <a:pt x="313" y="465"/>
                  <a:pt x="323" y="467"/>
                </a:cubicBezTo>
                <a:cubicBezTo>
                  <a:pt x="341" y="472"/>
                  <a:pt x="359" y="477"/>
                  <a:pt x="378" y="482"/>
                </a:cubicBezTo>
                <a:cubicBezTo>
                  <a:pt x="386" y="484"/>
                  <a:pt x="394" y="483"/>
                  <a:pt x="400" y="476"/>
                </a:cubicBezTo>
                <a:cubicBezTo>
                  <a:pt x="402" y="474"/>
                  <a:pt x="404" y="470"/>
                  <a:pt x="403" y="469"/>
                </a:cubicBezTo>
                <a:cubicBezTo>
                  <a:pt x="402" y="467"/>
                  <a:pt x="399" y="464"/>
                  <a:pt x="397" y="464"/>
                </a:cubicBezTo>
                <a:cubicBezTo>
                  <a:pt x="387" y="463"/>
                  <a:pt x="377" y="463"/>
                  <a:pt x="368" y="462"/>
                </a:cubicBezTo>
                <a:cubicBezTo>
                  <a:pt x="354" y="461"/>
                  <a:pt x="354" y="461"/>
                  <a:pt x="355" y="447"/>
                </a:cubicBezTo>
                <a:cubicBezTo>
                  <a:pt x="356" y="439"/>
                  <a:pt x="353" y="438"/>
                  <a:pt x="346" y="439"/>
                </a:cubicBezTo>
                <a:cubicBezTo>
                  <a:pt x="342" y="440"/>
                  <a:pt x="338" y="442"/>
                  <a:pt x="334" y="443"/>
                </a:cubicBezTo>
                <a:cubicBezTo>
                  <a:pt x="327" y="445"/>
                  <a:pt x="319" y="448"/>
                  <a:pt x="311" y="449"/>
                </a:cubicBezTo>
                <a:cubicBezTo>
                  <a:pt x="309" y="450"/>
                  <a:pt x="306" y="447"/>
                  <a:pt x="303" y="445"/>
                </a:cubicBezTo>
                <a:cubicBezTo>
                  <a:pt x="300" y="443"/>
                  <a:pt x="296" y="440"/>
                  <a:pt x="293" y="440"/>
                </a:cubicBezTo>
                <a:cubicBezTo>
                  <a:pt x="284" y="441"/>
                  <a:pt x="274" y="444"/>
                  <a:pt x="265" y="447"/>
                </a:cubicBezTo>
                <a:cubicBezTo>
                  <a:pt x="259" y="448"/>
                  <a:pt x="253" y="449"/>
                  <a:pt x="246" y="450"/>
                </a:cubicBezTo>
                <a:cubicBezTo>
                  <a:pt x="246" y="442"/>
                  <a:pt x="245" y="436"/>
                  <a:pt x="245" y="428"/>
                </a:cubicBezTo>
                <a:cubicBezTo>
                  <a:pt x="221" y="432"/>
                  <a:pt x="199" y="436"/>
                  <a:pt x="175" y="440"/>
                </a:cubicBezTo>
                <a:cubicBezTo>
                  <a:pt x="175" y="432"/>
                  <a:pt x="175" y="426"/>
                  <a:pt x="175" y="418"/>
                </a:cubicBezTo>
                <a:cubicBezTo>
                  <a:pt x="163" y="426"/>
                  <a:pt x="159" y="446"/>
                  <a:pt x="140" y="438"/>
                </a:cubicBezTo>
                <a:close/>
                <a:moveTo>
                  <a:pt x="773" y="1295"/>
                </a:moveTo>
                <a:cubicBezTo>
                  <a:pt x="773" y="1304"/>
                  <a:pt x="772" y="1311"/>
                  <a:pt x="772" y="1317"/>
                </a:cubicBezTo>
                <a:cubicBezTo>
                  <a:pt x="771" y="1327"/>
                  <a:pt x="772" y="1329"/>
                  <a:pt x="783" y="1329"/>
                </a:cubicBezTo>
                <a:cubicBezTo>
                  <a:pt x="786" y="1329"/>
                  <a:pt x="789" y="1329"/>
                  <a:pt x="793" y="1329"/>
                </a:cubicBezTo>
                <a:cubicBezTo>
                  <a:pt x="801" y="1328"/>
                  <a:pt x="810" y="1327"/>
                  <a:pt x="819" y="1326"/>
                </a:cubicBezTo>
                <a:cubicBezTo>
                  <a:pt x="819" y="1327"/>
                  <a:pt x="820" y="1328"/>
                  <a:pt x="820" y="1329"/>
                </a:cubicBezTo>
                <a:cubicBezTo>
                  <a:pt x="812" y="1333"/>
                  <a:pt x="804" y="1336"/>
                  <a:pt x="796" y="1340"/>
                </a:cubicBezTo>
                <a:cubicBezTo>
                  <a:pt x="797" y="1340"/>
                  <a:pt x="798" y="1341"/>
                  <a:pt x="798" y="1341"/>
                </a:cubicBezTo>
                <a:cubicBezTo>
                  <a:pt x="811" y="1350"/>
                  <a:pt x="823" y="1345"/>
                  <a:pt x="834" y="1339"/>
                </a:cubicBezTo>
                <a:cubicBezTo>
                  <a:pt x="851" y="1330"/>
                  <a:pt x="868" y="1323"/>
                  <a:pt x="888" y="1328"/>
                </a:cubicBezTo>
                <a:cubicBezTo>
                  <a:pt x="890" y="1329"/>
                  <a:pt x="892" y="1328"/>
                  <a:pt x="894" y="1328"/>
                </a:cubicBezTo>
                <a:cubicBezTo>
                  <a:pt x="900" y="1329"/>
                  <a:pt x="904" y="1326"/>
                  <a:pt x="904" y="1320"/>
                </a:cubicBezTo>
                <a:cubicBezTo>
                  <a:pt x="905" y="1307"/>
                  <a:pt x="905" y="1295"/>
                  <a:pt x="905" y="1283"/>
                </a:cubicBezTo>
                <a:cubicBezTo>
                  <a:pt x="888" y="1286"/>
                  <a:pt x="888" y="1286"/>
                  <a:pt x="885" y="1300"/>
                </a:cubicBezTo>
                <a:cubicBezTo>
                  <a:pt x="883" y="1307"/>
                  <a:pt x="878" y="1307"/>
                  <a:pt x="873" y="1308"/>
                </a:cubicBezTo>
                <a:cubicBezTo>
                  <a:pt x="847" y="1310"/>
                  <a:pt x="821" y="1308"/>
                  <a:pt x="796" y="1301"/>
                </a:cubicBezTo>
                <a:cubicBezTo>
                  <a:pt x="780" y="1297"/>
                  <a:pt x="781" y="1295"/>
                  <a:pt x="784" y="1284"/>
                </a:cubicBezTo>
                <a:cubicBezTo>
                  <a:pt x="785" y="1278"/>
                  <a:pt x="783" y="1275"/>
                  <a:pt x="776" y="1276"/>
                </a:cubicBezTo>
                <a:cubicBezTo>
                  <a:pt x="772" y="1276"/>
                  <a:pt x="768" y="1276"/>
                  <a:pt x="764" y="1277"/>
                </a:cubicBezTo>
                <a:cubicBezTo>
                  <a:pt x="763" y="1276"/>
                  <a:pt x="763" y="1275"/>
                  <a:pt x="763" y="1274"/>
                </a:cubicBezTo>
                <a:cubicBezTo>
                  <a:pt x="768" y="1271"/>
                  <a:pt x="773" y="1268"/>
                  <a:pt x="779" y="1265"/>
                </a:cubicBezTo>
                <a:cubicBezTo>
                  <a:pt x="779" y="1265"/>
                  <a:pt x="778" y="1264"/>
                  <a:pt x="778" y="1263"/>
                </a:cubicBezTo>
                <a:cubicBezTo>
                  <a:pt x="767" y="1265"/>
                  <a:pt x="755" y="1266"/>
                  <a:pt x="743" y="1268"/>
                </a:cubicBezTo>
                <a:cubicBezTo>
                  <a:pt x="743" y="1272"/>
                  <a:pt x="743" y="1276"/>
                  <a:pt x="743" y="1281"/>
                </a:cubicBezTo>
                <a:cubicBezTo>
                  <a:pt x="743" y="1285"/>
                  <a:pt x="743" y="1289"/>
                  <a:pt x="743" y="1295"/>
                </a:cubicBezTo>
                <a:cubicBezTo>
                  <a:pt x="735" y="1291"/>
                  <a:pt x="729" y="1289"/>
                  <a:pt x="722" y="1285"/>
                </a:cubicBezTo>
                <a:cubicBezTo>
                  <a:pt x="723" y="1291"/>
                  <a:pt x="723" y="1296"/>
                  <a:pt x="724" y="1300"/>
                </a:cubicBezTo>
                <a:cubicBezTo>
                  <a:pt x="729" y="1320"/>
                  <a:pt x="734" y="1322"/>
                  <a:pt x="750" y="1308"/>
                </a:cubicBezTo>
                <a:cubicBezTo>
                  <a:pt x="753" y="1306"/>
                  <a:pt x="756" y="1303"/>
                  <a:pt x="760" y="1301"/>
                </a:cubicBezTo>
                <a:cubicBezTo>
                  <a:pt x="763" y="1299"/>
                  <a:pt x="767" y="1298"/>
                  <a:pt x="773" y="1295"/>
                </a:cubicBezTo>
                <a:close/>
                <a:moveTo>
                  <a:pt x="776" y="186"/>
                </a:moveTo>
                <a:cubicBezTo>
                  <a:pt x="782" y="208"/>
                  <a:pt x="788" y="227"/>
                  <a:pt x="793" y="247"/>
                </a:cubicBezTo>
                <a:cubicBezTo>
                  <a:pt x="794" y="248"/>
                  <a:pt x="796" y="249"/>
                  <a:pt x="798" y="250"/>
                </a:cubicBezTo>
                <a:cubicBezTo>
                  <a:pt x="816" y="253"/>
                  <a:pt x="834" y="255"/>
                  <a:pt x="851" y="258"/>
                </a:cubicBezTo>
                <a:cubicBezTo>
                  <a:pt x="853" y="258"/>
                  <a:pt x="854" y="258"/>
                  <a:pt x="856" y="258"/>
                </a:cubicBezTo>
                <a:cubicBezTo>
                  <a:pt x="853" y="255"/>
                  <a:pt x="850" y="253"/>
                  <a:pt x="846" y="252"/>
                </a:cubicBezTo>
                <a:cubicBezTo>
                  <a:pt x="843" y="251"/>
                  <a:pt x="839" y="250"/>
                  <a:pt x="835" y="249"/>
                </a:cubicBezTo>
                <a:cubicBezTo>
                  <a:pt x="841" y="234"/>
                  <a:pt x="841" y="234"/>
                  <a:pt x="857" y="236"/>
                </a:cubicBezTo>
                <a:cubicBezTo>
                  <a:pt x="858" y="236"/>
                  <a:pt x="860" y="237"/>
                  <a:pt x="861" y="237"/>
                </a:cubicBezTo>
                <a:cubicBezTo>
                  <a:pt x="872" y="238"/>
                  <a:pt x="882" y="240"/>
                  <a:pt x="891" y="241"/>
                </a:cubicBezTo>
                <a:cubicBezTo>
                  <a:pt x="895" y="249"/>
                  <a:pt x="885" y="259"/>
                  <a:pt x="896" y="263"/>
                </a:cubicBezTo>
                <a:cubicBezTo>
                  <a:pt x="903" y="265"/>
                  <a:pt x="910" y="265"/>
                  <a:pt x="918" y="266"/>
                </a:cubicBezTo>
                <a:cubicBezTo>
                  <a:pt x="918" y="265"/>
                  <a:pt x="918" y="264"/>
                  <a:pt x="919" y="263"/>
                </a:cubicBezTo>
                <a:cubicBezTo>
                  <a:pt x="907" y="250"/>
                  <a:pt x="896" y="238"/>
                  <a:pt x="885" y="225"/>
                </a:cubicBezTo>
                <a:cubicBezTo>
                  <a:pt x="880" y="220"/>
                  <a:pt x="875" y="218"/>
                  <a:pt x="868" y="219"/>
                </a:cubicBezTo>
                <a:cubicBezTo>
                  <a:pt x="858" y="221"/>
                  <a:pt x="855" y="218"/>
                  <a:pt x="855" y="207"/>
                </a:cubicBezTo>
                <a:cubicBezTo>
                  <a:pt x="855" y="196"/>
                  <a:pt x="849" y="187"/>
                  <a:pt x="837" y="187"/>
                </a:cubicBezTo>
                <a:cubicBezTo>
                  <a:pt x="818" y="186"/>
                  <a:pt x="799" y="186"/>
                  <a:pt x="776" y="186"/>
                </a:cubicBezTo>
                <a:close/>
                <a:moveTo>
                  <a:pt x="337" y="333"/>
                </a:moveTo>
                <a:cubicBezTo>
                  <a:pt x="319" y="318"/>
                  <a:pt x="296" y="316"/>
                  <a:pt x="280" y="320"/>
                </a:cubicBezTo>
                <a:cubicBezTo>
                  <a:pt x="280" y="333"/>
                  <a:pt x="268" y="343"/>
                  <a:pt x="254" y="340"/>
                </a:cubicBezTo>
                <a:cubicBezTo>
                  <a:pt x="246" y="337"/>
                  <a:pt x="238" y="334"/>
                  <a:pt x="230" y="330"/>
                </a:cubicBezTo>
                <a:cubicBezTo>
                  <a:pt x="222" y="327"/>
                  <a:pt x="214" y="322"/>
                  <a:pt x="205" y="319"/>
                </a:cubicBezTo>
                <a:cubicBezTo>
                  <a:pt x="203" y="318"/>
                  <a:pt x="197" y="317"/>
                  <a:pt x="196" y="318"/>
                </a:cubicBezTo>
                <a:cubicBezTo>
                  <a:pt x="195" y="321"/>
                  <a:pt x="194" y="325"/>
                  <a:pt x="195" y="328"/>
                </a:cubicBezTo>
                <a:cubicBezTo>
                  <a:pt x="197" y="338"/>
                  <a:pt x="204" y="344"/>
                  <a:pt x="213" y="347"/>
                </a:cubicBezTo>
                <a:cubicBezTo>
                  <a:pt x="230" y="351"/>
                  <a:pt x="246" y="355"/>
                  <a:pt x="263" y="358"/>
                </a:cubicBezTo>
                <a:cubicBezTo>
                  <a:pt x="272" y="360"/>
                  <a:pt x="279" y="363"/>
                  <a:pt x="286" y="370"/>
                </a:cubicBezTo>
                <a:cubicBezTo>
                  <a:pt x="295" y="381"/>
                  <a:pt x="310" y="385"/>
                  <a:pt x="319" y="379"/>
                </a:cubicBezTo>
                <a:cubicBezTo>
                  <a:pt x="335" y="367"/>
                  <a:pt x="347" y="370"/>
                  <a:pt x="360" y="384"/>
                </a:cubicBezTo>
                <a:cubicBezTo>
                  <a:pt x="363" y="387"/>
                  <a:pt x="369" y="388"/>
                  <a:pt x="374" y="390"/>
                </a:cubicBezTo>
                <a:cubicBezTo>
                  <a:pt x="374" y="384"/>
                  <a:pt x="375" y="378"/>
                  <a:pt x="374" y="372"/>
                </a:cubicBezTo>
                <a:cubicBezTo>
                  <a:pt x="374" y="369"/>
                  <a:pt x="371" y="366"/>
                  <a:pt x="369" y="363"/>
                </a:cubicBezTo>
                <a:cubicBezTo>
                  <a:pt x="358" y="353"/>
                  <a:pt x="340" y="344"/>
                  <a:pt x="322" y="352"/>
                </a:cubicBezTo>
                <a:cubicBezTo>
                  <a:pt x="313" y="356"/>
                  <a:pt x="305" y="360"/>
                  <a:pt x="296" y="362"/>
                </a:cubicBezTo>
                <a:cubicBezTo>
                  <a:pt x="293" y="363"/>
                  <a:pt x="287" y="361"/>
                  <a:pt x="286" y="359"/>
                </a:cubicBezTo>
                <a:cubicBezTo>
                  <a:pt x="284" y="354"/>
                  <a:pt x="284" y="348"/>
                  <a:pt x="291" y="346"/>
                </a:cubicBezTo>
                <a:cubicBezTo>
                  <a:pt x="302" y="343"/>
                  <a:pt x="313" y="341"/>
                  <a:pt x="324" y="338"/>
                </a:cubicBezTo>
                <a:cubicBezTo>
                  <a:pt x="328" y="337"/>
                  <a:pt x="332" y="335"/>
                  <a:pt x="337" y="333"/>
                </a:cubicBezTo>
                <a:close/>
                <a:moveTo>
                  <a:pt x="699" y="466"/>
                </a:moveTo>
                <a:cubicBezTo>
                  <a:pt x="700" y="474"/>
                  <a:pt x="700" y="481"/>
                  <a:pt x="701" y="489"/>
                </a:cubicBezTo>
                <a:cubicBezTo>
                  <a:pt x="706" y="488"/>
                  <a:pt x="710" y="487"/>
                  <a:pt x="714" y="486"/>
                </a:cubicBezTo>
                <a:cubicBezTo>
                  <a:pt x="731" y="479"/>
                  <a:pt x="748" y="480"/>
                  <a:pt x="764" y="487"/>
                </a:cubicBezTo>
                <a:cubicBezTo>
                  <a:pt x="785" y="496"/>
                  <a:pt x="805" y="493"/>
                  <a:pt x="824" y="483"/>
                </a:cubicBezTo>
                <a:cubicBezTo>
                  <a:pt x="836" y="477"/>
                  <a:pt x="848" y="471"/>
                  <a:pt x="859" y="465"/>
                </a:cubicBezTo>
                <a:cubicBezTo>
                  <a:pt x="861" y="464"/>
                  <a:pt x="862" y="463"/>
                  <a:pt x="863" y="462"/>
                </a:cubicBezTo>
                <a:cubicBezTo>
                  <a:pt x="853" y="461"/>
                  <a:pt x="842" y="460"/>
                  <a:pt x="832" y="460"/>
                </a:cubicBezTo>
                <a:cubicBezTo>
                  <a:pt x="821" y="459"/>
                  <a:pt x="811" y="461"/>
                  <a:pt x="801" y="462"/>
                </a:cubicBezTo>
                <a:cubicBezTo>
                  <a:pt x="783" y="464"/>
                  <a:pt x="764" y="464"/>
                  <a:pt x="747" y="475"/>
                </a:cubicBezTo>
                <a:cubicBezTo>
                  <a:pt x="742" y="479"/>
                  <a:pt x="734" y="479"/>
                  <a:pt x="727" y="471"/>
                </a:cubicBezTo>
                <a:cubicBezTo>
                  <a:pt x="734" y="467"/>
                  <a:pt x="739" y="463"/>
                  <a:pt x="745" y="461"/>
                </a:cubicBezTo>
                <a:cubicBezTo>
                  <a:pt x="751" y="459"/>
                  <a:pt x="757" y="457"/>
                  <a:pt x="756" y="451"/>
                </a:cubicBezTo>
                <a:cubicBezTo>
                  <a:pt x="770" y="450"/>
                  <a:pt x="783" y="448"/>
                  <a:pt x="796" y="447"/>
                </a:cubicBezTo>
                <a:cubicBezTo>
                  <a:pt x="791" y="443"/>
                  <a:pt x="785" y="442"/>
                  <a:pt x="783" y="439"/>
                </a:cubicBezTo>
                <a:cubicBezTo>
                  <a:pt x="775" y="428"/>
                  <a:pt x="765" y="431"/>
                  <a:pt x="755" y="430"/>
                </a:cubicBezTo>
                <a:cubicBezTo>
                  <a:pt x="754" y="436"/>
                  <a:pt x="753" y="441"/>
                  <a:pt x="752" y="447"/>
                </a:cubicBezTo>
                <a:cubicBezTo>
                  <a:pt x="738" y="443"/>
                  <a:pt x="730" y="450"/>
                  <a:pt x="724" y="461"/>
                </a:cubicBezTo>
                <a:cubicBezTo>
                  <a:pt x="723" y="463"/>
                  <a:pt x="722" y="464"/>
                  <a:pt x="721" y="465"/>
                </a:cubicBezTo>
                <a:cubicBezTo>
                  <a:pt x="717" y="469"/>
                  <a:pt x="714" y="470"/>
                  <a:pt x="709" y="467"/>
                </a:cubicBezTo>
                <a:cubicBezTo>
                  <a:pt x="700" y="461"/>
                  <a:pt x="690" y="456"/>
                  <a:pt x="681" y="452"/>
                </a:cubicBezTo>
                <a:cubicBezTo>
                  <a:pt x="672" y="447"/>
                  <a:pt x="662" y="448"/>
                  <a:pt x="658" y="454"/>
                </a:cubicBezTo>
                <a:cubicBezTo>
                  <a:pt x="671" y="461"/>
                  <a:pt x="683" y="470"/>
                  <a:pt x="699" y="466"/>
                </a:cubicBezTo>
                <a:close/>
                <a:moveTo>
                  <a:pt x="922" y="889"/>
                </a:moveTo>
                <a:cubicBezTo>
                  <a:pt x="918" y="891"/>
                  <a:pt x="916" y="891"/>
                  <a:pt x="915" y="893"/>
                </a:cubicBezTo>
                <a:cubicBezTo>
                  <a:pt x="907" y="901"/>
                  <a:pt x="900" y="910"/>
                  <a:pt x="893" y="918"/>
                </a:cubicBezTo>
                <a:cubicBezTo>
                  <a:pt x="886" y="927"/>
                  <a:pt x="885" y="927"/>
                  <a:pt x="875" y="923"/>
                </a:cubicBezTo>
                <a:cubicBezTo>
                  <a:pt x="850" y="911"/>
                  <a:pt x="825" y="900"/>
                  <a:pt x="800" y="890"/>
                </a:cubicBezTo>
                <a:cubicBezTo>
                  <a:pt x="784" y="883"/>
                  <a:pt x="769" y="890"/>
                  <a:pt x="757" y="901"/>
                </a:cubicBezTo>
                <a:cubicBezTo>
                  <a:pt x="754" y="904"/>
                  <a:pt x="753" y="911"/>
                  <a:pt x="754" y="916"/>
                </a:cubicBezTo>
                <a:cubicBezTo>
                  <a:pt x="754" y="918"/>
                  <a:pt x="761" y="920"/>
                  <a:pt x="765" y="920"/>
                </a:cubicBezTo>
                <a:cubicBezTo>
                  <a:pt x="774" y="918"/>
                  <a:pt x="782" y="916"/>
                  <a:pt x="791" y="914"/>
                </a:cubicBezTo>
                <a:cubicBezTo>
                  <a:pt x="805" y="911"/>
                  <a:pt x="820" y="910"/>
                  <a:pt x="835" y="915"/>
                </a:cubicBezTo>
                <a:cubicBezTo>
                  <a:pt x="840" y="917"/>
                  <a:pt x="843" y="920"/>
                  <a:pt x="842" y="927"/>
                </a:cubicBezTo>
                <a:cubicBezTo>
                  <a:pt x="840" y="941"/>
                  <a:pt x="846" y="947"/>
                  <a:pt x="860" y="947"/>
                </a:cubicBezTo>
                <a:cubicBezTo>
                  <a:pt x="866" y="947"/>
                  <a:pt x="871" y="946"/>
                  <a:pt x="877" y="945"/>
                </a:cubicBezTo>
                <a:cubicBezTo>
                  <a:pt x="889" y="942"/>
                  <a:pt x="902" y="939"/>
                  <a:pt x="916" y="936"/>
                </a:cubicBezTo>
                <a:cubicBezTo>
                  <a:pt x="918" y="922"/>
                  <a:pt x="920" y="906"/>
                  <a:pt x="922" y="889"/>
                </a:cubicBezTo>
                <a:close/>
                <a:moveTo>
                  <a:pt x="859" y="549"/>
                </a:moveTo>
                <a:cubicBezTo>
                  <a:pt x="847" y="560"/>
                  <a:pt x="837" y="555"/>
                  <a:pt x="828" y="549"/>
                </a:cubicBezTo>
                <a:cubicBezTo>
                  <a:pt x="822" y="545"/>
                  <a:pt x="815" y="542"/>
                  <a:pt x="809" y="538"/>
                </a:cubicBezTo>
                <a:cubicBezTo>
                  <a:pt x="806" y="536"/>
                  <a:pt x="803" y="533"/>
                  <a:pt x="800" y="531"/>
                </a:cubicBezTo>
                <a:cubicBezTo>
                  <a:pt x="798" y="529"/>
                  <a:pt x="795" y="526"/>
                  <a:pt x="792" y="526"/>
                </a:cubicBezTo>
                <a:cubicBezTo>
                  <a:pt x="781" y="527"/>
                  <a:pt x="770" y="527"/>
                  <a:pt x="758" y="522"/>
                </a:cubicBezTo>
                <a:cubicBezTo>
                  <a:pt x="752" y="520"/>
                  <a:pt x="745" y="521"/>
                  <a:pt x="739" y="520"/>
                </a:cubicBezTo>
                <a:cubicBezTo>
                  <a:pt x="738" y="521"/>
                  <a:pt x="738" y="522"/>
                  <a:pt x="738" y="523"/>
                </a:cubicBezTo>
                <a:cubicBezTo>
                  <a:pt x="745" y="524"/>
                  <a:pt x="751" y="526"/>
                  <a:pt x="758" y="526"/>
                </a:cubicBezTo>
                <a:cubicBezTo>
                  <a:pt x="765" y="527"/>
                  <a:pt x="766" y="531"/>
                  <a:pt x="765" y="537"/>
                </a:cubicBezTo>
                <a:cubicBezTo>
                  <a:pt x="765" y="540"/>
                  <a:pt x="763" y="542"/>
                  <a:pt x="762" y="545"/>
                </a:cubicBezTo>
                <a:cubicBezTo>
                  <a:pt x="756" y="557"/>
                  <a:pt x="757" y="563"/>
                  <a:pt x="770" y="566"/>
                </a:cubicBezTo>
                <a:cubicBezTo>
                  <a:pt x="797" y="571"/>
                  <a:pt x="823" y="574"/>
                  <a:pt x="850" y="577"/>
                </a:cubicBezTo>
                <a:cubicBezTo>
                  <a:pt x="858" y="577"/>
                  <a:pt x="866" y="573"/>
                  <a:pt x="874" y="571"/>
                </a:cubicBezTo>
                <a:cubicBezTo>
                  <a:pt x="874" y="570"/>
                  <a:pt x="874" y="569"/>
                  <a:pt x="874" y="568"/>
                </a:cubicBezTo>
                <a:cubicBezTo>
                  <a:pt x="869" y="567"/>
                  <a:pt x="864" y="566"/>
                  <a:pt x="859" y="565"/>
                </a:cubicBezTo>
                <a:cubicBezTo>
                  <a:pt x="859" y="560"/>
                  <a:pt x="859" y="556"/>
                  <a:pt x="859" y="549"/>
                </a:cubicBezTo>
                <a:close/>
                <a:moveTo>
                  <a:pt x="849" y="298"/>
                </a:moveTo>
                <a:cubicBezTo>
                  <a:pt x="849" y="298"/>
                  <a:pt x="849" y="297"/>
                  <a:pt x="848" y="297"/>
                </a:cubicBezTo>
                <a:cubicBezTo>
                  <a:pt x="852" y="296"/>
                  <a:pt x="855" y="295"/>
                  <a:pt x="859" y="294"/>
                </a:cubicBezTo>
                <a:cubicBezTo>
                  <a:pt x="867" y="292"/>
                  <a:pt x="876" y="291"/>
                  <a:pt x="885" y="289"/>
                </a:cubicBezTo>
                <a:cubicBezTo>
                  <a:pt x="892" y="288"/>
                  <a:pt x="895" y="279"/>
                  <a:pt x="892" y="272"/>
                </a:cubicBezTo>
                <a:cubicBezTo>
                  <a:pt x="889" y="264"/>
                  <a:pt x="884" y="268"/>
                  <a:pt x="880" y="271"/>
                </a:cubicBezTo>
                <a:cubicBezTo>
                  <a:pt x="862" y="282"/>
                  <a:pt x="843" y="282"/>
                  <a:pt x="824" y="272"/>
                </a:cubicBezTo>
                <a:cubicBezTo>
                  <a:pt x="818" y="269"/>
                  <a:pt x="804" y="276"/>
                  <a:pt x="803" y="283"/>
                </a:cubicBezTo>
                <a:cubicBezTo>
                  <a:pt x="800" y="296"/>
                  <a:pt x="799" y="309"/>
                  <a:pt x="797" y="323"/>
                </a:cubicBezTo>
                <a:cubicBezTo>
                  <a:pt x="810" y="321"/>
                  <a:pt x="824" y="320"/>
                  <a:pt x="839" y="318"/>
                </a:cubicBezTo>
                <a:cubicBezTo>
                  <a:pt x="849" y="317"/>
                  <a:pt x="858" y="315"/>
                  <a:pt x="868" y="313"/>
                </a:cubicBezTo>
                <a:cubicBezTo>
                  <a:pt x="870" y="313"/>
                  <a:pt x="873" y="310"/>
                  <a:pt x="873" y="307"/>
                </a:cubicBezTo>
                <a:cubicBezTo>
                  <a:pt x="874" y="306"/>
                  <a:pt x="870" y="303"/>
                  <a:pt x="868" y="302"/>
                </a:cubicBezTo>
                <a:cubicBezTo>
                  <a:pt x="862" y="301"/>
                  <a:pt x="855" y="300"/>
                  <a:pt x="849" y="298"/>
                </a:cubicBezTo>
                <a:close/>
                <a:moveTo>
                  <a:pt x="392" y="371"/>
                </a:moveTo>
                <a:cubicBezTo>
                  <a:pt x="387" y="384"/>
                  <a:pt x="381" y="397"/>
                  <a:pt x="368" y="404"/>
                </a:cubicBezTo>
                <a:cubicBezTo>
                  <a:pt x="361" y="407"/>
                  <a:pt x="355" y="412"/>
                  <a:pt x="349" y="417"/>
                </a:cubicBezTo>
                <a:cubicBezTo>
                  <a:pt x="347" y="419"/>
                  <a:pt x="347" y="423"/>
                  <a:pt x="346" y="426"/>
                </a:cubicBezTo>
                <a:cubicBezTo>
                  <a:pt x="349" y="426"/>
                  <a:pt x="351" y="426"/>
                  <a:pt x="354" y="425"/>
                </a:cubicBezTo>
                <a:cubicBezTo>
                  <a:pt x="357" y="425"/>
                  <a:pt x="359" y="424"/>
                  <a:pt x="362" y="423"/>
                </a:cubicBezTo>
                <a:cubicBezTo>
                  <a:pt x="379" y="420"/>
                  <a:pt x="395" y="417"/>
                  <a:pt x="412" y="414"/>
                </a:cubicBezTo>
                <a:cubicBezTo>
                  <a:pt x="427" y="412"/>
                  <a:pt x="438" y="403"/>
                  <a:pt x="445" y="390"/>
                </a:cubicBezTo>
                <a:cubicBezTo>
                  <a:pt x="447" y="385"/>
                  <a:pt x="449" y="379"/>
                  <a:pt x="448" y="374"/>
                </a:cubicBezTo>
                <a:cubicBezTo>
                  <a:pt x="447" y="369"/>
                  <a:pt x="442" y="365"/>
                  <a:pt x="438" y="362"/>
                </a:cubicBezTo>
                <a:cubicBezTo>
                  <a:pt x="437" y="361"/>
                  <a:pt x="432" y="365"/>
                  <a:pt x="430" y="367"/>
                </a:cubicBezTo>
                <a:cubicBezTo>
                  <a:pt x="415" y="383"/>
                  <a:pt x="408" y="384"/>
                  <a:pt x="392" y="371"/>
                </a:cubicBezTo>
                <a:close/>
                <a:moveTo>
                  <a:pt x="415" y="263"/>
                </a:moveTo>
                <a:cubicBezTo>
                  <a:pt x="413" y="266"/>
                  <a:pt x="413" y="270"/>
                  <a:pt x="410" y="271"/>
                </a:cubicBezTo>
                <a:cubicBezTo>
                  <a:pt x="397" y="280"/>
                  <a:pt x="384" y="288"/>
                  <a:pt x="371" y="295"/>
                </a:cubicBezTo>
                <a:cubicBezTo>
                  <a:pt x="362" y="301"/>
                  <a:pt x="352" y="301"/>
                  <a:pt x="343" y="295"/>
                </a:cubicBezTo>
                <a:cubicBezTo>
                  <a:pt x="334" y="290"/>
                  <a:pt x="324" y="286"/>
                  <a:pt x="315" y="281"/>
                </a:cubicBezTo>
                <a:cubicBezTo>
                  <a:pt x="312" y="280"/>
                  <a:pt x="309" y="280"/>
                  <a:pt x="305" y="279"/>
                </a:cubicBezTo>
                <a:cubicBezTo>
                  <a:pt x="304" y="288"/>
                  <a:pt x="308" y="294"/>
                  <a:pt x="315" y="297"/>
                </a:cubicBezTo>
                <a:cubicBezTo>
                  <a:pt x="325" y="302"/>
                  <a:pt x="335" y="307"/>
                  <a:pt x="346" y="309"/>
                </a:cubicBezTo>
                <a:cubicBezTo>
                  <a:pt x="373" y="315"/>
                  <a:pt x="399" y="315"/>
                  <a:pt x="424" y="305"/>
                </a:cubicBezTo>
                <a:cubicBezTo>
                  <a:pt x="433" y="301"/>
                  <a:pt x="441" y="294"/>
                  <a:pt x="443" y="285"/>
                </a:cubicBezTo>
                <a:cubicBezTo>
                  <a:pt x="433" y="277"/>
                  <a:pt x="424" y="270"/>
                  <a:pt x="415" y="263"/>
                </a:cubicBezTo>
                <a:close/>
                <a:moveTo>
                  <a:pt x="823" y="1456"/>
                </a:moveTo>
                <a:cubicBezTo>
                  <a:pt x="824" y="1440"/>
                  <a:pt x="802" y="1420"/>
                  <a:pt x="783" y="1417"/>
                </a:cubicBezTo>
                <a:cubicBezTo>
                  <a:pt x="782" y="1420"/>
                  <a:pt x="782" y="1422"/>
                  <a:pt x="781" y="1425"/>
                </a:cubicBezTo>
                <a:cubicBezTo>
                  <a:pt x="768" y="1427"/>
                  <a:pt x="759" y="1434"/>
                  <a:pt x="754" y="1447"/>
                </a:cubicBezTo>
                <a:cubicBezTo>
                  <a:pt x="751" y="1454"/>
                  <a:pt x="747" y="1456"/>
                  <a:pt x="739" y="1450"/>
                </a:cubicBezTo>
                <a:cubicBezTo>
                  <a:pt x="736" y="1448"/>
                  <a:pt x="732" y="1446"/>
                  <a:pt x="727" y="1445"/>
                </a:cubicBezTo>
                <a:cubicBezTo>
                  <a:pt x="723" y="1444"/>
                  <a:pt x="718" y="1444"/>
                  <a:pt x="713" y="1444"/>
                </a:cubicBezTo>
                <a:cubicBezTo>
                  <a:pt x="714" y="1450"/>
                  <a:pt x="713" y="1456"/>
                  <a:pt x="715" y="1462"/>
                </a:cubicBezTo>
                <a:cubicBezTo>
                  <a:pt x="716" y="1465"/>
                  <a:pt x="721" y="1468"/>
                  <a:pt x="725" y="1470"/>
                </a:cubicBezTo>
                <a:cubicBezTo>
                  <a:pt x="733" y="1473"/>
                  <a:pt x="742" y="1476"/>
                  <a:pt x="750" y="1480"/>
                </a:cubicBezTo>
                <a:cubicBezTo>
                  <a:pt x="760" y="1485"/>
                  <a:pt x="768" y="1482"/>
                  <a:pt x="777" y="1476"/>
                </a:cubicBezTo>
                <a:cubicBezTo>
                  <a:pt x="775" y="1475"/>
                  <a:pt x="773" y="1475"/>
                  <a:pt x="772" y="1474"/>
                </a:cubicBezTo>
                <a:cubicBezTo>
                  <a:pt x="766" y="1471"/>
                  <a:pt x="761" y="1467"/>
                  <a:pt x="762" y="1460"/>
                </a:cubicBezTo>
                <a:cubicBezTo>
                  <a:pt x="763" y="1452"/>
                  <a:pt x="768" y="1449"/>
                  <a:pt x="775" y="1448"/>
                </a:cubicBezTo>
                <a:cubicBezTo>
                  <a:pt x="780" y="1448"/>
                  <a:pt x="785" y="1448"/>
                  <a:pt x="790" y="1449"/>
                </a:cubicBezTo>
                <a:cubicBezTo>
                  <a:pt x="801" y="1451"/>
                  <a:pt x="811" y="1454"/>
                  <a:pt x="823" y="1456"/>
                </a:cubicBezTo>
                <a:close/>
                <a:moveTo>
                  <a:pt x="847" y="1533"/>
                </a:moveTo>
                <a:cubicBezTo>
                  <a:pt x="847" y="1532"/>
                  <a:pt x="848" y="1531"/>
                  <a:pt x="848" y="1530"/>
                </a:cubicBezTo>
                <a:cubicBezTo>
                  <a:pt x="843" y="1526"/>
                  <a:pt x="839" y="1522"/>
                  <a:pt x="834" y="1520"/>
                </a:cubicBezTo>
                <a:cubicBezTo>
                  <a:pt x="821" y="1515"/>
                  <a:pt x="808" y="1509"/>
                  <a:pt x="795" y="1506"/>
                </a:cubicBezTo>
                <a:cubicBezTo>
                  <a:pt x="772" y="1500"/>
                  <a:pt x="749" y="1497"/>
                  <a:pt x="725" y="1502"/>
                </a:cubicBezTo>
                <a:cubicBezTo>
                  <a:pt x="720" y="1503"/>
                  <a:pt x="712" y="1501"/>
                  <a:pt x="712" y="1511"/>
                </a:cubicBezTo>
                <a:cubicBezTo>
                  <a:pt x="713" y="1521"/>
                  <a:pt x="721" y="1519"/>
                  <a:pt x="726" y="1519"/>
                </a:cubicBezTo>
                <a:cubicBezTo>
                  <a:pt x="735" y="1520"/>
                  <a:pt x="744" y="1518"/>
                  <a:pt x="754" y="1517"/>
                </a:cubicBezTo>
                <a:cubicBezTo>
                  <a:pt x="760" y="1516"/>
                  <a:pt x="764" y="1517"/>
                  <a:pt x="766" y="1524"/>
                </a:cubicBezTo>
                <a:cubicBezTo>
                  <a:pt x="767" y="1529"/>
                  <a:pt x="770" y="1534"/>
                  <a:pt x="771" y="1539"/>
                </a:cubicBezTo>
                <a:cubicBezTo>
                  <a:pt x="772" y="1548"/>
                  <a:pt x="778" y="1548"/>
                  <a:pt x="783" y="1545"/>
                </a:cubicBezTo>
                <a:cubicBezTo>
                  <a:pt x="788" y="1542"/>
                  <a:pt x="791" y="1538"/>
                  <a:pt x="794" y="1533"/>
                </a:cubicBezTo>
                <a:cubicBezTo>
                  <a:pt x="798" y="1528"/>
                  <a:pt x="801" y="1527"/>
                  <a:pt x="807" y="1528"/>
                </a:cubicBezTo>
                <a:cubicBezTo>
                  <a:pt x="816" y="1531"/>
                  <a:pt x="825" y="1533"/>
                  <a:pt x="834" y="1534"/>
                </a:cubicBezTo>
                <a:cubicBezTo>
                  <a:pt x="838" y="1535"/>
                  <a:pt x="843" y="1534"/>
                  <a:pt x="847" y="1533"/>
                </a:cubicBezTo>
                <a:close/>
                <a:moveTo>
                  <a:pt x="999" y="564"/>
                </a:moveTo>
                <a:cubicBezTo>
                  <a:pt x="983" y="564"/>
                  <a:pt x="970" y="563"/>
                  <a:pt x="956" y="562"/>
                </a:cubicBezTo>
                <a:cubicBezTo>
                  <a:pt x="942" y="561"/>
                  <a:pt x="941" y="560"/>
                  <a:pt x="943" y="546"/>
                </a:cubicBezTo>
                <a:cubicBezTo>
                  <a:pt x="943" y="539"/>
                  <a:pt x="941" y="537"/>
                  <a:pt x="934" y="538"/>
                </a:cubicBezTo>
                <a:cubicBezTo>
                  <a:pt x="927" y="539"/>
                  <a:pt x="920" y="540"/>
                  <a:pt x="913" y="541"/>
                </a:cubicBezTo>
                <a:cubicBezTo>
                  <a:pt x="910" y="554"/>
                  <a:pt x="912" y="557"/>
                  <a:pt x="922" y="557"/>
                </a:cubicBezTo>
                <a:cubicBezTo>
                  <a:pt x="932" y="558"/>
                  <a:pt x="934" y="560"/>
                  <a:pt x="930" y="569"/>
                </a:cubicBezTo>
                <a:cubicBezTo>
                  <a:pt x="927" y="576"/>
                  <a:pt x="924" y="582"/>
                  <a:pt x="921" y="589"/>
                </a:cubicBezTo>
                <a:cubicBezTo>
                  <a:pt x="942" y="599"/>
                  <a:pt x="964" y="599"/>
                  <a:pt x="985" y="598"/>
                </a:cubicBezTo>
                <a:cubicBezTo>
                  <a:pt x="986" y="598"/>
                  <a:pt x="989" y="596"/>
                  <a:pt x="989" y="595"/>
                </a:cubicBezTo>
                <a:cubicBezTo>
                  <a:pt x="992" y="585"/>
                  <a:pt x="995" y="575"/>
                  <a:pt x="999" y="564"/>
                </a:cubicBezTo>
                <a:close/>
                <a:moveTo>
                  <a:pt x="876" y="1084"/>
                </a:moveTo>
                <a:cubicBezTo>
                  <a:pt x="855" y="1090"/>
                  <a:pt x="837" y="1087"/>
                  <a:pt x="823" y="1070"/>
                </a:cubicBezTo>
                <a:cubicBezTo>
                  <a:pt x="821" y="1067"/>
                  <a:pt x="816" y="1066"/>
                  <a:pt x="814" y="1066"/>
                </a:cubicBezTo>
                <a:cubicBezTo>
                  <a:pt x="811" y="1067"/>
                  <a:pt x="808" y="1072"/>
                  <a:pt x="808" y="1074"/>
                </a:cubicBezTo>
                <a:cubicBezTo>
                  <a:pt x="808" y="1077"/>
                  <a:pt x="812" y="1081"/>
                  <a:pt x="815" y="1082"/>
                </a:cubicBezTo>
                <a:cubicBezTo>
                  <a:pt x="821" y="1085"/>
                  <a:pt x="828" y="1086"/>
                  <a:pt x="834" y="1087"/>
                </a:cubicBezTo>
                <a:cubicBezTo>
                  <a:pt x="843" y="1088"/>
                  <a:pt x="846" y="1091"/>
                  <a:pt x="843" y="1100"/>
                </a:cubicBezTo>
                <a:cubicBezTo>
                  <a:pt x="842" y="1103"/>
                  <a:pt x="840" y="1105"/>
                  <a:pt x="839" y="1108"/>
                </a:cubicBezTo>
                <a:cubicBezTo>
                  <a:pt x="835" y="1117"/>
                  <a:pt x="835" y="1122"/>
                  <a:pt x="845" y="1125"/>
                </a:cubicBezTo>
                <a:cubicBezTo>
                  <a:pt x="864" y="1130"/>
                  <a:pt x="884" y="1133"/>
                  <a:pt x="904" y="1137"/>
                </a:cubicBezTo>
                <a:cubicBezTo>
                  <a:pt x="904" y="1129"/>
                  <a:pt x="904" y="1124"/>
                  <a:pt x="905" y="1119"/>
                </a:cubicBezTo>
                <a:cubicBezTo>
                  <a:pt x="906" y="1111"/>
                  <a:pt x="903" y="1106"/>
                  <a:pt x="896" y="1103"/>
                </a:cubicBezTo>
                <a:cubicBezTo>
                  <a:pt x="887" y="1099"/>
                  <a:pt x="878" y="1096"/>
                  <a:pt x="876" y="1084"/>
                </a:cubicBezTo>
                <a:close/>
                <a:moveTo>
                  <a:pt x="878" y="663"/>
                </a:moveTo>
                <a:cubicBezTo>
                  <a:pt x="890" y="661"/>
                  <a:pt x="901" y="659"/>
                  <a:pt x="913" y="657"/>
                </a:cubicBezTo>
                <a:cubicBezTo>
                  <a:pt x="916" y="656"/>
                  <a:pt x="920" y="652"/>
                  <a:pt x="920" y="649"/>
                </a:cubicBezTo>
                <a:cubicBezTo>
                  <a:pt x="921" y="646"/>
                  <a:pt x="917" y="642"/>
                  <a:pt x="914" y="640"/>
                </a:cubicBezTo>
                <a:cubicBezTo>
                  <a:pt x="908" y="637"/>
                  <a:pt x="900" y="633"/>
                  <a:pt x="893" y="632"/>
                </a:cubicBezTo>
                <a:cubicBezTo>
                  <a:pt x="884" y="630"/>
                  <a:pt x="874" y="631"/>
                  <a:pt x="864" y="631"/>
                </a:cubicBezTo>
                <a:cubicBezTo>
                  <a:pt x="865" y="632"/>
                  <a:pt x="865" y="633"/>
                  <a:pt x="865" y="633"/>
                </a:cubicBezTo>
                <a:cubicBezTo>
                  <a:pt x="872" y="637"/>
                  <a:pt x="880" y="641"/>
                  <a:pt x="888" y="644"/>
                </a:cubicBezTo>
                <a:cubicBezTo>
                  <a:pt x="887" y="646"/>
                  <a:pt x="887" y="647"/>
                  <a:pt x="887" y="648"/>
                </a:cubicBezTo>
                <a:cubicBezTo>
                  <a:pt x="880" y="650"/>
                  <a:pt x="874" y="652"/>
                  <a:pt x="867" y="653"/>
                </a:cubicBezTo>
                <a:cubicBezTo>
                  <a:pt x="852" y="656"/>
                  <a:pt x="837" y="658"/>
                  <a:pt x="822" y="661"/>
                </a:cubicBezTo>
                <a:cubicBezTo>
                  <a:pt x="819" y="662"/>
                  <a:pt x="816" y="666"/>
                  <a:pt x="813" y="668"/>
                </a:cubicBezTo>
                <a:cubicBezTo>
                  <a:pt x="816" y="670"/>
                  <a:pt x="820" y="673"/>
                  <a:pt x="823" y="673"/>
                </a:cubicBezTo>
                <a:cubicBezTo>
                  <a:pt x="837" y="674"/>
                  <a:pt x="851" y="673"/>
                  <a:pt x="865" y="673"/>
                </a:cubicBezTo>
                <a:cubicBezTo>
                  <a:pt x="870" y="673"/>
                  <a:pt x="875" y="674"/>
                  <a:pt x="881" y="675"/>
                </a:cubicBezTo>
                <a:cubicBezTo>
                  <a:pt x="878" y="686"/>
                  <a:pt x="875" y="696"/>
                  <a:pt x="873" y="707"/>
                </a:cubicBezTo>
                <a:cubicBezTo>
                  <a:pt x="895" y="705"/>
                  <a:pt x="899" y="695"/>
                  <a:pt x="889" y="679"/>
                </a:cubicBezTo>
                <a:cubicBezTo>
                  <a:pt x="886" y="673"/>
                  <a:pt x="882" y="668"/>
                  <a:pt x="878" y="663"/>
                </a:cubicBezTo>
                <a:close/>
                <a:moveTo>
                  <a:pt x="528" y="409"/>
                </a:moveTo>
                <a:cubicBezTo>
                  <a:pt x="537" y="410"/>
                  <a:pt x="544" y="410"/>
                  <a:pt x="551" y="412"/>
                </a:cubicBezTo>
                <a:cubicBezTo>
                  <a:pt x="554" y="412"/>
                  <a:pt x="558" y="414"/>
                  <a:pt x="558" y="416"/>
                </a:cubicBezTo>
                <a:cubicBezTo>
                  <a:pt x="559" y="418"/>
                  <a:pt x="557" y="422"/>
                  <a:pt x="555" y="424"/>
                </a:cubicBezTo>
                <a:cubicBezTo>
                  <a:pt x="547" y="429"/>
                  <a:pt x="538" y="434"/>
                  <a:pt x="530" y="439"/>
                </a:cubicBezTo>
                <a:cubicBezTo>
                  <a:pt x="525" y="443"/>
                  <a:pt x="520" y="448"/>
                  <a:pt x="516" y="453"/>
                </a:cubicBezTo>
                <a:cubicBezTo>
                  <a:pt x="523" y="457"/>
                  <a:pt x="529" y="462"/>
                  <a:pt x="536" y="466"/>
                </a:cubicBezTo>
                <a:cubicBezTo>
                  <a:pt x="537" y="467"/>
                  <a:pt x="539" y="466"/>
                  <a:pt x="541" y="467"/>
                </a:cubicBezTo>
                <a:cubicBezTo>
                  <a:pt x="553" y="469"/>
                  <a:pt x="565" y="471"/>
                  <a:pt x="577" y="472"/>
                </a:cubicBezTo>
                <a:cubicBezTo>
                  <a:pt x="581" y="473"/>
                  <a:pt x="585" y="472"/>
                  <a:pt x="589" y="471"/>
                </a:cubicBezTo>
                <a:cubicBezTo>
                  <a:pt x="577" y="468"/>
                  <a:pt x="565" y="466"/>
                  <a:pt x="553" y="464"/>
                </a:cubicBezTo>
                <a:cubicBezTo>
                  <a:pt x="550" y="463"/>
                  <a:pt x="545" y="461"/>
                  <a:pt x="543" y="458"/>
                </a:cubicBezTo>
                <a:cubicBezTo>
                  <a:pt x="535" y="449"/>
                  <a:pt x="539" y="439"/>
                  <a:pt x="552" y="434"/>
                </a:cubicBezTo>
                <a:cubicBezTo>
                  <a:pt x="564" y="430"/>
                  <a:pt x="575" y="427"/>
                  <a:pt x="587" y="424"/>
                </a:cubicBezTo>
                <a:cubicBezTo>
                  <a:pt x="593" y="423"/>
                  <a:pt x="597" y="420"/>
                  <a:pt x="596" y="413"/>
                </a:cubicBezTo>
                <a:cubicBezTo>
                  <a:pt x="595" y="408"/>
                  <a:pt x="593" y="399"/>
                  <a:pt x="590" y="398"/>
                </a:cubicBezTo>
                <a:cubicBezTo>
                  <a:pt x="577" y="394"/>
                  <a:pt x="562" y="392"/>
                  <a:pt x="549" y="390"/>
                </a:cubicBezTo>
                <a:cubicBezTo>
                  <a:pt x="546" y="389"/>
                  <a:pt x="542" y="391"/>
                  <a:pt x="541" y="393"/>
                </a:cubicBezTo>
                <a:cubicBezTo>
                  <a:pt x="536" y="397"/>
                  <a:pt x="533" y="402"/>
                  <a:pt x="528" y="409"/>
                </a:cubicBezTo>
                <a:close/>
                <a:moveTo>
                  <a:pt x="528" y="309"/>
                </a:moveTo>
                <a:cubicBezTo>
                  <a:pt x="524" y="302"/>
                  <a:pt x="520" y="297"/>
                  <a:pt x="516" y="291"/>
                </a:cubicBezTo>
                <a:cubicBezTo>
                  <a:pt x="511" y="295"/>
                  <a:pt x="507" y="297"/>
                  <a:pt x="502" y="300"/>
                </a:cubicBezTo>
                <a:cubicBezTo>
                  <a:pt x="497" y="292"/>
                  <a:pt x="492" y="284"/>
                  <a:pt x="487" y="277"/>
                </a:cubicBezTo>
                <a:cubicBezTo>
                  <a:pt x="477" y="264"/>
                  <a:pt x="466" y="262"/>
                  <a:pt x="455" y="270"/>
                </a:cubicBezTo>
                <a:cubicBezTo>
                  <a:pt x="461" y="277"/>
                  <a:pt x="468" y="283"/>
                  <a:pt x="473" y="290"/>
                </a:cubicBezTo>
                <a:cubicBezTo>
                  <a:pt x="477" y="297"/>
                  <a:pt x="475" y="300"/>
                  <a:pt x="467" y="301"/>
                </a:cubicBezTo>
                <a:cubicBezTo>
                  <a:pt x="461" y="301"/>
                  <a:pt x="454" y="301"/>
                  <a:pt x="448" y="303"/>
                </a:cubicBezTo>
                <a:cubicBezTo>
                  <a:pt x="441" y="304"/>
                  <a:pt x="440" y="308"/>
                  <a:pt x="445" y="313"/>
                </a:cubicBezTo>
                <a:cubicBezTo>
                  <a:pt x="453" y="320"/>
                  <a:pt x="462" y="324"/>
                  <a:pt x="473" y="325"/>
                </a:cubicBezTo>
                <a:cubicBezTo>
                  <a:pt x="493" y="327"/>
                  <a:pt x="510" y="318"/>
                  <a:pt x="528" y="309"/>
                </a:cubicBezTo>
                <a:close/>
                <a:moveTo>
                  <a:pt x="907" y="1513"/>
                </a:moveTo>
                <a:cubicBezTo>
                  <a:pt x="909" y="1498"/>
                  <a:pt x="905" y="1493"/>
                  <a:pt x="892" y="1494"/>
                </a:cubicBezTo>
                <a:cubicBezTo>
                  <a:pt x="889" y="1494"/>
                  <a:pt x="886" y="1494"/>
                  <a:pt x="883" y="1495"/>
                </a:cubicBezTo>
                <a:cubicBezTo>
                  <a:pt x="875" y="1497"/>
                  <a:pt x="871" y="1494"/>
                  <a:pt x="868" y="1486"/>
                </a:cubicBezTo>
                <a:cubicBezTo>
                  <a:pt x="866" y="1482"/>
                  <a:pt x="863" y="1477"/>
                  <a:pt x="860" y="1474"/>
                </a:cubicBezTo>
                <a:cubicBezTo>
                  <a:pt x="847" y="1466"/>
                  <a:pt x="812" y="1474"/>
                  <a:pt x="804" y="1486"/>
                </a:cubicBezTo>
                <a:cubicBezTo>
                  <a:pt x="802" y="1488"/>
                  <a:pt x="801" y="1492"/>
                  <a:pt x="802" y="1495"/>
                </a:cubicBezTo>
                <a:cubicBezTo>
                  <a:pt x="803" y="1497"/>
                  <a:pt x="807" y="1498"/>
                  <a:pt x="810" y="1498"/>
                </a:cubicBezTo>
                <a:cubicBezTo>
                  <a:pt x="817" y="1498"/>
                  <a:pt x="825" y="1496"/>
                  <a:pt x="832" y="1496"/>
                </a:cubicBezTo>
                <a:cubicBezTo>
                  <a:pt x="843" y="1495"/>
                  <a:pt x="844" y="1496"/>
                  <a:pt x="845" y="1506"/>
                </a:cubicBezTo>
                <a:cubicBezTo>
                  <a:pt x="845" y="1509"/>
                  <a:pt x="847" y="1513"/>
                  <a:pt x="849" y="1515"/>
                </a:cubicBezTo>
                <a:cubicBezTo>
                  <a:pt x="850" y="1516"/>
                  <a:pt x="854" y="1513"/>
                  <a:pt x="857" y="1512"/>
                </a:cubicBezTo>
                <a:cubicBezTo>
                  <a:pt x="864" y="1507"/>
                  <a:pt x="871" y="1505"/>
                  <a:pt x="880" y="1507"/>
                </a:cubicBezTo>
                <a:cubicBezTo>
                  <a:pt x="888" y="1510"/>
                  <a:pt x="897" y="1511"/>
                  <a:pt x="907" y="1513"/>
                </a:cubicBezTo>
                <a:close/>
                <a:moveTo>
                  <a:pt x="834" y="526"/>
                </a:moveTo>
                <a:cubicBezTo>
                  <a:pt x="834" y="527"/>
                  <a:pt x="833" y="528"/>
                  <a:pt x="833" y="529"/>
                </a:cubicBezTo>
                <a:cubicBezTo>
                  <a:pt x="841" y="535"/>
                  <a:pt x="850" y="541"/>
                  <a:pt x="858" y="546"/>
                </a:cubicBezTo>
                <a:cubicBezTo>
                  <a:pt x="860" y="547"/>
                  <a:pt x="863" y="545"/>
                  <a:pt x="866" y="544"/>
                </a:cubicBezTo>
                <a:cubicBezTo>
                  <a:pt x="873" y="541"/>
                  <a:pt x="880" y="537"/>
                  <a:pt x="887" y="536"/>
                </a:cubicBezTo>
                <a:cubicBezTo>
                  <a:pt x="895" y="535"/>
                  <a:pt x="903" y="537"/>
                  <a:pt x="911" y="538"/>
                </a:cubicBezTo>
                <a:cubicBezTo>
                  <a:pt x="912" y="536"/>
                  <a:pt x="912" y="534"/>
                  <a:pt x="913" y="532"/>
                </a:cubicBezTo>
                <a:cubicBezTo>
                  <a:pt x="914" y="519"/>
                  <a:pt x="914" y="518"/>
                  <a:pt x="901" y="515"/>
                </a:cubicBezTo>
                <a:cubicBezTo>
                  <a:pt x="893" y="513"/>
                  <a:pt x="885" y="513"/>
                  <a:pt x="876" y="511"/>
                </a:cubicBezTo>
                <a:cubicBezTo>
                  <a:pt x="870" y="510"/>
                  <a:pt x="864" y="511"/>
                  <a:pt x="858" y="504"/>
                </a:cubicBezTo>
                <a:cubicBezTo>
                  <a:pt x="852" y="496"/>
                  <a:pt x="841" y="492"/>
                  <a:pt x="832" y="486"/>
                </a:cubicBezTo>
                <a:cubicBezTo>
                  <a:pt x="828" y="484"/>
                  <a:pt x="824" y="485"/>
                  <a:pt x="822" y="489"/>
                </a:cubicBezTo>
                <a:cubicBezTo>
                  <a:pt x="819" y="497"/>
                  <a:pt x="821" y="503"/>
                  <a:pt x="829" y="504"/>
                </a:cubicBezTo>
                <a:cubicBezTo>
                  <a:pt x="834" y="505"/>
                  <a:pt x="840" y="505"/>
                  <a:pt x="845" y="505"/>
                </a:cubicBezTo>
                <a:cubicBezTo>
                  <a:pt x="850" y="505"/>
                  <a:pt x="855" y="507"/>
                  <a:pt x="856" y="513"/>
                </a:cubicBezTo>
                <a:cubicBezTo>
                  <a:pt x="856" y="520"/>
                  <a:pt x="851" y="521"/>
                  <a:pt x="847" y="523"/>
                </a:cubicBezTo>
                <a:cubicBezTo>
                  <a:pt x="842" y="524"/>
                  <a:pt x="838" y="525"/>
                  <a:pt x="834" y="526"/>
                </a:cubicBezTo>
                <a:close/>
                <a:moveTo>
                  <a:pt x="887" y="726"/>
                </a:moveTo>
                <a:cubicBezTo>
                  <a:pt x="896" y="729"/>
                  <a:pt x="904" y="733"/>
                  <a:pt x="913" y="736"/>
                </a:cubicBezTo>
                <a:cubicBezTo>
                  <a:pt x="915" y="737"/>
                  <a:pt x="918" y="736"/>
                  <a:pt x="920" y="735"/>
                </a:cubicBezTo>
                <a:cubicBezTo>
                  <a:pt x="930" y="731"/>
                  <a:pt x="940" y="727"/>
                  <a:pt x="950" y="723"/>
                </a:cubicBezTo>
                <a:cubicBezTo>
                  <a:pt x="957" y="720"/>
                  <a:pt x="956" y="715"/>
                  <a:pt x="956" y="710"/>
                </a:cubicBezTo>
                <a:cubicBezTo>
                  <a:pt x="955" y="705"/>
                  <a:pt x="953" y="701"/>
                  <a:pt x="953" y="696"/>
                </a:cubicBezTo>
                <a:cubicBezTo>
                  <a:pt x="953" y="690"/>
                  <a:pt x="951" y="688"/>
                  <a:pt x="945" y="688"/>
                </a:cubicBezTo>
                <a:cubicBezTo>
                  <a:pt x="922" y="687"/>
                  <a:pt x="898" y="702"/>
                  <a:pt x="887" y="726"/>
                </a:cubicBezTo>
                <a:close/>
                <a:moveTo>
                  <a:pt x="856" y="1278"/>
                </a:moveTo>
                <a:cubicBezTo>
                  <a:pt x="867" y="1274"/>
                  <a:pt x="878" y="1271"/>
                  <a:pt x="888" y="1267"/>
                </a:cubicBezTo>
                <a:cubicBezTo>
                  <a:pt x="894" y="1264"/>
                  <a:pt x="897" y="1258"/>
                  <a:pt x="895" y="1251"/>
                </a:cubicBezTo>
                <a:cubicBezTo>
                  <a:pt x="892" y="1243"/>
                  <a:pt x="886" y="1244"/>
                  <a:pt x="880" y="1245"/>
                </a:cubicBezTo>
                <a:cubicBezTo>
                  <a:pt x="864" y="1247"/>
                  <a:pt x="848" y="1250"/>
                  <a:pt x="831" y="1253"/>
                </a:cubicBezTo>
                <a:cubicBezTo>
                  <a:pt x="828" y="1253"/>
                  <a:pt x="823" y="1257"/>
                  <a:pt x="823" y="1258"/>
                </a:cubicBezTo>
                <a:cubicBezTo>
                  <a:pt x="824" y="1262"/>
                  <a:pt x="825" y="1267"/>
                  <a:pt x="829" y="1269"/>
                </a:cubicBezTo>
                <a:cubicBezTo>
                  <a:pt x="837" y="1273"/>
                  <a:pt x="846" y="1275"/>
                  <a:pt x="856" y="1278"/>
                </a:cubicBezTo>
                <a:close/>
                <a:moveTo>
                  <a:pt x="504" y="532"/>
                </a:moveTo>
                <a:cubicBezTo>
                  <a:pt x="504" y="527"/>
                  <a:pt x="504" y="523"/>
                  <a:pt x="505" y="519"/>
                </a:cubicBezTo>
                <a:cubicBezTo>
                  <a:pt x="505" y="512"/>
                  <a:pt x="498" y="505"/>
                  <a:pt x="491" y="505"/>
                </a:cubicBezTo>
                <a:cubicBezTo>
                  <a:pt x="486" y="505"/>
                  <a:pt x="482" y="512"/>
                  <a:pt x="483" y="519"/>
                </a:cubicBezTo>
                <a:cubicBezTo>
                  <a:pt x="484" y="521"/>
                  <a:pt x="484" y="522"/>
                  <a:pt x="484" y="524"/>
                </a:cubicBezTo>
                <a:cubicBezTo>
                  <a:pt x="474" y="522"/>
                  <a:pt x="464" y="520"/>
                  <a:pt x="453" y="518"/>
                </a:cubicBezTo>
                <a:cubicBezTo>
                  <a:pt x="457" y="508"/>
                  <a:pt x="460" y="499"/>
                  <a:pt x="464" y="490"/>
                </a:cubicBezTo>
                <a:cubicBezTo>
                  <a:pt x="447" y="484"/>
                  <a:pt x="433" y="490"/>
                  <a:pt x="424" y="505"/>
                </a:cubicBezTo>
                <a:cubicBezTo>
                  <a:pt x="432" y="510"/>
                  <a:pt x="440" y="515"/>
                  <a:pt x="447" y="520"/>
                </a:cubicBezTo>
                <a:cubicBezTo>
                  <a:pt x="455" y="525"/>
                  <a:pt x="462" y="530"/>
                  <a:pt x="469" y="536"/>
                </a:cubicBezTo>
                <a:cubicBezTo>
                  <a:pt x="479" y="544"/>
                  <a:pt x="483" y="544"/>
                  <a:pt x="490" y="532"/>
                </a:cubicBezTo>
                <a:cubicBezTo>
                  <a:pt x="494" y="532"/>
                  <a:pt x="498" y="532"/>
                  <a:pt x="504" y="532"/>
                </a:cubicBezTo>
                <a:close/>
                <a:moveTo>
                  <a:pt x="799" y="699"/>
                </a:moveTo>
                <a:cubicBezTo>
                  <a:pt x="804" y="699"/>
                  <a:pt x="806" y="699"/>
                  <a:pt x="808" y="699"/>
                </a:cubicBezTo>
                <a:cubicBezTo>
                  <a:pt x="811" y="699"/>
                  <a:pt x="814" y="699"/>
                  <a:pt x="816" y="698"/>
                </a:cubicBezTo>
                <a:cubicBezTo>
                  <a:pt x="815" y="694"/>
                  <a:pt x="815" y="689"/>
                  <a:pt x="813" y="686"/>
                </a:cubicBezTo>
                <a:cubicBezTo>
                  <a:pt x="812" y="684"/>
                  <a:pt x="807" y="684"/>
                  <a:pt x="804" y="684"/>
                </a:cubicBezTo>
                <a:cubicBezTo>
                  <a:pt x="786" y="687"/>
                  <a:pt x="769" y="689"/>
                  <a:pt x="751" y="693"/>
                </a:cubicBezTo>
                <a:cubicBezTo>
                  <a:pt x="743" y="694"/>
                  <a:pt x="741" y="699"/>
                  <a:pt x="748" y="706"/>
                </a:cubicBezTo>
                <a:cubicBezTo>
                  <a:pt x="750" y="709"/>
                  <a:pt x="755" y="712"/>
                  <a:pt x="759" y="713"/>
                </a:cubicBezTo>
                <a:cubicBezTo>
                  <a:pt x="772" y="717"/>
                  <a:pt x="785" y="717"/>
                  <a:pt x="798" y="712"/>
                </a:cubicBezTo>
                <a:cubicBezTo>
                  <a:pt x="802" y="711"/>
                  <a:pt x="806" y="709"/>
                  <a:pt x="812" y="706"/>
                </a:cubicBezTo>
                <a:cubicBezTo>
                  <a:pt x="807" y="703"/>
                  <a:pt x="804" y="702"/>
                  <a:pt x="799" y="699"/>
                </a:cubicBezTo>
                <a:close/>
                <a:moveTo>
                  <a:pt x="692" y="1286"/>
                </a:moveTo>
                <a:cubicBezTo>
                  <a:pt x="692" y="1286"/>
                  <a:pt x="692" y="1287"/>
                  <a:pt x="691" y="1287"/>
                </a:cubicBezTo>
                <a:cubicBezTo>
                  <a:pt x="691" y="1301"/>
                  <a:pt x="691" y="1314"/>
                  <a:pt x="691" y="1328"/>
                </a:cubicBezTo>
                <a:cubicBezTo>
                  <a:pt x="691" y="1349"/>
                  <a:pt x="693" y="1351"/>
                  <a:pt x="714" y="1353"/>
                </a:cubicBezTo>
                <a:cubicBezTo>
                  <a:pt x="715" y="1353"/>
                  <a:pt x="716" y="1353"/>
                  <a:pt x="717" y="1353"/>
                </a:cubicBezTo>
                <a:cubicBezTo>
                  <a:pt x="724" y="1352"/>
                  <a:pt x="734" y="1354"/>
                  <a:pt x="737" y="1345"/>
                </a:cubicBezTo>
                <a:cubicBezTo>
                  <a:pt x="740" y="1337"/>
                  <a:pt x="731" y="1332"/>
                  <a:pt x="726" y="1328"/>
                </a:cubicBezTo>
                <a:cubicBezTo>
                  <a:pt x="726" y="1328"/>
                  <a:pt x="725" y="1328"/>
                  <a:pt x="725" y="1327"/>
                </a:cubicBezTo>
                <a:cubicBezTo>
                  <a:pt x="712" y="1319"/>
                  <a:pt x="703" y="1307"/>
                  <a:pt x="697" y="1293"/>
                </a:cubicBezTo>
                <a:cubicBezTo>
                  <a:pt x="695" y="1291"/>
                  <a:pt x="694" y="1288"/>
                  <a:pt x="692" y="1286"/>
                </a:cubicBezTo>
                <a:close/>
                <a:moveTo>
                  <a:pt x="978" y="632"/>
                </a:moveTo>
                <a:cubicBezTo>
                  <a:pt x="978" y="630"/>
                  <a:pt x="979" y="628"/>
                  <a:pt x="980" y="626"/>
                </a:cubicBezTo>
                <a:cubicBezTo>
                  <a:pt x="984" y="617"/>
                  <a:pt x="980" y="614"/>
                  <a:pt x="972" y="611"/>
                </a:cubicBezTo>
                <a:cubicBezTo>
                  <a:pt x="954" y="606"/>
                  <a:pt x="936" y="606"/>
                  <a:pt x="918" y="612"/>
                </a:cubicBezTo>
                <a:cubicBezTo>
                  <a:pt x="913" y="614"/>
                  <a:pt x="909" y="618"/>
                  <a:pt x="905" y="621"/>
                </a:cubicBezTo>
                <a:cubicBezTo>
                  <a:pt x="910" y="624"/>
                  <a:pt x="914" y="628"/>
                  <a:pt x="919" y="628"/>
                </a:cubicBezTo>
                <a:cubicBezTo>
                  <a:pt x="938" y="630"/>
                  <a:pt x="958" y="631"/>
                  <a:pt x="978" y="632"/>
                </a:cubicBezTo>
                <a:close/>
                <a:moveTo>
                  <a:pt x="449" y="222"/>
                </a:moveTo>
                <a:cubicBezTo>
                  <a:pt x="444" y="233"/>
                  <a:pt x="440" y="244"/>
                  <a:pt x="436" y="254"/>
                </a:cubicBezTo>
                <a:cubicBezTo>
                  <a:pt x="435" y="256"/>
                  <a:pt x="435" y="261"/>
                  <a:pt x="435" y="261"/>
                </a:cubicBezTo>
                <a:cubicBezTo>
                  <a:pt x="438" y="262"/>
                  <a:pt x="442" y="264"/>
                  <a:pt x="444" y="263"/>
                </a:cubicBezTo>
                <a:cubicBezTo>
                  <a:pt x="448" y="261"/>
                  <a:pt x="452" y="257"/>
                  <a:pt x="455" y="254"/>
                </a:cubicBezTo>
                <a:cubicBezTo>
                  <a:pt x="459" y="250"/>
                  <a:pt x="461" y="246"/>
                  <a:pt x="464" y="241"/>
                </a:cubicBezTo>
                <a:cubicBezTo>
                  <a:pt x="475" y="248"/>
                  <a:pt x="486" y="254"/>
                  <a:pt x="496" y="260"/>
                </a:cubicBezTo>
                <a:cubicBezTo>
                  <a:pt x="497" y="259"/>
                  <a:pt x="498" y="259"/>
                  <a:pt x="499" y="258"/>
                </a:cubicBezTo>
                <a:cubicBezTo>
                  <a:pt x="496" y="253"/>
                  <a:pt x="495" y="246"/>
                  <a:pt x="491" y="244"/>
                </a:cubicBezTo>
                <a:cubicBezTo>
                  <a:pt x="483" y="240"/>
                  <a:pt x="481" y="234"/>
                  <a:pt x="478" y="227"/>
                </a:cubicBezTo>
                <a:cubicBezTo>
                  <a:pt x="476" y="224"/>
                  <a:pt x="472" y="220"/>
                  <a:pt x="469" y="220"/>
                </a:cubicBezTo>
                <a:cubicBezTo>
                  <a:pt x="462" y="220"/>
                  <a:pt x="455" y="221"/>
                  <a:pt x="449" y="222"/>
                </a:cubicBezTo>
                <a:close/>
                <a:moveTo>
                  <a:pt x="732" y="1108"/>
                </a:moveTo>
                <a:cubicBezTo>
                  <a:pt x="728" y="1116"/>
                  <a:pt x="733" y="1121"/>
                  <a:pt x="739" y="1121"/>
                </a:cubicBezTo>
                <a:cubicBezTo>
                  <a:pt x="755" y="1122"/>
                  <a:pt x="771" y="1122"/>
                  <a:pt x="786" y="1120"/>
                </a:cubicBezTo>
                <a:cubicBezTo>
                  <a:pt x="794" y="1119"/>
                  <a:pt x="802" y="1114"/>
                  <a:pt x="809" y="1110"/>
                </a:cubicBezTo>
                <a:cubicBezTo>
                  <a:pt x="815" y="1107"/>
                  <a:pt x="816" y="1100"/>
                  <a:pt x="811" y="1096"/>
                </a:cubicBezTo>
                <a:cubicBezTo>
                  <a:pt x="808" y="1093"/>
                  <a:pt x="800" y="1090"/>
                  <a:pt x="797" y="1092"/>
                </a:cubicBezTo>
                <a:cubicBezTo>
                  <a:pt x="785" y="1097"/>
                  <a:pt x="773" y="1105"/>
                  <a:pt x="763" y="1113"/>
                </a:cubicBezTo>
                <a:cubicBezTo>
                  <a:pt x="759" y="1116"/>
                  <a:pt x="757" y="1117"/>
                  <a:pt x="753" y="1116"/>
                </a:cubicBezTo>
                <a:cubicBezTo>
                  <a:pt x="746" y="1113"/>
                  <a:pt x="739" y="1111"/>
                  <a:pt x="732" y="1108"/>
                </a:cubicBezTo>
                <a:close/>
                <a:moveTo>
                  <a:pt x="654" y="547"/>
                </a:moveTo>
                <a:cubicBezTo>
                  <a:pt x="651" y="555"/>
                  <a:pt x="653" y="559"/>
                  <a:pt x="660" y="561"/>
                </a:cubicBezTo>
                <a:cubicBezTo>
                  <a:pt x="684" y="566"/>
                  <a:pt x="707" y="563"/>
                  <a:pt x="729" y="552"/>
                </a:cubicBezTo>
                <a:cubicBezTo>
                  <a:pt x="734" y="549"/>
                  <a:pt x="737" y="544"/>
                  <a:pt x="735" y="537"/>
                </a:cubicBezTo>
                <a:cubicBezTo>
                  <a:pt x="732" y="531"/>
                  <a:pt x="726" y="528"/>
                  <a:pt x="720" y="531"/>
                </a:cubicBezTo>
                <a:cubicBezTo>
                  <a:pt x="710" y="535"/>
                  <a:pt x="699" y="538"/>
                  <a:pt x="693" y="545"/>
                </a:cubicBezTo>
                <a:cubicBezTo>
                  <a:pt x="681" y="559"/>
                  <a:pt x="670" y="556"/>
                  <a:pt x="657" y="548"/>
                </a:cubicBezTo>
                <a:cubicBezTo>
                  <a:pt x="656" y="548"/>
                  <a:pt x="656" y="548"/>
                  <a:pt x="654" y="547"/>
                </a:cubicBezTo>
                <a:close/>
                <a:moveTo>
                  <a:pt x="876" y="317"/>
                </a:moveTo>
                <a:cubicBezTo>
                  <a:pt x="857" y="317"/>
                  <a:pt x="847" y="330"/>
                  <a:pt x="836" y="341"/>
                </a:cubicBezTo>
                <a:cubicBezTo>
                  <a:pt x="829" y="348"/>
                  <a:pt x="831" y="353"/>
                  <a:pt x="841" y="355"/>
                </a:cubicBezTo>
                <a:cubicBezTo>
                  <a:pt x="845" y="356"/>
                  <a:pt x="850" y="356"/>
                  <a:pt x="854" y="354"/>
                </a:cubicBezTo>
                <a:cubicBezTo>
                  <a:pt x="864" y="349"/>
                  <a:pt x="874" y="343"/>
                  <a:pt x="883" y="336"/>
                </a:cubicBezTo>
                <a:cubicBezTo>
                  <a:pt x="886" y="333"/>
                  <a:pt x="889" y="326"/>
                  <a:pt x="888" y="323"/>
                </a:cubicBezTo>
                <a:cubicBezTo>
                  <a:pt x="887" y="320"/>
                  <a:pt x="880" y="319"/>
                  <a:pt x="876" y="317"/>
                </a:cubicBezTo>
                <a:close/>
                <a:moveTo>
                  <a:pt x="739" y="1264"/>
                </a:moveTo>
                <a:cubicBezTo>
                  <a:pt x="730" y="1247"/>
                  <a:pt x="706" y="1237"/>
                  <a:pt x="691" y="1244"/>
                </a:cubicBezTo>
                <a:cubicBezTo>
                  <a:pt x="689" y="1245"/>
                  <a:pt x="688" y="1246"/>
                  <a:pt x="688" y="1247"/>
                </a:cubicBezTo>
                <a:cubicBezTo>
                  <a:pt x="689" y="1253"/>
                  <a:pt x="688" y="1259"/>
                  <a:pt x="691" y="1264"/>
                </a:cubicBezTo>
                <a:cubicBezTo>
                  <a:pt x="695" y="1272"/>
                  <a:pt x="700" y="1278"/>
                  <a:pt x="706" y="1286"/>
                </a:cubicBezTo>
                <a:cubicBezTo>
                  <a:pt x="708" y="1281"/>
                  <a:pt x="711" y="1276"/>
                  <a:pt x="713" y="1271"/>
                </a:cubicBezTo>
                <a:cubicBezTo>
                  <a:pt x="716" y="1261"/>
                  <a:pt x="720" y="1258"/>
                  <a:pt x="731" y="1261"/>
                </a:cubicBezTo>
                <a:cubicBezTo>
                  <a:pt x="733" y="1262"/>
                  <a:pt x="735" y="1263"/>
                  <a:pt x="739" y="1264"/>
                </a:cubicBezTo>
                <a:close/>
                <a:moveTo>
                  <a:pt x="874" y="738"/>
                </a:moveTo>
                <a:cubicBezTo>
                  <a:pt x="863" y="738"/>
                  <a:pt x="853" y="738"/>
                  <a:pt x="842" y="738"/>
                </a:cubicBezTo>
                <a:cubicBezTo>
                  <a:pt x="843" y="733"/>
                  <a:pt x="843" y="729"/>
                  <a:pt x="843" y="724"/>
                </a:cubicBezTo>
                <a:cubicBezTo>
                  <a:pt x="843" y="722"/>
                  <a:pt x="841" y="719"/>
                  <a:pt x="839" y="718"/>
                </a:cubicBezTo>
                <a:cubicBezTo>
                  <a:pt x="836" y="716"/>
                  <a:pt x="833" y="716"/>
                  <a:pt x="830" y="717"/>
                </a:cubicBezTo>
                <a:cubicBezTo>
                  <a:pt x="827" y="717"/>
                  <a:pt x="805" y="744"/>
                  <a:pt x="803" y="747"/>
                </a:cubicBezTo>
                <a:cubicBezTo>
                  <a:pt x="803" y="747"/>
                  <a:pt x="804" y="747"/>
                  <a:pt x="804" y="747"/>
                </a:cubicBezTo>
                <a:cubicBezTo>
                  <a:pt x="810" y="749"/>
                  <a:pt x="815" y="748"/>
                  <a:pt x="816" y="740"/>
                </a:cubicBezTo>
                <a:cubicBezTo>
                  <a:pt x="818" y="731"/>
                  <a:pt x="823" y="728"/>
                  <a:pt x="832" y="730"/>
                </a:cubicBezTo>
                <a:cubicBezTo>
                  <a:pt x="838" y="739"/>
                  <a:pt x="844" y="748"/>
                  <a:pt x="851" y="757"/>
                </a:cubicBezTo>
                <a:cubicBezTo>
                  <a:pt x="852" y="758"/>
                  <a:pt x="855" y="759"/>
                  <a:pt x="857" y="758"/>
                </a:cubicBezTo>
                <a:cubicBezTo>
                  <a:pt x="864" y="754"/>
                  <a:pt x="871" y="748"/>
                  <a:pt x="874" y="738"/>
                </a:cubicBezTo>
                <a:close/>
                <a:moveTo>
                  <a:pt x="695" y="1506"/>
                </a:moveTo>
                <a:cubicBezTo>
                  <a:pt x="708" y="1502"/>
                  <a:pt x="719" y="1498"/>
                  <a:pt x="730" y="1494"/>
                </a:cubicBezTo>
                <a:cubicBezTo>
                  <a:pt x="738" y="1490"/>
                  <a:pt x="738" y="1484"/>
                  <a:pt x="730" y="1480"/>
                </a:cubicBezTo>
                <a:cubicBezTo>
                  <a:pt x="721" y="1475"/>
                  <a:pt x="711" y="1473"/>
                  <a:pt x="701" y="1470"/>
                </a:cubicBezTo>
                <a:cubicBezTo>
                  <a:pt x="699" y="1470"/>
                  <a:pt x="695" y="1473"/>
                  <a:pt x="695" y="1475"/>
                </a:cubicBezTo>
                <a:cubicBezTo>
                  <a:pt x="695" y="1484"/>
                  <a:pt x="695" y="1494"/>
                  <a:pt x="695" y="1506"/>
                </a:cubicBezTo>
                <a:close/>
                <a:moveTo>
                  <a:pt x="247" y="497"/>
                </a:moveTo>
                <a:cubicBezTo>
                  <a:pt x="248" y="497"/>
                  <a:pt x="248" y="496"/>
                  <a:pt x="248" y="496"/>
                </a:cubicBezTo>
                <a:cubicBezTo>
                  <a:pt x="255" y="495"/>
                  <a:pt x="263" y="494"/>
                  <a:pt x="270" y="494"/>
                </a:cubicBezTo>
                <a:cubicBezTo>
                  <a:pt x="284" y="494"/>
                  <a:pt x="293" y="486"/>
                  <a:pt x="303" y="477"/>
                </a:cubicBezTo>
                <a:cubicBezTo>
                  <a:pt x="304" y="475"/>
                  <a:pt x="305" y="470"/>
                  <a:pt x="304" y="469"/>
                </a:cubicBezTo>
                <a:cubicBezTo>
                  <a:pt x="299" y="463"/>
                  <a:pt x="291" y="463"/>
                  <a:pt x="286" y="468"/>
                </a:cubicBezTo>
                <a:cubicBezTo>
                  <a:pt x="283" y="471"/>
                  <a:pt x="282" y="475"/>
                  <a:pt x="279" y="478"/>
                </a:cubicBezTo>
                <a:cubicBezTo>
                  <a:pt x="270" y="491"/>
                  <a:pt x="266" y="491"/>
                  <a:pt x="253" y="483"/>
                </a:cubicBezTo>
                <a:cubicBezTo>
                  <a:pt x="247" y="479"/>
                  <a:pt x="240" y="476"/>
                  <a:pt x="233" y="480"/>
                </a:cubicBezTo>
                <a:cubicBezTo>
                  <a:pt x="228" y="483"/>
                  <a:pt x="226" y="487"/>
                  <a:pt x="231" y="491"/>
                </a:cubicBezTo>
                <a:cubicBezTo>
                  <a:pt x="236" y="494"/>
                  <a:pt x="242" y="495"/>
                  <a:pt x="247" y="497"/>
                </a:cubicBezTo>
                <a:close/>
                <a:moveTo>
                  <a:pt x="906" y="1447"/>
                </a:moveTo>
                <a:cubicBezTo>
                  <a:pt x="906" y="1431"/>
                  <a:pt x="906" y="1417"/>
                  <a:pt x="906" y="1402"/>
                </a:cubicBezTo>
                <a:cubicBezTo>
                  <a:pt x="896" y="1408"/>
                  <a:pt x="887" y="1413"/>
                  <a:pt x="878" y="1419"/>
                </a:cubicBezTo>
                <a:cubicBezTo>
                  <a:pt x="870" y="1424"/>
                  <a:pt x="870" y="1428"/>
                  <a:pt x="878" y="1433"/>
                </a:cubicBezTo>
                <a:cubicBezTo>
                  <a:pt x="886" y="1439"/>
                  <a:pt x="896" y="1443"/>
                  <a:pt x="906" y="1447"/>
                </a:cubicBezTo>
                <a:close/>
                <a:moveTo>
                  <a:pt x="613" y="457"/>
                </a:moveTo>
                <a:cubicBezTo>
                  <a:pt x="621" y="454"/>
                  <a:pt x="628" y="451"/>
                  <a:pt x="635" y="449"/>
                </a:cubicBezTo>
                <a:cubicBezTo>
                  <a:pt x="643" y="447"/>
                  <a:pt x="651" y="446"/>
                  <a:pt x="661" y="444"/>
                </a:cubicBezTo>
                <a:cubicBezTo>
                  <a:pt x="631" y="427"/>
                  <a:pt x="606" y="426"/>
                  <a:pt x="592" y="442"/>
                </a:cubicBezTo>
                <a:cubicBezTo>
                  <a:pt x="602" y="443"/>
                  <a:pt x="611" y="446"/>
                  <a:pt x="613" y="457"/>
                </a:cubicBezTo>
                <a:close/>
                <a:moveTo>
                  <a:pt x="949" y="309"/>
                </a:moveTo>
                <a:cubicBezTo>
                  <a:pt x="945" y="303"/>
                  <a:pt x="942" y="298"/>
                  <a:pt x="939" y="293"/>
                </a:cubicBezTo>
                <a:cubicBezTo>
                  <a:pt x="938" y="291"/>
                  <a:pt x="935" y="290"/>
                  <a:pt x="933" y="290"/>
                </a:cubicBezTo>
                <a:cubicBezTo>
                  <a:pt x="921" y="291"/>
                  <a:pt x="909" y="293"/>
                  <a:pt x="898" y="294"/>
                </a:cubicBezTo>
                <a:cubicBezTo>
                  <a:pt x="896" y="294"/>
                  <a:pt x="892" y="296"/>
                  <a:pt x="892" y="297"/>
                </a:cubicBezTo>
                <a:cubicBezTo>
                  <a:pt x="892" y="299"/>
                  <a:pt x="892" y="303"/>
                  <a:pt x="894" y="304"/>
                </a:cubicBezTo>
                <a:cubicBezTo>
                  <a:pt x="897" y="307"/>
                  <a:pt x="901" y="309"/>
                  <a:pt x="904" y="309"/>
                </a:cubicBezTo>
                <a:cubicBezTo>
                  <a:pt x="918" y="310"/>
                  <a:pt x="933" y="309"/>
                  <a:pt x="949" y="309"/>
                </a:cubicBezTo>
                <a:close/>
                <a:moveTo>
                  <a:pt x="680" y="1114"/>
                </a:moveTo>
                <a:cubicBezTo>
                  <a:pt x="693" y="1112"/>
                  <a:pt x="705" y="1110"/>
                  <a:pt x="717" y="1108"/>
                </a:cubicBezTo>
                <a:cubicBezTo>
                  <a:pt x="719" y="1108"/>
                  <a:pt x="722" y="1105"/>
                  <a:pt x="722" y="1103"/>
                </a:cubicBezTo>
                <a:cubicBezTo>
                  <a:pt x="722" y="1101"/>
                  <a:pt x="720" y="1098"/>
                  <a:pt x="718" y="1097"/>
                </a:cubicBezTo>
                <a:cubicBezTo>
                  <a:pt x="706" y="1090"/>
                  <a:pt x="694" y="1086"/>
                  <a:pt x="678" y="1085"/>
                </a:cubicBezTo>
                <a:cubicBezTo>
                  <a:pt x="679" y="1094"/>
                  <a:pt x="680" y="1103"/>
                  <a:pt x="680" y="1114"/>
                </a:cubicBezTo>
                <a:close/>
                <a:moveTo>
                  <a:pt x="618" y="868"/>
                </a:moveTo>
                <a:cubicBezTo>
                  <a:pt x="621" y="873"/>
                  <a:pt x="622" y="875"/>
                  <a:pt x="623" y="878"/>
                </a:cubicBezTo>
                <a:cubicBezTo>
                  <a:pt x="627" y="886"/>
                  <a:pt x="632" y="887"/>
                  <a:pt x="639" y="882"/>
                </a:cubicBezTo>
                <a:cubicBezTo>
                  <a:pt x="649" y="877"/>
                  <a:pt x="660" y="872"/>
                  <a:pt x="670" y="866"/>
                </a:cubicBezTo>
                <a:cubicBezTo>
                  <a:pt x="674" y="864"/>
                  <a:pt x="677" y="861"/>
                  <a:pt x="681" y="858"/>
                </a:cubicBezTo>
                <a:cubicBezTo>
                  <a:pt x="680" y="857"/>
                  <a:pt x="680" y="855"/>
                  <a:pt x="679" y="854"/>
                </a:cubicBezTo>
                <a:cubicBezTo>
                  <a:pt x="659" y="859"/>
                  <a:pt x="639" y="863"/>
                  <a:pt x="618" y="868"/>
                </a:cubicBezTo>
                <a:close/>
                <a:moveTo>
                  <a:pt x="973" y="650"/>
                </a:moveTo>
                <a:cubicBezTo>
                  <a:pt x="960" y="649"/>
                  <a:pt x="948" y="647"/>
                  <a:pt x="936" y="647"/>
                </a:cubicBezTo>
                <a:cubicBezTo>
                  <a:pt x="930" y="647"/>
                  <a:pt x="928" y="653"/>
                  <a:pt x="933" y="656"/>
                </a:cubicBezTo>
                <a:cubicBezTo>
                  <a:pt x="943" y="663"/>
                  <a:pt x="954" y="669"/>
                  <a:pt x="966" y="676"/>
                </a:cubicBezTo>
                <a:cubicBezTo>
                  <a:pt x="968" y="666"/>
                  <a:pt x="970" y="659"/>
                  <a:pt x="973" y="650"/>
                </a:cubicBezTo>
                <a:close/>
                <a:moveTo>
                  <a:pt x="532" y="488"/>
                </a:moveTo>
                <a:cubicBezTo>
                  <a:pt x="535" y="503"/>
                  <a:pt x="544" y="506"/>
                  <a:pt x="552" y="509"/>
                </a:cubicBezTo>
                <a:cubicBezTo>
                  <a:pt x="568" y="516"/>
                  <a:pt x="576" y="501"/>
                  <a:pt x="588" y="496"/>
                </a:cubicBezTo>
                <a:cubicBezTo>
                  <a:pt x="570" y="493"/>
                  <a:pt x="552" y="491"/>
                  <a:pt x="532" y="488"/>
                </a:cubicBezTo>
                <a:close/>
                <a:moveTo>
                  <a:pt x="596" y="494"/>
                </a:moveTo>
                <a:cubicBezTo>
                  <a:pt x="612" y="491"/>
                  <a:pt x="625" y="489"/>
                  <a:pt x="638" y="486"/>
                </a:cubicBezTo>
                <a:cubicBezTo>
                  <a:pt x="641" y="486"/>
                  <a:pt x="643" y="483"/>
                  <a:pt x="643" y="481"/>
                </a:cubicBezTo>
                <a:cubicBezTo>
                  <a:pt x="643" y="479"/>
                  <a:pt x="641" y="476"/>
                  <a:pt x="639" y="475"/>
                </a:cubicBezTo>
                <a:cubicBezTo>
                  <a:pt x="632" y="473"/>
                  <a:pt x="626" y="471"/>
                  <a:pt x="619" y="470"/>
                </a:cubicBezTo>
                <a:cubicBezTo>
                  <a:pt x="613" y="468"/>
                  <a:pt x="610" y="470"/>
                  <a:pt x="607" y="476"/>
                </a:cubicBezTo>
                <a:cubicBezTo>
                  <a:pt x="605" y="481"/>
                  <a:pt x="601" y="486"/>
                  <a:pt x="596" y="494"/>
                </a:cubicBezTo>
                <a:close/>
                <a:moveTo>
                  <a:pt x="643" y="661"/>
                </a:moveTo>
                <a:cubicBezTo>
                  <a:pt x="660" y="656"/>
                  <a:pt x="672" y="647"/>
                  <a:pt x="686" y="636"/>
                </a:cubicBezTo>
                <a:cubicBezTo>
                  <a:pt x="672" y="632"/>
                  <a:pt x="661" y="630"/>
                  <a:pt x="651" y="638"/>
                </a:cubicBezTo>
                <a:cubicBezTo>
                  <a:pt x="644" y="643"/>
                  <a:pt x="642" y="650"/>
                  <a:pt x="643" y="661"/>
                </a:cubicBezTo>
                <a:close/>
                <a:moveTo>
                  <a:pt x="880" y="568"/>
                </a:moveTo>
                <a:cubicBezTo>
                  <a:pt x="880" y="569"/>
                  <a:pt x="879" y="570"/>
                  <a:pt x="879" y="571"/>
                </a:cubicBezTo>
                <a:cubicBezTo>
                  <a:pt x="881" y="577"/>
                  <a:pt x="883" y="584"/>
                  <a:pt x="884" y="591"/>
                </a:cubicBezTo>
                <a:cubicBezTo>
                  <a:pt x="887" y="603"/>
                  <a:pt x="889" y="604"/>
                  <a:pt x="901" y="602"/>
                </a:cubicBezTo>
                <a:cubicBezTo>
                  <a:pt x="910" y="600"/>
                  <a:pt x="913" y="593"/>
                  <a:pt x="906" y="587"/>
                </a:cubicBezTo>
                <a:cubicBezTo>
                  <a:pt x="898" y="580"/>
                  <a:pt x="889" y="574"/>
                  <a:pt x="880" y="568"/>
                </a:cubicBezTo>
                <a:close/>
                <a:moveTo>
                  <a:pt x="612" y="748"/>
                </a:moveTo>
                <a:cubicBezTo>
                  <a:pt x="611" y="746"/>
                  <a:pt x="610" y="744"/>
                  <a:pt x="610" y="743"/>
                </a:cubicBezTo>
                <a:cubicBezTo>
                  <a:pt x="605" y="736"/>
                  <a:pt x="604" y="730"/>
                  <a:pt x="610" y="723"/>
                </a:cubicBezTo>
                <a:cubicBezTo>
                  <a:pt x="616" y="715"/>
                  <a:pt x="620" y="706"/>
                  <a:pt x="624" y="697"/>
                </a:cubicBezTo>
                <a:cubicBezTo>
                  <a:pt x="625" y="695"/>
                  <a:pt x="624" y="692"/>
                  <a:pt x="624" y="689"/>
                </a:cubicBezTo>
                <a:cubicBezTo>
                  <a:pt x="621" y="690"/>
                  <a:pt x="617" y="690"/>
                  <a:pt x="614" y="692"/>
                </a:cubicBezTo>
                <a:cubicBezTo>
                  <a:pt x="612" y="694"/>
                  <a:pt x="611" y="697"/>
                  <a:pt x="610" y="700"/>
                </a:cubicBezTo>
                <a:cubicBezTo>
                  <a:pt x="608" y="706"/>
                  <a:pt x="606" y="712"/>
                  <a:pt x="603" y="717"/>
                </a:cubicBezTo>
                <a:cubicBezTo>
                  <a:pt x="598" y="726"/>
                  <a:pt x="601" y="741"/>
                  <a:pt x="612" y="748"/>
                </a:cubicBezTo>
                <a:close/>
                <a:moveTo>
                  <a:pt x="920" y="776"/>
                </a:moveTo>
                <a:cubicBezTo>
                  <a:pt x="921" y="784"/>
                  <a:pt x="924" y="786"/>
                  <a:pt x="931" y="783"/>
                </a:cubicBezTo>
                <a:cubicBezTo>
                  <a:pt x="941" y="780"/>
                  <a:pt x="943" y="772"/>
                  <a:pt x="944" y="764"/>
                </a:cubicBezTo>
                <a:cubicBezTo>
                  <a:pt x="945" y="758"/>
                  <a:pt x="941" y="755"/>
                  <a:pt x="936" y="756"/>
                </a:cubicBezTo>
                <a:cubicBezTo>
                  <a:pt x="928" y="758"/>
                  <a:pt x="920" y="768"/>
                  <a:pt x="920" y="776"/>
                </a:cubicBezTo>
                <a:close/>
                <a:moveTo>
                  <a:pt x="1011" y="524"/>
                </a:moveTo>
                <a:cubicBezTo>
                  <a:pt x="996" y="525"/>
                  <a:pt x="984" y="532"/>
                  <a:pt x="975" y="544"/>
                </a:cubicBezTo>
                <a:cubicBezTo>
                  <a:pt x="982" y="545"/>
                  <a:pt x="988" y="544"/>
                  <a:pt x="994" y="543"/>
                </a:cubicBezTo>
                <a:cubicBezTo>
                  <a:pt x="1008" y="541"/>
                  <a:pt x="1009" y="540"/>
                  <a:pt x="1011" y="524"/>
                </a:cubicBezTo>
                <a:close/>
                <a:moveTo>
                  <a:pt x="882" y="1336"/>
                </a:moveTo>
                <a:cubicBezTo>
                  <a:pt x="882" y="1350"/>
                  <a:pt x="891" y="1360"/>
                  <a:pt x="905" y="1358"/>
                </a:cubicBezTo>
                <a:cubicBezTo>
                  <a:pt x="907" y="1341"/>
                  <a:pt x="902" y="1335"/>
                  <a:pt x="882" y="1336"/>
                </a:cubicBezTo>
                <a:close/>
                <a:moveTo>
                  <a:pt x="584" y="648"/>
                </a:moveTo>
                <a:cubicBezTo>
                  <a:pt x="574" y="647"/>
                  <a:pt x="568" y="633"/>
                  <a:pt x="555" y="640"/>
                </a:cubicBezTo>
                <a:cubicBezTo>
                  <a:pt x="558" y="646"/>
                  <a:pt x="562" y="652"/>
                  <a:pt x="565" y="658"/>
                </a:cubicBezTo>
                <a:cubicBezTo>
                  <a:pt x="572" y="655"/>
                  <a:pt x="578" y="651"/>
                  <a:pt x="584" y="648"/>
                </a:cubicBezTo>
                <a:close/>
                <a:moveTo>
                  <a:pt x="207" y="118"/>
                </a:moveTo>
                <a:cubicBezTo>
                  <a:pt x="207" y="119"/>
                  <a:pt x="207" y="120"/>
                  <a:pt x="208" y="121"/>
                </a:cubicBezTo>
                <a:cubicBezTo>
                  <a:pt x="221" y="122"/>
                  <a:pt x="231" y="111"/>
                  <a:pt x="244" y="109"/>
                </a:cubicBezTo>
                <a:cubicBezTo>
                  <a:pt x="240" y="106"/>
                  <a:pt x="235" y="102"/>
                  <a:pt x="232" y="103"/>
                </a:cubicBezTo>
                <a:cubicBezTo>
                  <a:pt x="223" y="107"/>
                  <a:pt x="215" y="113"/>
                  <a:pt x="207" y="118"/>
                </a:cubicBezTo>
                <a:close/>
                <a:moveTo>
                  <a:pt x="489" y="551"/>
                </a:moveTo>
                <a:cubicBezTo>
                  <a:pt x="489" y="552"/>
                  <a:pt x="488" y="553"/>
                  <a:pt x="488" y="554"/>
                </a:cubicBezTo>
                <a:cubicBezTo>
                  <a:pt x="492" y="556"/>
                  <a:pt x="496" y="562"/>
                  <a:pt x="500" y="562"/>
                </a:cubicBezTo>
                <a:cubicBezTo>
                  <a:pt x="508" y="561"/>
                  <a:pt x="516" y="559"/>
                  <a:pt x="525" y="556"/>
                </a:cubicBezTo>
                <a:cubicBezTo>
                  <a:pt x="513" y="545"/>
                  <a:pt x="501" y="550"/>
                  <a:pt x="489" y="551"/>
                </a:cubicBezTo>
                <a:close/>
                <a:moveTo>
                  <a:pt x="535" y="609"/>
                </a:moveTo>
                <a:cubicBezTo>
                  <a:pt x="541" y="619"/>
                  <a:pt x="546" y="627"/>
                  <a:pt x="552" y="634"/>
                </a:cubicBezTo>
                <a:cubicBezTo>
                  <a:pt x="554" y="627"/>
                  <a:pt x="555" y="620"/>
                  <a:pt x="554" y="613"/>
                </a:cubicBezTo>
                <a:cubicBezTo>
                  <a:pt x="554" y="611"/>
                  <a:pt x="551" y="608"/>
                  <a:pt x="549" y="608"/>
                </a:cubicBezTo>
                <a:cubicBezTo>
                  <a:pt x="545" y="607"/>
                  <a:pt x="541" y="608"/>
                  <a:pt x="535" y="609"/>
                </a:cubicBezTo>
                <a:close/>
                <a:moveTo>
                  <a:pt x="706" y="1207"/>
                </a:moveTo>
                <a:cubicBezTo>
                  <a:pt x="698" y="1208"/>
                  <a:pt x="694" y="1208"/>
                  <a:pt x="690" y="1208"/>
                </a:cubicBezTo>
                <a:cubicBezTo>
                  <a:pt x="689" y="1209"/>
                  <a:pt x="686" y="1211"/>
                  <a:pt x="686" y="1212"/>
                </a:cubicBezTo>
                <a:cubicBezTo>
                  <a:pt x="686" y="1218"/>
                  <a:pt x="686" y="1225"/>
                  <a:pt x="686" y="1231"/>
                </a:cubicBezTo>
                <a:cubicBezTo>
                  <a:pt x="687" y="1232"/>
                  <a:pt x="689" y="1232"/>
                  <a:pt x="690" y="1232"/>
                </a:cubicBezTo>
                <a:cubicBezTo>
                  <a:pt x="695" y="1225"/>
                  <a:pt x="700" y="1217"/>
                  <a:pt x="706" y="1207"/>
                </a:cubicBezTo>
                <a:close/>
                <a:moveTo>
                  <a:pt x="696" y="1444"/>
                </a:moveTo>
                <a:cubicBezTo>
                  <a:pt x="702" y="1438"/>
                  <a:pt x="707" y="1433"/>
                  <a:pt x="712" y="1428"/>
                </a:cubicBezTo>
                <a:cubicBezTo>
                  <a:pt x="714" y="1427"/>
                  <a:pt x="714" y="1424"/>
                  <a:pt x="714" y="1422"/>
                </a:cubicBezTo>
                <a:cubicBezTo>
                  <a:pt x="712" y="1421"/>
                  <a:pt x="710" y="1421"/>
                  <a:pt x="707" y="1421"/>
                </a:cubicBezTo>
                <a:cubicBezTo>
                  <a:pt x="693" y="1423"/>
                  <a:pt x="692" y="1424"/>
                  <a:pt x="696" y="1444"/>
                </a:cubicBezTo>
                <a:close/>
                <a:moveTo>
                  <a:pt x="191" y="490"/>
                </a:moveTo>
                <a:cubicBezTo>
                  <a:pt x="191" y="489"/>
                  <a:pt x="192" y="488"/>
                  <a:pt x="192" y="488"/>
                </a:cubicBezTo>
                <a:cubicBezTo>
                  <a:pt x="187" y="472"/>
                  <a:pt x="177" y="467"/>
                  <a:pt x="164" y="475"/>
                </a:cubicBezTo>
                <a:cubicBezTo>
                  <a:pt x="174" y="481"/>
                  <a:pt x="182" y="485"/>
                  <a:pt x="191" y="490"/>
                </a:cubicBezTo>
                <a:close/>
                <a:moveTo>
                  <a:pt x="907" y="744"/>
                </a:moveTo>
                <a:cubicBezTo>
                  <a:pt x="899" y="741"/>
                  <a:pt x="892" y="738"/>
                  <a:pt x="885" y="736"/>
                </a:cubicBezTo>
                <a:cubicBezTo>
                  <a:pt x="884" y="737"/>
                  <a:pt x="883" y="738"/>
                  <a:pt x="882" y="739"/>
                </a:cubicBezTo>
                <a:cubicBezTo>
                  <a:pt x="885" y="742"/>
                  <a:pt x="887" y="748"/>
                  <a:pt x="890" y="749"/>
                </a:cubicBezTo>
                <a:cubicBezTo>
                  <a:pt x="896" y="752"/>
                  <a:pt x="902" y="751"/>
                  <a:pt x="907" y="744"/>
                </a:cubicBezTo>
                <a:close/>
                <a:moveTo>
                  <a:pt x="764" y="749"/>
                </a:moveTo>
                <a:cubicBezTo>
                  <a:pt x="773" y="759"/>
                  <a:pt x="782" y="759"/>
                  <a:pt x="788" y="749"/>
                </a:cubicBezTo>
                <a:cubicBezTo>
                  <a:pt x="780" y="749"/>
                  <a:pt x="772" y="749"/>
                  <a:pt x="764" y="749"/>
                </a:cubicBezTo>
                <a:close/>
                <a:moveTo>
                  <a:pt x="637" y="510"/>
                </a:moveTo>
                <a:cubicBezTo>
                  <a:pt x="642" y="513"/>
                  <a:pt x="646" y="515"/>
                  <a:pt x="651" y="518"/>
                </a:cubicBezTo>
                <a:cubicBezTo>
                  <a:pt x="653" y="512"/>
                  <a:pt x="655" y="507"/>
                  <a:pt x="658" y="501"/>
                </a:cubicBezTo>
                <a:cubicBezTo>
                  <a:pt x="650" y="504"/>
                  <a:pt x="644" y="507"/>
                  <a:pt x="637" y="510"/>
                </a:cubicBezTo>
                <a:close/>
                <a:moveTo>
                  <a:pt x="119" y="217"/>
                </a:moveTo>
                <a:cubicBezTo>
                  <a:pt x="120" y="218"/>
                  <a:pt x="121" y="219"/>
                  <a:pt x="121" y="220"/>
                </a:cubicBezTo>
                <a:cubicBezTo>
                  <a:pt x="126" y="217"/>
                  <a:pt x="131" y="214"/>
                  <a:pt x="135" y="211"/>
                </a:cubicBezTo>
                <a:cubicBezTo>
                  <a:pt x="134" y="208"/>
                  <a:pt x="132" y="206"/>
                  <a:pt x="129" y="202"/>
                </a:cubicBezTo>
                <a:cubicBezTo>
                  <a:pt x="125" y="208"/>
                  <a:pt x="122" y="212"/>
                  <a:pt x="119" y="217"/>
                </a:cubicBezTo>
                <a:close/>
                <a:moveTo>
                  <a:pt x="907" y="1046"/>
                </a:moveTo>
                <a:cubicBezTo>
                  <a:pt x="905" y="1046"/>
                  <a:pt x="904" y="1045"/>
                  <a:pt x="903" y="1045"/>
                </a:cubicBezTo>
                <a:cubicBezTo>
                  <a:pt x="902" y="1049"/>
                  <a:pt x="900" y="1053"/>
                  <a:pt x="899" y="1057"/>
                </a:cubicBezTo>
                <a:cubicBezTo>
                  <a:pt x="899" y="1059"/>
                  <a:pt x="902" y="1062"/>
                  <a:pt x="904" y="1064"/>
                </a:cubicBezTo>
                <a:cubicBezTo>
                  <a:pt x="905" y="1064"/>
                  <a:pt x="906" y="1063"/>
                  <a:pt x="907" y="1063"/>
                </a:cubicBezTo>
                <a:cubicBezTo>
                  <a:pt x="907" y="1057"/>
                  <a:pt x="907" y="1052"/>
                  <a:pt x="907" y="1046"/>
                </a:cubicBezTo>
                <a:close/>
                <a:moveTo>
                  <a:pt x="904" y="1235"/>
                </a:moveTo>
                <a:cubicBezTo>
                  <a:pt x="904" y="1229"/>
                  <a:pt x="904" y="1225"/>
                  <a:pt x="903" y="1221"/>
                </a:cubicBezTo>
                <a:cubicBezTo>
                  <a:pt x="902" y="1221"/>
                  <a:pt x="901" y="1220"/>
                  <a:pt x="900" y="1220"/>
                </a:cubicBezTo>
                <a:cubicBezTo>
                  <a:pt x="898" y="1223"/>
                  <a:pt x="895" y="1226"/>
                  <a:pt x="892" y="1229"/>
                </a:cubicBezTo>
                <a:cubicBezTo>
                  <a:pt x="895" y="1231"/>
                  <a:pt x="899" y="1233"/>
                  <a:pt x="904" y="1235"/>
                </a:cubicBezTo>
                <a:close/>
                <a:moveTo>
                  <a:pt x="856" y="708"/>
                </a:moveTo>
                <a:cubicBezTo>
                  <a:pt x="840" y="696"/>
                  <a:pt x="842" y="694"/>
                  <a:pt x="837" y="705"/>
                </a:cubicBezTo>
                <a:cubicBezTo>
                  <a:pt x="843" y="706"/>
                  <a:pt x="850" y="707"/>
                  <a:pt x="856" y="708"/>
                </a:cubicBezTo>
                <a:close/>
                <a:moveTo>
                  <a:pt x="662" y="937"/>
                </a:moveTo>
                <a:cubicBezTo>
                  <a:pt x="665" y="948"/>
                  <a:pt x="673" y="946"/>
                  <a:pt x="679" y="947"/>
                </a:cubicBezTo>
                <a:cubicBezTo>
                  <a:pt x="680" y="947"/>
                  <a:pt x="680" y="946"/>
                  <a:pt x="681" y="945"/>
                </a:cubicBezTo>
                <a:cubicBezTo>
                  <a:pt x="674" y="942"/>
                  <a:pt x="668" y="940"/>
                  <a:pt x="662" y="937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F243372C-16D2-4E22-9AB0-A01E9C987082}"/>
              </a:ext>
            </a:extLst>
          </p:cNvPr>
          <p:cNvSpPr>
            <a:spLocks/>
          </p:cNvSpPr>
          <p:nvPr/>
        </p:nvSpPr>
        <p:spPr bwMode="auto">
          <a:xfrm>
            <a:off x="7278688" y="5940425"/>
            <a:ext cx="379413" cy="657225"/>
          </a:xfrm>
          <a:custGeom>
            <a:avLst/>
            <a:gdLst>
              <a:gd name="T0" fmla="*/ 97 w 214"/>
              <a:gd name="T1" fmla="*/ 372 h 372"/>
              <a:gd name="T2" fmla="*/ 20 w 214"/>
              <a:gd name="T3" fmla="*/ 360 h 372"/>
              <a:gd name="T4" fmla="*/ 15 w 214"/>
              <a:gd name="T5" fmla="*/ 294 h 372"/>
              <a:gd name="T6" fmla="*/ 3 w 214"/>
              <a:gd name="T7" fmla="*/ 49 h 372"/>
              <a:gd name="T8" fmla="*/ 54 w 214"/>
              <a:gd name="T9" fmla="*/ 4 h 372"/>
              <a:gd name="T10" fmla="*/ 187 w 214"/>
              <a:gd name="T11" fmla="*/ 52 h 372"/>
              <a:gd name="T12" fmla="*/ 209 w 214"/>
              <a:gd name="T13" fmla="*/ 95 h 372"/>
              <a:gd name="T14" fmla="*/ 175 w 214"/>
              <a:gd name="T15" fmla="*/ 247 h 372"/>
              <a:gd name="T16" fmla="*/ 115 w 214"/>
              <a:gd name="T17" fmla="*/ 372 h 372"/>
              <a:gd name="T18" fmla="*/ 97 w 214"/>
              <a:gd name="T19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4" h="372">
                <a:moveTo>
                  <a:pt x="97" y="372"/>
                </a:moveTo>
                <a:cubicBezTo>
                  <a:pt x="72" y="368"/>
                  <a:pt x="48" y="364"/>
                  <a:pt x="20" y="360"/>
                </a:cubicBezTo>
                <a:cubicBezTo>
                  <a:pt x="19" y="338"/>
                  <a:pt x="16" y="316"/>
                  <a:pt x="15" y="294"/>
                </a:cubicBezTo>
                <a:cubicBezTo>
                  <a:pt x="11" y="212"/>
                  <a:pt x="8" y="131"/>
                  <a:pt x="3" y="49"/>
                </a:cubicBezTo>
                <a:cubicBezTo>
                  <a:pt x="0" y="9"/>
                  <a:pt x="27" y="0"/>
                  <a:pt x="54" y="4"/>
                </a:cubicBezTo>
                <a:cubicBezTo>
                  <a:pt x="102" y="10"/>
                  <a:pt x="145" y="29"/>
                  <a:pt x="187" y="52"/>
                </a:cubicBezTo>
                <a:cubicBezTo>
                  <a:pt x="203" y="61"/>
                  <a:pt x="208" y="78"/>
                  <a:pt x="209" y="95"/>
                </a:cubicBezTo>
                <a:cubicBezTo>
                  <a:pt x="214" y="149"/>
                  <a:pt x="196" y="199"/>
                  <a:pt x="175" y="247"/>
                </a:cubicBezTo>
                <a:cubicBezTo>
                  <a:pt x="158" y="290"/>
                  <a:pt x="136" y="330"/>
                  <a:pt x="115" y="372"/>
                </a:cubicBezTo>
                <a:cubicBezTo>
                  <a:pt x="109" y="372"/>
                  <a:pt x="103" y="372"/>
                  <a:pt x="97" y="372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5FF8EC21-A56D-4BC3-8466-E4F1DF841D20}"/>
              </a:ext>
            </a:extLst>
          </p:cNvPr>
          <p:cNvSpPr>
            <a:spLocks/>
          </p:cNvSpPr>
          <p:nvPr/>
        </p:nvSpPr>
        <p:spPr bwMode="auto">
          <a:xfrm>
            <a:off x="7135813" y="4667250"/>
            <a:ext cx="1130300" cy="939800"/>
          </a:xfrm>
          <a:custGeom>
            <a:avLst/>
            <a:gdLst>
              <a:gd name="T0" fmla="*/ 313 w 639"/>
              <a:gd name="T1" fmla="*/ 424 h 532"/>
              <a:gd name="T2" fmla="*/ 374 w 639"/>
              <a:gd name="T3" fmla="*/ 310 h 532"/>
              <a:gd name="T4" fmla="*/ 380 w 639"/>
              <a:gd name="T5" fmla="*/ 141 h 532"/>
              <a:gd name="T6" fmla="*/ 381 w 639"/>
              <a:gd name="T7" fmla="*/ 93 h 532"/>
              <a:gd name="T8" fmla="*/ 419 w 639"/>
              <a:gd name="T9" fmla="*/ 65 h 532"/>
              <a:gd name="T10" fmla="*/ 482 w 639"/>
              <a:gd name="T11" fmla="*/ 82 h 532"/>
              <a:gd name="T12" fmla="*/ 499 w 639"/>
              <a:gd name="T13" fmla="*/ 131 h 532"/>
              <a:gd name="T14" fmla="*/ 412 w 639"/>
              <a:gd name="T15" fmla="*/ 356 h 532"/>
              <a:gd name="T16" fmla="*/ 415 w 639"/>
              <a:gd name="T17" fmla="*/ 417 h 532"/>
              <a:gd name="T18" fmla="*/ 449 w 639"/>
              <a:gd name="T19" fmla="*/ 423 h 532"/>
              <a:gd name="T20" fmla="*/ 469 w 639"/>
              <a:gd name="T21" fmla="*/ 392 h 532"/>
              <a:gd name="T22" fmla="*/ 511 w 639"/>
              <a:gd name="T23" fmla="*/ 221 h 532"/>
              <a:gd name="T24" fmla="*/ 519 w 639"/>
              <a:gd name="T25" fmla="*/ 166 h 532"/>
              <a:gd name="T26" fmla="*/ 564 w 639"/>
              <a:gd name="T27" fmla="*/ 134 h 532"/>
              <a:gd name="T28" fmla="*/ 606 w 639"/>
              <a:gd name="T29" fmla="*/ 138 h 532"/>
              <a:gd name="T30" fmla="*/ 628 w 639"/>
              <a:gd name="T31" fmla="*/ 183 h 532"/>
              <a:gd name="T32" fmla="*/ 600 w 639"/>
              <a:gd name="T33" fmla="*/ 223 h 532"/>
              <a:gd name="T34" fmla="*/ 504 w 639"/>
              <a:gd name="T35" fmla="*/ 432 h 532"/>
              <a:gd name="T36" fmla="*/ 500 w 639"/>
              <a:gd name="T37" fmla="*/ 486 h 532"/>
              <a:gd name="T38" fmla="*/ 454 w 639"/>
              <a:gd name="T39" fmla="*/ 532 h 532"/>
              <a:gd name="T40" fmla="*/ 410 w 639"/>
              <a:gd name="T41" fmla="*/ 524 h 532"/>
              <a:gd name="T42" fmla="*/ 290 w 639"/>
              <a:gd name="T43" fmla="*/ 503 h 532"/>
              <a:gd name="T44" fmla="*/ 140 w 639"/>
              <a:gd name="T45" fmla="*/ 499 h 532"/>
              <a:gd name="T46" fmla="*/ 117 w 639"/>
              <a:gd name="T47" fmla="*/ 496 h 532"/>
              <a:gd name="T48" fmla="*/ 81 w 639"/>
              <a:gd name="T49" fmla="*/ 439 h 532"/>
              <a:gd name="T50" fmla="*/ 83 w 639"/>
              <a:gd name="T51" fmla="*/ 276 h 532"/>
              <a:gd name="T52" fmla="*/ 25 w 639"/>
              <a:gd name="T53" fmla="*/ 108 h 532"/>
              <a:gd name="T54" fmla="*/ 6 w 639"/>
              <a:gd name="T55" fmla="*/ 54 h 532"/>
              <a:gd name="T56" fmla="*/ 44 w 639"/>
              <a:gd name="T57" fmla="*/ 7 h 532"/>
              <a:gd name="T58" fmla="*/ 73 w 639"/>
              <a:gd name="T59" fmla="*/ 7 h 532"/>
              <a:gd name="T60" fmla="*/ 137 w 639"/>
              <a:gd name="T61" fmla="*/ 85 h 532"/>
              <a:gd name="T62" fmla="*/ 166 w 639"/>
              <a:gd name="T63" fmla="*/ 370 h 532"/>
              <a:gd name="T64" fmla="*/ 182 w 639"/>
              <a:gd name="T65" fmla="*/ 410 h 532"/>
              <a:gd name="T66" fmla="*/ 195 w 639"/>
              <a:gd name="T67" fmla="*/ 422 h 532"/>
              <a:gd name="T68" fmla="*/ 212 w 639"/>
              <a:gd name="T69" fmla="*/ 411 h 532"/>
              <a:gd name="T70" fmla="*/ 224 w 639"/>
              <a:gd name="T71" fmla="*/ 367 h 532"/>
              <a:gd name="T72" fmla="*/ 225 w 639"/>
              <a:gd name="T73" fmla="*/ 151 h 532"/>
              <a:gd name="T74" fmla="*/ 215 w 639"/>
              <a:gd name="T75" fmla="*/ 133 h 532"/>
              <a:gd name="T76" fmla="*/ 201 w 639"/>
              <a:gd name="T77" fmla="*/ 38 h 532"/>
              <a:gd name="T78" fmla="*/ 256 w 639"/>
              <a:gd name="T79" fmla="*/ 5 h 532"/>
              <a:gd name="T80" fmla="*/ 314 w 639"/>
              <a:gd name="T81" fmla="*/ 24 h 532"/>
              <a:gd name="T82" fmla="*/ 335 w 639"/>
              <a:gd name="T83" fmla="*/ 75 h 532"/>
              <a:gd name="T84" fmla="*/ 304 w 639"/>
              <a:gd name="T85" fmla="*/ 132 h 532"/>
              <a:gd name="T86" fmla="*/ 292 w 639"/>
              <a:gd name="T87" fmla="*/ 159 h 532"/>
              <a:gd name="T88" fmla="*/ 294 w 639"/>
              <a:gd name="T89" fmla="*/ 366 h 532"/>
              <a:gd name="T90" fmla="*/ 313 w 639"/>
              <a:gd name="T91" fmla="*/ 424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9" h="532">
                <a:moveTo>
                  <a:pt x="313" y="424"/>
                </a:moveTo>
                <a:cubicBezTo>
                  <a:pt x="350" y="389"/>
                  <a:pt x="363" y="350"/>
                  <a:pt x="374" y="310"/>
                </a:cubicBezTo>
                <a:cubicBezTo>
                  <a:pt x="388" y="254"/>
                  <a:pt x="387" y="198"/>
                  <a:pt x="380" y="141"/>
                </a:cubicBezTo>
                <a:cubicBezTo>
                  <a:pt x="378" y="125"/>
                  <a:pt x="379" y="109"/>
                  <a:pt x="381" y="93"/>
                </a:cubicBezTo>
                <a:cubicBezTo>
                  <a:pt x="385" y="70"/>
                  <a:pt x="397" y="61"/>
                  <a:pt x="419" y="65"/>
                </a:cubicBezTo>
                <a:cubicBezTo>
                  <a:pt x="441" y="69"/>
                  <a:pt x="462" y="75"/>
                  <a:pt x="482" y="82"/>
                </a:cubicBezTo>
                <a:cubicBezTo>
                  <a:pt x="508" y="91"/>
                  <a:pt x="514" y="109"/>
                  <a:pt x="499" y="131"/>
                </a:cubicBezTo>
                <a:cubicBezTo>
                  <a:pt x="451" y="199"/>
                  <a:pt x="427" y="276"/>
                  <a:pt x="412" y="356"/>
                </a:cubicBezTo>
                <a:cubicBezTo>
                  <a:pt x="409" y="376"/>
                  <a:pt x="410" y="397"/>
                  <a:pt x="415" y="417"/>
                </a:cubicBezTo>
                <a:cubicBezTo>
                  <a:pt x="419" y="438"/>
                  <a:pt x="435" y="440"/>
                  <a:pt x="449" y="423"/>
                </a:cubicBezTo>
                <a:cubicBezTo>
                  <a:pt x="457" y="414"/>
                  <a:pt x="464" y="403"/>
                  <a:pt x="469" y="392"/>
                </a:cubicBezTo>
                <a:cubicBezTo>
                  <a:pt x="494" y="338"/>
                  <a:pt x="510" y="281"/>
                  <a:pt x="511" y="221"/>
                </a:cubicBezTo>
                <a:cubicBezTo>
                  <a:pt x="512" y="203"/>
                  <a:pt x="514" y="184"/>
                  <a:pt x="519" y="166"/>
                </a:cubicBezTo>
                <a:cubicBezTo>
                  <a:pt x="525" y="144"/>
                  <a:pt x="541" y="134"/>
                  <a:pt x="564" y="134"/>
                </a:cubicBezTo>
                <a:cubicBezTo>
                  <a:pt x="578" y="134"/>
                  <a:pt x="593" y="134"/>
                  <a:pt x="606" y="138"/>
                </a:cubicBezTo>
                <a:cubicBezTo>
                  <a:pt x="631" y="143"/>
                  <a:pt x="639" y="160"/>
                  <a:pt x="628" y="183"/>
                </a:cubicBezTo>
                <a:cubicBezTo>
                  <a:pt x="621" y="197"/>
                  <a:pt x="612" y="212"/>
                  <a:pt x="600" y="223"/>
                </a:cubicBezTo>
                <a:cubicBezTo>
                  <a:pt x="541" y="280"/>
                  <a:pt x="517" y="354"/>
                  <a:pt x="504" y="432"/>
                </a:cubicBezTo>
                <a:cubicBezTo>
                  <a:pt x="501" y="450"/>
                  <a:pt x="501" y="468"/>
                  <a:pt x="500" y="486"/>
                </a:cubicBezTo>
                <a:cubicBezTo>
                  <a:pt x="499" y="517"/>
                  <a:pt x="485" y="532"/>
                  <a:pt x="454" y="532"/>
                </a:cubicBezTo>
                <a:cubicBezTo>
                  <a:pt x="440" y="531"/>
                  <a:pt x="424" y="529"/>
                  <a:pt x="410" y="524"/>
                </a:cubicBezTo>
                <a:cubicBezTo>
                  <a:pt x="372" y="508"/>
                  <a:pt x="331" y="505"/>
                  <a:pt x="290" y="503"/>
                </a:cubicBezTo>
                <a:cubicBezTo>
                  <a:pt x="240" y="500"/>
                  <a:pt x="190" y="500"/>
                  <a:pt x="140" y="499"/>
                </a:cubicBezTo>
                <a:cubicBezTo>
                  <a:pt x="132" y="499"/>
                  <a:pt x="124" y="497"/>
                  <a:pt x="117" y="496"/>
                </a:cubicBezTo>
                <a:cubicBezTo>
                  <a:pt x="82" y="488"/>
                  <a:pt x="71" y="473"/>
                  <a:pt x="81" y="439"/>
                </a:cubicBezTo>
                <a:cubicBezTo>
                  <a:pt x="98" y="385"/>
                  <a:pt x="92" y="331"/>
                  <a:pt x="83" y="276"/>
                </a:cubicBezTo>
                <a:cubicBezTo>
                  <a:pt x="73" y="217"/>
                  <a:pt x="54" y="161"/>
                  <a:pt x="25" y="108"/>
                </a:cubicBezTo>
                <a:cubicBezTo>
                  <a:pt x="16" y="92"/>
                  <a:pt x="11" y="73"/>
                  <a:pt x="6" y="54"/>
                </a:cubicBezTo>
                <a:cubicBezTo>
                  <a:pt x="0" y="27"/>
                  <a:pt x="16" y="8"/>
                  <a:pt x="44" y="7"/>
                </a:cubicBezTo>
                <a:cubicBezTo>
                  <a:pt x="53" y="6"/>
                  <a:pt x="63" y="7"/>
                  <a:pt x="73" y="7"/>
                </a:cubicBezTo>
                <a:cubicBezTo>
                  <a:pt x="124" y="8"/>
                  <a:pt x="152" y="37"/>
                  <a:pt x="137" y="85"/>
                </a:cubicBezTo>
                <a:cubicBezTo>
                  <a:pt x="106" y="185"/>
                  <a:pt x="135" y="277"/>
                  <a:pt x="166" y="370"/>
                </a:cubicBezTo>
                <a:cubicBezTo>
                  <a:pt x="171" y="384"/>
                  <a:pt x="176" y="397"/>
                  <a:pt x="182" y="410"/>
                </a:cubicBezTo>
                <a:cubicBezTo>
                  <a:pt x="185" y="415"/>
                  <a:pt x="191" y="423"/>
                  <a:pt x="195" y="422"/>
                </a:cubicBezTo>
                <a:cubicBezTo>
                  <a:pt x="201" y="422"/>
                  <a:pt x="209" y="417"/>
                  <a:pt x="212" y="411"/>
                </a:cubicBezTo>
                <a:cubicBezTo>
                  <a:pt x="218" y="397"/>
                  <a:pt x="224" y="382"/>
                  <a:pt x="224" y="367"/>
                </a:cubicBezTo>
                <a:cubicBezTo>
                  <a:pt x="226" y="295"/>
                  <a:pt x="225" y="223"/>
                  <a:pt x="225" y="151"/>
                </a:cubicBezTo>
                <a:cubicBezTo>
                  <a:pt x="225" y="145"/>
                  <a:pt x="219" y="139"/>
                  <a:pt x="215" y="133"/>
                </a:cubicBezTo>
                <a:cubicBezTo>
                  <a:pt x="195" y="104"/>
                  <a:pt x="190" y="72"/>
                  <a:pt x="201" y="38"/>
                </a:cubicBezTo>
                <a:cubicBezTo>
                  <a:pt x="209" y="13"/>
                  <a:pt x="230" y="0"/>
                  <a:pt x="256" y="5"/>
                </a:cubicBezTo>
                <a:cubicBezTo>
                  <a:pt x="276" y="9"/>
                  <a:pt x="295" y="15"/>
                  <a:pt x="314" y="24"/>
                </a:cubicBezTo>
                <a:cubicBezTo>
                  <a:pt x="335" y="33"/>
                  <a:pt x="343" y="53"/>
                  <a:pt x="335" y="75"/>
                </a:cubicBezTo>
                <a:cubicBezTo>
                  <a:pt x="327" y="95"/>
                  <a:pt x="314" y="113"/>
                  <a:pt x="304" y="132"/>
                </a:cubicBezTo>
                <a:cubicBezTo>
                  <a:pt x="300" y="141"/>
                  <a:pt x="293" y="150"/>
                  <a:pt x="292" y="159"/>
                </a:cubicBezTo>
                <a:cubicBezTo>
                  <a:pt x="286" y="228"/>
                  <a:pt x="281" y="298"/>
                  <a:pt x="294" y="366"/>
                </a:cubicBezTo>
                <a:cubicBezTo>
                  <a:pt x="298" y="385"/>
                  <a:pt x="306" y="402"/>
                  <a:pt x="313" y="424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2678E3E-CD29-42F2-BE24-1F97FE399864}"/>
              </a:ext>
            </a:extLst>
          </p:cNvPr>
          <p:cNvSpPr>
            <a:spLocks/>
          </p:cNvSpPr>
          <p:nvPr/>
        </p:nvSpPr>
        <p:spPr bwMode="auto">
          <a:xfrm>
            <a:off x="7258050" y="5580063"/>
            <a:ext cx="730250" cy="379413"/>
          </a:xfrm>
          <a:custGeom>
            <a:avLst/>
            <a:gdLst>
              <a:gd name="T0" fmla="*/ 232 w 413"/>
              <a:gd name="T1" fmla="*/ 214 h 215"/>
              <a:gd name="T2" fmla="*/ 60 w 413"/>
              <a:gd name="T3" fmla="*/ 174 h 215"/>
              <a:gd name="T4" fmla="*/ 11 w 413"/>
              <a:gd name="T5" fmla="*/ 121 h 215"/>
              <a:gd name="T6" fmla="*/ 22 w 413"/>
              <a:gd name="T7" fmla="*/ 59 h 215"/>
              <a:gd name="T8" fmla="*/ 112 w 413"/>
              <a:gd name="T9" fmla="*/ 17 h 215"/>
              <a:gd name="T10" fmla="*/ 338 w 413"/>
              <a:gd name="T11" fmla="*/ 51 h 215"/>
              <a:gd name="T12" fmla="*/ 394 w 413"/>
              <a:gd name="T13" fmla="*/ 110 h 215"/>
              <a:gd name="T14" fmla="*/ 363 w 413"/>
              <a:gd name="T15" fmla="*/ 193 h 215"/>
              <a:gd name="T16" fmla="*/ 232 w 413"/>
              <a:gd name="T17" fmla="*/ 214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3" h="215">
                <a:moveTo>
                  <a:pt x="232" y="214"/>
                </a:moveTo>
                <a:cubicBezTo>
                  <a:pt x="171" y="215"/>
                  <a:pt x="114" y="204"/>
                  <a:pt x="60" y="174"/>
                </a:cubicBezTo>
                <a:cubicBezTo>
                  <a:pt x="38" y="162"/>
                  <a:pt x="22" y="143"/>
                  <a:pt x="11" y="121"/>
                </a:cubicBezTo>
                <a:cubicBezTo>
                  <a:pt x="0" y="98"/>
                  <a:pt x="4" y="78"/>
                  <a:pt x="22" y="59"/>
                </a:cubicBezTo>
                <a:cubicBezTo>
                  <a:pt x="47" y="34"/>
                  <a:pt x="79" y="24"/>
                  <a:pt x="112" y="17"/>
                </a:cubicBezTo>
                <a:cubicBezTo>
                  <a:pt x="192" y="0"/>
                  <a:pt x="268" y="5"/>
                  <a:pt x="338" y="51"/>
                </a:cubicBezTo>
                <a:cubicBezTo>
                  <a:pt x="362" y="66"/>
                  <a:pt x="382" y="84"/>
                  <a:pt x="394" y="110"/>
                </a:cubicBezTo>
                <a:cubicBezTo>
                  <a:pt x="413" y="149"/>
                  <a:pt x="403" y="177"/>
                  <a:pt x="363" y="193"/>
                </a:cubicBezTo>
                <a:cubicBezTo>
                  <a:pt x="321" y="210"/>
                  <a:pt x="277" y="215"/>
                  <a:pt x="232" y="214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7204B5F6-5977-474B-A6B2-DD5175D594C6}"/>
              </a:ext>
            </a:extLst>
          </p:cNvPr>
          <p:cNvSpPr>
            <a:spLocks/>
          </p:cNvSpPr>
          <p:nvPr/>
        </p:nvSpPr>
        <p:spPr bwMode="auto">
          <a:xfrm>
            <a:off x="7723188" y="6000750"/>
            <a:ext cx="261938" cy="576263"/>
          </a:xfrm>
          <a:custGeom>
            <a:avLst/>
            <a:gdLst>
              <a:gd name="T0" fmla="*/ 148 w 148"/>
              <a:gd name="T1" fmla="*/ 320 h 326"/>
              <a:gd name="T2" fmla="*/ 55 w 148"/>
              <a:gd name="T3" fmla="*/ 326 h 326"/>
              <a:gd name="T4" fmla="*/ 44 w 148"/>
              <a:gd name="T5" fmla="*/ 318 h 326"/>
              <a:gd name="T6" fmla="*/ 6 w 148"/>
              <a:gd name="T7" fmla="*/ 85 h 326"/>
              <a:gd name="T8" fmla="*/ 15 w 148"/>
              <a:gd name="T9" fmla="*/ 50 h 326"/>
              <a:gd name="T10" fmla="*/ 105 w 148"/>
              <a:gd name="T11" fmla="*/ 17 h 326"/>
              <a:gd name="T12" fmla="*/ 128 w 148"/>
              <a:gd name="T13" fmla="*/ 51 h 326"/>
              <a:gd name="T14" fmla="*/ 140 w 148"/>
              <a:gd name="T15" fmla="*/ 142 h 326"/>
              <a:gd name="T16" fmla="*/ 148 w 148"/>
              <a:gd name="T17" fmla="*/ 32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8" h="326">
                <a:moveTo>
                  <a:pt x="148" y="320"/>
                </a:moveTo>
                <a:cubicBezTo>
                  <a:pt x="115" y="323"/>
                  <a:pt x="85" y="325"/>
                  <a:pt x="55" y="326"/>
                </a:cubicBezTo>
                <a:cubicBezTo>
                  <a:pt x="51" y="326"/>
                  <a:pt x="45" y="322"/>
                  <a:pt x="44" y="318"/>
                </a:cubicBezTo>
                <a:cubicBezTo>
                  <a:pt x="21" y="242"/>
                  <a:pt x="0" y="166"/>
                  <a:pt x="6" y="85"/>
                </a:cubicBezTo>
                <a:cubicBezTo>
                  <a:pt x="7" y="73"/>
                  <a:pt x="10" y="61"/>
                  <a:pt x="15" y="50"/>
                </a:cubicBezTo>
                <a:cubicBezTo>
                  <a:pt x="27" y="18"/>
                  <a:pt x="75" y="0"/>
                  <a:pt x="105" y="17"/>
                </a:cubicBezTo>
                <a:cubicBezTo>
                  <a:pt x="116" y="24"/>
                  <a:pt x="125" y="39"/>
                  <a:pt x="128" y="51"/>
                </a:cubicBezTo>
                <a:cubicBezTo>
                  <a:pt x="135" y="81"/>
                  <a:pt x="138" y="112"/>
                  <a:pt x="140" y="142"/>
                </a:cubicBezTo>
                <a:cubicBezTo>
                  <a:pt x="144" y="201"/>
                  <a:pt x="145" y="259"/>
                  <a:pt x="148" y="320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6F147D7A-838E-4594-9C4F-C1110A3A1A8D}"/>
              </a:ext>
            </a:extLst>
          </p:cNvPr>
          <p:cNvSpPr>
            <a:spLocks/>
          </p:cNvSpPr>
          <p:nvPr/>
        </p:nvSpPr>
        <p:spPr bwMode="auto">
          <a:xfrm>
            <a:off x="6635750" y="5167313"/>
            <a:ext cx="614363" cy="590550"/>
          </a:xfrm>
          <a:custGeom>
            <a:avLst/>
            <a:gdLst>
              <a:gd name="T0" fmla="*/ 128 w 347"/>
              <a:gd name="T1" fmla="*/ 62 h 334"/>
              <a:gd name="T2" fmla="*/ 144 w 347"/>
              <a:gd name="T3" fmla="*/ 89 h 334"/>
              <a:gd name="T4" fmla="*/ 262 w 347"/>
              <a:gd name="T5" fmla="*/ 196 h 334"/>
              <a:gd name="T6" fmla="*/ 305 w 347"/>
              <a:gd name="T7" fmla="*/ 212 h 334"/>
              <a:gd name="T8" fmla="*/ 331 w 347"/>
              <a:gd name="T9" fmla="*/ 265 h 334"/>
              <a:gd name="T10" fmla="*/ 282 w 347"/>
              <a:gd name="T11" fmla="*/ 320 h 334"/>
              <a:gd name="T12" fmla="*/ 231 w 347"/>
              <a:gd name="T13" fmla="*/ 313 h 334"/>
              <a:gd name="T14" fmla="*/ 213 w 347"/>
              <a:gd name="T15" fmla="*/ 278 h 334"/>
              <a:gd name="T16" fmla="*/ 188 w 347"/>
              <a:gd name="T17" fmla="*/ 238 h 334"/>
              <a:gd name="T18" fmla="*/ 92 w 347"/>
              <a:gd name="T19" fmla="*/ 142 h 334"/>
              <a:gd name="T20" fmla="*/ 66 w 347"/>
              <a:gd name="T21" fmla="*/ 129 h 334"/>
              <a:gd name="T22" fmla="*/ 16 w 347"/>
              <a:gd name="T23" fmla="*/ 106 h 334"/>
              <a:gd name="T24" fmla="*/ 6 w 347"/>
              <a:gd name="T25" fmla="*/ 70 h 334"/>
              <a:gd name="T26" fmla="*/ 82 w 347"/>
              <a:gd name="T27" fmla="*/ 7 h 334"/>
              <a:gd name="T28" fmla="*/ 132 w 347"/>
              <a:gd name="T29" fmla="*/ 47 h 334"/>
              <a:gd name="T30" fmla="*/ 132 w 347"/>
              <a:gd name="T31" fmla="*/ 60 h 334"/>
              <a:gd name="T32" fmla="*/ 128 w 347"/>
              <a:gd name="T33" fmla="*/ 62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7" h="334">
                <a:moveTo>
                  <a:pt x="128" y="62"/>
                </a:moveTo>
                <a:cubicBezTo>
                  <a:pt x="133" y="72"/>
                  <a:pt x="137" y="83"/>
                  <a:pt x="144" y="89"/>
                </a:cubicBezTo>
                <a:cubicBezTo>
                  <a:pt x="183" y="126"/>
                  <a:pt x="221" y="162"/>
                  <a:pt x="262" y="196"/>
                </a:cubicBezTo>
                <a:cubicBezTo>
                  <a:pt x="273" y="205"/>
                  <a:pt x="290" y="209"/>
                  <a:pt x="305" y="212"/>
                </a:cubicBezTo>
                <a:cubicBezTo>
                  <a:pt x="334" y="218"/>
                  <a:pt x="347" y="240"/>
                  <a:pt x="331" y="265"/>
                </a:cubicBezTo>
                <a:cubicBezTo>
                  <a:pt x="317" y="285"/>
                  <a:pt x="300" y="304"/>
                  <a:pt x="282" y="320"/>
                </a:cubicBezTo>
                <a:cubicBezTo>
                  <a:pt x="267" y="334"/>
                  <a:pt x="244" y="330"/>
                  <a:pt x="231" y="313"/>
                </a:cubicBezTo>
                <a:cubicBezTo>
                  <a:pt x="223" y="303"/>
                  <a:pt x="216" y="291"/>
                  <a:pt x="213" y="278"/>
                </a:cubicBezTo>
                <a:cubicBezTo>
                  <a:pt x="209" y="262"/>
                  <a:pt x="200" y="249"/>
                  <a:pt x="188" y="238"/>
                </a:cubicBezTo>
                <a:cubicBezTo>
                  <a:pt x="156" y="206"/>
                  <a:pt x="125" y="173"/>
                  <a:pt x="92" y="142"/>
                </a:cubicBezTo>
                <a:cubicBezTo>
                  <a:pt x="85" y="136"/>
                  <a:pt x="75" y="133"/>
                  <a:pt x="66" y="129"/>
                </a:cubicBezTo>
                <a:cubicBezTo>
                  <a:pt x="49" y="121"/>
                  <a:pt x="32" y="115"/>
                  <a:pt x="16" y="106"/>
                </a:cubicBezTo>
                <a:cubicBezTo>
                  <a:pt x="4" y="98"/>
                  <a:pt x="0" y="83"/>
                  <a:pt x="6" y="70"/>
                </a:cubicBezTo>
                <a:cubicBezTo>
                  <a:pt x="22" y="38"/>
                  <a:pt x="47" y="15"/>
                  <a:pt x="82" y="7"/>
                </a:cubicBezTo>
                <a:cubicBezTo>
                  <a:pt x="112" y="0"/>
                  <a:pt x="129" y="17"/>
                  <a:pt x="132" y="47"/>
                </a:cubicBezTo>
                <a:cubicBezTo>
                  <a:pt x="132" y="51"/>
                  <a:pt x="132" y="56"/>
                  <a:pt x="132" y="60"/>
                </a:cubicBezTo>
                <a:cubicBezTo>
                  <a:pt x="131" y="61"/>
                  <a:pt x="130" y="62"/>
                  <a:pt x="128" y="62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2EE525DF-4158-4C5F-9AE8-5E7D2699789A}"/>
              </a:ext>
            </a:extLst>
          </p:cNvPr>
          <p:cNvSpPr>
            <a:spLocks/>
          </p:cNvSpPr>
          <p:nvPr/>
        </p:nvSpPr>
        <p:spPr bwMode="auto">
          <a:xfrm>
            <a:off x="7488238" y="4117975"/>
            <a:ext cx="258763" cy="504825"/>
          </a:xfrm>
          <a:custGeom>
            <a:avLst/>
            <a:gdLst>
              <a:gd name="T0" fmla="*/ 66 w 147"/>
              <a:gd name="T1" fmla="*/ 286 h 286"/>
              <a:gd name="T2" fmla="*/ 28 w 147"/>
              <a:gd name="T3" fmla="*/ 281 h 286"/>
              <a:gd name="T4" fmla="*/ 12 w 147"/>
              <a:gd name="T5" fmla="*/ 247 h 286"/>
              <a:gd name="T6" fmla="*/ 24 w 147"/>
              <a:gd name="T7" fmla="*/ 224 h 286"/>
              <a:gd name="T8" fmla="*/ 45 w 147"/>
              <a:gd name="T9" fmla="*/ 152 h 286"/>
              <a:gd name="T10" fmla="*/ 17 w 147"/>
              <a:gd name="T11" fmla="*/ 48 h 286"/>
              <a:gd name="T12" fmla="*/ 35 w 147"/>
              <a:gd name="T13" fmla="*/ 5 h 286"/>
              <a:gd name="T14" fmla="*/ 112 w 147"/>
              <a:gd name="T15" fmla="*/ 3 h 286"/>
              <a:gd name="T16" fmla="*/ 131 w 147"/>
              <a:gd name="T17" fmla="*/ 43 h 286"/>
              <a:gd name="T18" fmla="*/ 107 w 147"/>
              <a:gd name="T19" fmla="*/ 191 h 286"/>
              <a:gd name="T20" fmla="*/ 121 w 147"/>
              <a:gd name="T21" fmla="*/ 223 h 286"/>
              <a:gd name="T22" fmla="*/ 137 w 147"/>
              <a:gd name="T23" fmla="*/ 242 h 286"/>
              <a:gd name="T24" fmla="*/ 121 w 147"/>
              <a:gd name="T25" fmla="*/ 278 h 286"/>
              <a:gd name="T26" fmla="*/ 66 w 147"/>
              <a:gd name="T27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7" h="286">
                <a:moveTo>
                  <a:pt x="66" y="286"/>
                </a:moveTo>
                <a:cubicBezTo>
                  <a:pt x="53" y="284"/>
                  <a:pt x="40" y="284"/>
                  <a:pt x="28" y="281"/>
                </a:cubicBezTo>
                <a:cubicBezTo>
                  <a:pt x="11" y="276"/>
                  <a:pt x="5" y="264"/>
                  <a:pt x="12" y="247"/>
                </a:cubicBezTo>
                <a:cubicBezTo>
                  <a:pt x="15" y="239"/>
                  <a:pt x="19" y="231"/>
                  <a:pt x="24" y="224"/>
                </a:cubicBezTo>
                <a:cubicBezTo>
                  <a:pt x="40" y="202"/>
                  <a:pt x="46" y="179"/>
                  <a:pt x="45" y="152"/>
                </a:cubicBezTo>
                <a:cubicBezTo>
                  <a:pt x="44" y="115"/>
                  <a:pt x="42" y="80"/>
                  <a:pt x="17" y="48"/>
                </a:cubicBezTo>
                <a:cubicBezTo>
                  <a:pt x="0" y="26"/>
                  <a:pt x="8" y="9"/>
                  <a:pt x="35" y="5"/>
                </a:cubicBezTo>
                <a:cubicBezTo>
                  <a:pt x="61" y="2"/>
                  <a:pt x="87" y="0"/>
                  <a:pt x="112" y="3"/>
                </a:cubicBezTo>
                <a:cubicBezTo>
                  <a:pt x="135" y="6"/>
                  <a:pt x="142" y="23"/>
                  <a:pt x="131" y="43"/>
                </a:cubicBezTo>
                <a:cubicBezTo>
                  <a:pt x="105" y="90"/>
                  <a:pt x="111" y="141"/>
                  <a:pt x="107" y="191"/>
                </a:cubicBezTo>
                <a:cubicBezTo>
                  <a:pt x="106" y="201"/>
                  <a:pt x="115" y="213"/>
                  <a:pt x="121" y="223"/>
                </a:cubicBezTo>
                <a:cubicBezTo>
                  <a:pt x="125" y="230"/>
                  <a:pt x="133" y="235"/>
                  <a:pt x="137" y="242"/>
                </a:cubicBezTo>
                <a:cubicBezTo>
                  <a:pt x="147" y="257"/>
                  <a:pt x="139" y="275"/>
                  <a:pt x="121" y="278"/>
                </a:cubicBezTo>
                <a:cubicBezTo>
                  <a:pt x="102" y="282"/>
                  <a:pt x="84" y="284"/>
                  <a:pt x="66" y="286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190131A8-4F87-4D2A-A962-A6B60E2411C0}"/>
              </a:ext>
            </a:extLst>
          </p:cNvPr>
          <p:cNvSpPr>
            <a:spLocks/>
          </p:cNvSpPr>
          <p:nvPr/>
        </p:nvSpPr>
        <p:spPr bwMode="auto">
          <a:xfrm>
            <a:off x="7053263" y="4124325"/>
            <a:ext cx="303213" cy="517525"/>
          </a:xfrm>
          <a:custGeom>
            <a:avLst/>
            <a:gdLst>
              <a:gd name="T0" fmla="*/ 94 w 172"/>
              <a:gd name="T1" fmla="*/ 0 h 293"/>
              <a:gd name="T2" fmla="*/ 129 w 172"/>
              <a:gd name="T3" fmla="*/ 51 h 293"/>
              <a:gd name="T4" fmla="*/ 122 w 172"/>
              <a:gd name="T5" fmla="*/ 112 h 293"/>
              <a:gd name="T6" fmla="*/ 126 w 172"/>
              <a:gd name="T7" fmla="*/ 184 h 293"/>
              <a:gd name="T8" fmla="*/ 151 w 172"/>
              <a:gd name="T9" fmla="*/ 225 h 293"/>
              <a:gd name="T10" fmla="*/ 168 w 172"/>
              <a:gd name="T11" fmla="*/ 245 h 293"/>
              <a:gd name="T12" fmla="*/ 157 w 172"/>
              <a:gd name="T13" fmla="*/ 273 h 293"/>
              <a:gd name="T14" fmla="*/ 77 w 172"/>
              <a:gd name="T15" fmla="*/ 290 h 293"/>
              <a:gd name="T16" fmla="*/ 46 w 172"/>
              <a:gd name="T17" fmla="*/ 245 h 293"/>
              <a:gd name="T18" fmla="*/ 48 w 172"/>
              <a:gd name="T19" fmla="*/ 105 h 293"/>
              <a:gd name="T20" fmla="*/ 25 w 172"/>
              <a:gd name="T21" fmla="*/ 68 h 293"/>
              <a:gd name="T22" fmla="*/ 38 w 172"/>
              <a:gd name="T23" fmla="*/ 13 h 293"/>
              <a:gd name="T24" fmla="*/ 94 w 172"/>
              <a:gd name="T2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" h="293">
                <a:moveTo>
                  <a:pt x="94" y="0"/>
                </a:moveTo>
                <a:cubicBezTo>
                  <a:pt x="132" y="2"/>
                  <a:pt x="140" y="14"/>
                  <a:pt x="129" y="51"/>
                </a:cubicBezTo>
                <a:cubicBezTo>
                  <a:pt x="124" y="71"/>
                  <a:pt x="123" y="91"/>
                  <a:pt x="122" y="112"/>
                </a:cubicBezTo>
                <a:cubicBezTo>
                  <a:pt x="122" y="136"/>
                  <a:pt x="126" y="160"/>
                  <a:pt x="126" y="184"/>
                </a:cubicBezTo>
                <a:cubicBezTo>
                  <a:pt x="127" y="202"/>
                  <a:pt x="136" y="215"/>
                  <a:pt x="151" y="225"/>
                </a:cubicBezTo>
                <a:cubicBezTo>
                  <a:pt x="158" y="230"/>
                  <a:pt x="165" y="237"/>
                  <a:pt x="168" y="245"/>
                </a:cubicBezTo>
                <a:cubicBezTo>
                  <a:pt x="172" y="256"/>
                  <a:pt x="171" y="270"/>
                  <a:pt x="157" y="273"/>
                </a:cubicBezTo>
                <a:cubicBezTo>
                  <a:pt x="131" y="281"/>
                  <a:pt x="104" y="288"/>
                  <a:pt x="77" y="290"/>
                </a:cubicBezTo>
                <a:cubicBezTo>
                  <a:pt x="42" y="293"/>
                  <a:pt x="29" y="275"/>
                  <a:pt x="46" y="245"/>
                </a:cubicBezTo>
                <a:cubicBezTo>
                  <a:pt x="71" y="198"/>
                  <a:pt x="63" y="152"/>
                  <a:pt x="48" y="105"/>
                </a:cubicBezTo>
                <a:cubicBezTo>
                  <a:pt x="44" y="92"/>
                  <a:pt x="34" y="79"/>
                  <a:pt x="25" y="68"/>
                </a:cubicBezTo>
                <a:cubicBezTo>
                  <a:pt x="0" y="41"/>
                  <a:pt x="4" y="24"/>
                  <a:pt x="38" y="13"/>
                </a:cubicBezTo>
                <a:cubicBezTo>
                  <a:pt x="56" y="7"/>
                  <a:pt x="75" y="4"/>
                  <a:pt x="94" y="0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7DEF06C5-A902-4A60-9F35-DC2233EAD5B1}"/>
              </a:ext>
            </a:extLst>
          </p:cNvPr>
          <p:cNvSpPr>
            <a:spLocks/>
          </p:cNvSpPr>
          <p:nvPr/>
        </p:nvSpPr>
        <p:spPr bwMode="auto">
          <a:xfrm>
            <a:off x="6283325" y="4772025"/>
            <a:ext cx="452438" cy="484188"/>
          </a:xfrm>
          <a:custGeom>
            <a:avLst/>
            <a:gdLst>
              <a:gd name="T0" fmla="*/ 140 w 256"/>
              <a:gd name="T1" fmla="*/ 215 h 274"/>
              <a:gd name="T2" fmla="*/ 123 w 256"/>
              <a:gd name="T3" fmla="*/ 182 h 274"/>
              <a:gd name="T4" fmla="*/ 93 w 256"/>
              <a:gd name="T5" fmla="*/ 144 h 274"/>
              <a:gd name="T6" fmla="*/ 31 w 256"/>
              <a:gd name="T7" fmla="*/ 103 h 274"/>
              <a:gd name="T8" fmla="*/ 0 w 256"/>
              <a:gd name="T9" fmla="*/ 80 h 274"/>
              <a:gd name="T10" fmla="*/ 16 w 256"/>
              <a:gd name="T11" fmla="*/ 46 h 274"/>
              <a:gd name="T12" fmla="*/ 75 w 256"/>
              <a:gd name="T13" fmla="*/ 12 h 274"/>
              <a:gd name="T14" fmla="*/ 120 w 256"/>
              <a:gd name="T15" fmla="*/ 53 h 274"/>
              <a:gd name="T16" fmla="*/ 131 w 256"/>
              <a:gd name="T17" fmla="*/ 96 h 274"/>
              <a:gd name="T18" fmla="*/ 183 w 256"/>
              <a:gd name="T19" fmla="*/ 158 h 274"/>
              <a:gd name="T20" fmla="*/ 210 w 256"/>
              <a:gd name="T21" fmla="*/ 172 h 274"/>
              <a:gd name="T22" fmla="*/ 219 w 256"/>
              <a:gd name="T23" fmla="*/ 173 h 274"/>
              <a:gd name="T24" fmla="*/ 237 w 256"/>
              <a:gd name="T25" fmla="*/ 217 h 274"/>
              <a:gd name="T26" fmla="*/ 193 w 256"/>
              <a:gd name="T27" fmla="*/ 254 h 274"/>
              <a:gd name="T28" fmla="*/ 136 w 256"/>
              <a:gd name="T29" fmla="*/ 217 h 274"/>
              <a:gd name="T30" fmla="*/ 140 w 256"/>
              <a:gd name="T31" fmla="*/ 215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6" h="274">
                <a:moveTo>
                  <a:pt x="140" y="215"/>
                </a:moveTo>
                <a:cubicBezTo>
                  <a:pt x="135" y="204"/>
                  <a:pt x="130" y="192"/>
                  <a:pt x="123" y="182"/>
                </a:cubicBezTo>
                <a:cubicBezTo>
                  <a:pt x="114" y="168"/>
                  <a:pt x="102" y="157"/>
                  <a:pt x="93" y="144"/>
                </a:cubicBezTo>
                <a:cubicBezTo>
                  <a:pt x="77" y="122"/>
                  <a:pt x="61" y="103"/>
                  <a:pt x="31" y="103"/>
                </a:cubicBezTo>
                <a:cubicBezTo>
                  <a:pt x="16" y="103"/>
                  <a:pt x="1" y="95"/>
                  <a:pt x="0" y="80"/>
                </a:cubicBezTo>
                <a:cubicBezTo>
                  <a:pt x="0" y="69"/>
                  <a:pt x="7" y="53"/>
                  <a:pt x="16" y="46"/>
                </a:cubicBezTo>
                <a:cubicBezTo>
                  <a:pt x="34" y="32"/>
                  <a:pt x="54" y="19"/>
                  <a:pt x="75" y="12"/>
                </a:cubicBezTo>
                <a:cubicBezTo>
                  <a:pt x="109" y="0"/>
                  <a:pt x="130" y="19"/>
                  <a:pt x="120" y="53"/>
                </a:cubicBezTo>
                <a:cubicBezTo>
                  <a:pt x="114" y="72"/>
                  <a:pt x="120" y="83"/>
                  <a:pt x="131" y="96"/>
                </a:cubicBezTo>
                <a:cubicBezTo>
                  <a:pt x="149" y="116"/>
                  <a:pt x="166" y="137"/>
                  <a:pt x="183" y="158"/>
                </a:cubicBezTo>
                <a:cubicBezTo>
                  <a:pt x="190" y="168"/>
                  <a:pt x="197" y="174"/>
                  <a:pt x="210" y="172"/>
                </a:cubicBezTo>
                <a:cubicBezTo>
                  <a:pt x="213" y="172"/>
                  <a:pt x="216" y="172"/>
                  <a:pt x="219" y="173"/>
                </a:cubicBezTo>
                <a:cubicBezTo>
                  <a:pt x="248" y="177"/>
                  <a:pt x="256" y="194"/>
                  <a:pt x="237" y="217"/>
                </a:cubicBezTo>
                <a:cubicBezTo>
                  <a:pt x="225" y="232"/>
                  <a:pt x="210" y="245"/>
                  <a:pt x="193" y="254"/>
                </a:cubicBezTo>
                <a:cubicBezTo>
                  <a:pt x="155" y="274"/>
                  <a:pt x="135" y="260"/>
                  <a:pt x="136" y="217"/>
                </a:cubicBezTo>
                <a:cubicBezTo>
                  <a:pt x="137" y="216"/>
                  <a:pt x="139" y="215"/>
                  <a:pt x="140" y="215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47FEAC68-313A-4C4B-901D-8F6C3327BF5E}"/>
              </a:ext>
            </a:extLst>
          </p:cNvPr>
          <p:cNvSpPr>
            <a:spLocks/>
          </p:cNvSpPr>
          <p:nvPr/>
        </p:nvSpPr>
        <p:spPr bwMode="auto">
          <a:xfrm>
            <a:off x="7854950" y="4240213"/>
            <a:ext cx="292100" cy="514350"/>
          </a:xfrm>
          <a:custGeom>
            <a:avLst/>
            <a:gdLst>
              <a:gd name="T0" fmla="*/ 165 w 165"/>
              <a:gd name="T1" fmla="*/ 47 h 291"/>
              <a:gd name="T2" fmla="*/ 142 w 165"/>
              <a:gd name="T3" fmla="*/ 78 h 291"/>
              <a:gd name="T4" fmla="*/ 108 w 165"/>
              <a:gd name="T5" fmla="*/ 239 h 291"/>
              <a:gd name="T6" fmla="*/ 105 w 165"/>
              <a:gd name="T7" fmla="*/ 277 h 291"/>
              <a:gd name="T8" fmla="*/ 68 w 165"/>
              <a:gd name="T9" fmla="*/ 289 h 291"/>
              <a:gd name="T10" fmla="*/ 20 w 165"/>
              <a:gd name="T11" fmla="*/ 266 h 291"/>
              <a:gd name="T12" fmla="*/ 25 w 165"/>
              <a:gd name="T13" fmla="*/ 218 h 291"/>
              <a:gd name="T14" fmla="*/ 54 w 165"/>
              <a:gd name="T15" fmla="*/ 178 h 291"/>
              <a:gd name="T16" fmla="*/ 67 w 165"/>
              <a:gd name="T17" fmla="*/ 87 h 291"/>
              <a:gd name="T18" fmla="*/ 59 w 165"/>
              <a:gd name="T19" fmla="*/ 66 h 291"/>
              <a:gd name="T20" fmla="*/ 90 w 165"/>
              <a:gd name="T21" fmla="*/ 3 h 291"/>
              <a:gd name="T22" fmla="*/ 157 w 165"/>
              <a:gd name="T23" fmla="*/ 30 h 291"/>
              <a:gd name="T24" fmla="*/ 165 w 165"/>
              <a:gd name="T25" fmla="*/ 47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5" h="291">
                <a:moveTo>
                  <a:pt x="165" y="47"/>
                </a:moveTo>
                <a:cubicBezTo>
                  <a:pt x="157" y="58"/>
                  <a:pt x="151" y="70"/>
                  <a:pt x="142" y="78"/>
                </a:cubicBezTo>
                <a:cubicBezTo>
                  <a:pt x="100" y="118"/>
                  <a:pt x="85" y="186"/>
                  <a:pt x="108" y="239"/>
                </a:cubicBezTo>
                <a:cubicBezTo>
                  <a:pt x="114" y="252"/>
                  <a:pt x="117" y="268"/>
                  <a:pt x="105" y="277"/>
                </a:cubicBezTo>
                <a:cubicBezTo>
                  <a:pt x="95" y="285"/>
                  <a:pt x="79" y="291"/>
                  <a:pt x="68" y="289"/>
                </a:cubicBezTo>
                <a:cubicBezTo>
                  <a:pt x="51" y="286"/>
                  <a:pt x="34" y="277"/>
                  <a:pt x="20" y="266"/>
                </a:cubicBezTo>
                <a:cubicBezTo>
                  <a:pt x="0" y="251"/>
                  <a:pt x="3" y="229"/>
                  <a:pt x="25" y="218"/>
                </a:cubicBezTo>
                <a:cubicBezTo>
                  <a:pt x="43" y="209"/>
                  <a:pt x="51" y="196"/>
                  <a:pt x="54" y="178"/>
                </a:cubicBezTo>
                <a:cubicBezTo>
                  <a:pt x="59" y="148"/>
                  <a:pt x="64" y="117"/>
                  <a:pt x="67" y="87"/>
                </a:cubicBezTo>
                <a:cubicBezTo>
                  <a:pt x="68" y="80"/>
                  <a:pt x="63" y="73"/>
                  <a:pt x="59" y="66"/>
                </a:cubicBezTo>
                <a:cubicBezTo>
                  <a:pt x="42" y="34"/>
                  <a:pt x="54" y="8"/>
                  <a:pt x="90" y="3"/>
                </a:cubicBezTo>
                <a:cubicBezTo>
                  <a:pt x="117" y="0"/>
                  <a:pt x="140" y="7"/>
                  <a:pt x="157" y="30"/>
                </a:cubicBezTo>
                <a:cubicBezTo>
                  <a:pt x="160" y="35"/>
                  <a:pt x="161" y="40"/>
                  <a:pt x="165" y="47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8BD9C7E9-8072-4C5A-8D44-2594B9D81104}"/>
              </a:ext>
            </a:extLst>
          </p:cNvPr>
          <p:cNvSpPr>
            <a:spLocks/>
          </p:cNvSpPr>
          <p:nvPr/>
        </p:nvSpPr>
        <p:spPr bwMode="auto">
          <a:xfrm>
            <a:off x="8129588" y="4473575"/>
            <a:ext cx="373063" cy="430213"/>
          </a:xfrm>
          <a:custGeom>
            <a:avLst/>
            <a:gdLst>
              <a:gd name="T0" fmla="*/ 123 w 211"/>
              <a:gd name="T1" fmla="*/ 0 h 244"/>
              <a:gd name="T2" fmla="*/ 202 w 211"/>
              <a:gd name="T3" fmla="*/ 50 h 244"/>
              <a:gd name="T4" fmla="*/ 193 w 211"/>
              <a:gd name="T5" fmla="*/ 78 h 244"/>
              <a:gd name="T6" fmla="*/ 110 w 211"/>
              <a:gd name="T7" fmla="*/ 169 h 244"/>
              <a:gd name="T8" fmla="*/ 107 w 211"/>
              <a:gd name="T9" fmla="*/ 203 h 244"/>
              <a:gd name="T10" fmla="*/ 101 w 211"/>
              <a:gd name="T11" fmla="*/ 235 h 244"/>
              <a:gd name="T12" fmla="*/ 71 w 211"/>
              <a:gd name="T13" fmla="*/ 233 h 244"/>
              <a:gd name="T14" fmla="*/ 27 w 211"/>
              <a:gd name="T15" fmla="*/ 206 h 244"/>
              <a:gd name="T16" fmla="*/ 32 w 211"/>
              <a:gd name="T17" fmla="*/ 159 h 244"/>
              <a:gd name="T18" fmla="*/ 95 w 211"/>
              <a:gd name="T19" fmla="*/ 85 h 244"/>
              <a:gd name="T20" fmla="*/ 101 w 211"/>
              <a:gd name="T21" fmla="*/ 43 h 244"/>
              <a:gd name="T22" fmla="*/ 106 w 211"/>
              <a:gd name="T23" fmla="*/ 16 h 244"/>
              <a:gd name="T24" fmla="*/ 123 w 211"/>
              <a:gd name="T25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" h="244">
                <a:moveTo>
                  <a:pt x="123" y="0"/>
                </a:moveTo>
                <a:cubicBezTo>
                  <a:pt x="156" y="12"/>
                  <a:pt x="184" y="23"/>
                  <a:pt x="202" y="50"/>
                </a:cubicBezTo>
                <a:cubicBezTo>
                  <a:pt x="211" y="63"/>
                  <a:pt x="204" y="73"/>
                  <a:pt x="193" y="78"/>
                </a:cubicBezTo>
                <a:cubicBezTo>
                  <a:pt x="153" y="98"/>
                  <a:pt x="134" y="136"/>
                  <a:pt x="110" y="169"/>
                </a:cubicBezTo>
                <a:cubicBezTo>
                  <a:pt x="104" y="177"/>
                  <a:pt x="106" y="192"/>
                  <a:pt x="107" y="203"/>
                </a:cubicBezTo>
                <a:cubicBezTo>
                  <a:pt x="108" y="215"/>
                  <a:pt x="112" y="225"/>
                  <a:pt x="101" y="235"/>
                </a:cubicBezTo>
                <a:cubicBezTo>
                  <a:pt x="90" y="244"/>
                  <a:pt x="81" y="238"/>
                  <a:pt x="71" y="233"/>
                </a:cubicBezTo>
                <a:cubicBezTo>
                  <a:pt x="56" y="224"/>
                  <a:pt x="40" y="217"/>
                  <a:pt x="27" y="206"/>
                </a:cubicBezTo>
                <a:cubicBezTo>
                  <a:pt x="0" y="186"/>
                  <a:pt x="1" y="171"/>
                  <a:pt x="32" y="159"/>
                </a:cubicBezTo>
                <a:cubicBezTo>
                  <a:pt x="67" y="145"/>
                  <a:pt x="86" y="120"/>
                  <a:pt x="95" y="85"/>
                </a:cubicBezTo>
                <a:cubicBezTo>
                  <a:pt x="99" y="72"/>
                  <a:pt x="99" y="57"/>
                  <a:pt x="101" y="43"/>
                </a:cubicBezTo>
                <a:cubicBezTo>
                  <a:pt x="102" y="34"/>
                  <a:pt x="102" y="24"/>
                  <a:pt x="106" y="16"/>
                </a:cubicBezTo>
                <a:cubicBezTo>
                  <a:pt x="109" y="9"/>
                  <a:pt x="117" y="5"/>
                  <a:pt x="123" y="0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3AB3F96C-E1B1-43A8-8E18-B02E4D93C87C}"/>
              </a:ext>
            </a:extLst>
          </p:cNvPr>
          <p:cNvSpPr>
            <a:spLocks/>
          </p:cNvSpPr>
          <p:nvPr/>
        </p:nvSpPr>
        <p:spPr bwMode="auto">
          <a:xfrm>
            <a:off x="7542213" y="3616325"/>
            <a:ext cx="244475" cy="449263"/>
          </a:xfrm>
          <a:custGeom>
            <a:avLst/>
            <a:gdLst>
              <a:gd name="T0" fmla="*/ 76 w 138"/>
              <a:gd name="T1" fmla="*/ 254 h 254"/>
              <a:gd name="T2" fmla="*/ 25 w 138"/>
              <a:gd name="T3" fmla="*/ 241 h 254"/>
              <a:gd name="T4" fmla="*/ 13 w 138"/>
              <a:gd name="T5" fmla="*/ 199 h 254"/>
              <a:gd name="T6" fmla="*/ 43 w 138"/>
              <a:gd name="T7" fmla="*/ 147 h 254"/>
              <a:gd name="T8" fmla="*/ 39 w 138"/>
              <a:gd name="T9" fmla="*/ 55 h 254"/>
              <a:gd name="T10" fmla="*/ 39 w 138"/>
              <a:gd name="T11" fmla="*/ 8 h 254"/>
              <a:gd name="T12" fmla="*/ 86 w 138"/>
              <a:gd name="T13" fmla="*/ 3 h 254"/>
              <a:gd name="T14" fmla="*/ 97 w 138"/>
              <a:gd name="T15" fmla="*/ 5 h 254"/>
              <a:gd name="T16" fmla="*/ 120 w 138"/>
              <a:gd name="T17" fmla="*/ 61 h 254"/>
              <a:gd name="T18" fmla="*/ 88 w 138"/>
              <a:gd name="T19" fmla="*/ 158 h 254"/>
              <a:gd name="T20" fmla="*/ 95 w 138"/>
              <a:gd name="T21" fmla="*/ 211 h 254"/>
              <a:gd name="T22" fmla="*/ 98 w 138"/>
              <a:gd name="T23" fmla="*/ 242 h 254"/>
              <a:gd name="T24" fmla="*/ 76 w 138"/>
              <a:gd name="T2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8" h="254">
                <a:moveTo>
                  <a:pt x="76" y="254"/>
                </a:moveTo>
                <a:cubicBezTo>
                  <a:pt x="56" y="249"/>
                  <a:pt x="40" y="246"/>
                  <a:pt x="25" y="241"/>
                </a:cubicBezTo>
                <a:cubicBezTo>
                  <a:pt x="4" y="233"/>
                  <a:pt x="0" y="219"/>
                  <a:pt x="13" y="199"/>
                </a:cubicBezTo>
                <a:cubicBezTo>
                  <a:pt x="23" y="182"/>
                  <a:pt x="37" y="166"/>
                  <a:pt x="43" y="147"/>
                </a:cubicBezTo>
                <a:cubicBezTo>
                  <a:pt x="51" y="117"/>
                  <a:pt x="49" y="85"/>
                  <a:pt x="39" y="55"/>
                </a:cubicBezTo>
                <a:cubicBezTo>
                  <a:pt x="34" y="39"/>
                  <a:pt x="23" y="19"/>
                  <a:pt x="39" y="8"/>
                </a:cubicBezTo>
                <a:cubicBezTo>
                  <a:pt x="50" y="0"/>
                  <a:pt x="70" y="4"/>
                  <a:pt x="86" y="3"/>
                </a:cubicBezTo>
                <a:cubicBezTo>
                  <a:pt x="90" y="3"/>
                  <a:pt x="93" y="4"/>
                  <a:pt x="97" y="5"/>
                </a:cubicBezTo>
                <a:cubicBezTo>
                  <a:pt x="138" y="16"/>
                  <a:pt x="132" y="37"/>
                  <a:pt x="120" y="61"/>
                </a:cubicBezTo>
                <a:cubicBezTo>
                  <a:pt x="104" y="91"/>
                  <a:pt x="98" y="126"/>
                  <a:pt x="88" y="158"/>
                </a:cubicBezTo>
                <a:cubicBezTo>
                  <a:pt x="83" y="177"/>
                  <a:pt x="85" y="194"/>
                  <a:pt x="95" y="211"/>
                </a:cubicBezTo>
                <a:cubicBezTo>
                  <a:pt x="100" y="220"/>
                  <a:pt x="102" y="234"/>
                  <a:pt x="98" y="242"/>
                </a:cubicBezTo>
                <a:cubicBezTo>
                  <a:pt x="96" y="249"/>
                  <a:pt x="82" y="251"/>
                  <a:pt x="76" y="254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9AB947B6-CB67-4208-ADC3-9794F48F649C}"/>
              </a:ext>
            </a:extLst>
          </p:cNvPr>
          <p:cNvSpPr>
            <a:spLocks/>
          </p:cNvSpPr>
          <p:nvPr/>
        </p:nvSpPr>
        <p:spPr bwMode="auto">
          <a:xfrm>
            <a:off x="7005638" y="3659188"/>
            <a:ext cx="244475" cy="438150"/>
          </a:xfrm>
          <a:custGeom>
            <a:avLst/>
            <a:gdLst>
              <a:gd name="T0" fmla="*/ 62 w 138"/>
              <a:gd name="T1" fmla="*/ 1 h 248"/>
              <a:gd name="T2" fmla="*/ 84 w 138"/>
              <a:gd name="T3" fmla="*/ 2 h 248"/>
              <a:gd name="T4" fmla="*/ 105 w 138"/>
              <a:gd name="T5" fmla="*/ 37 h 248"/>
              <a:gd name="T6" fmla="*/ 101 w 138"/>
              <a:gd name="T7" fmla="*/ 171 h 248"/>
              <a:gd name="T8" fmla="*/ 115 w 138"/>
              <a:gd name="T9" fmla="*/ 195 h 248"/>
              <a:gd name="T10" fmla="*/ 129 w 138"/>
              <a:gd name="T11" fmla="*/ 211 h 248"/>
              <a:gd name="T12" fmla="*/ 116 w 138"/>
              <a:gd name="T13" fmla="*/ 242 h 248"/>
              <a:gd name="T14" fmla="*/ 61 w 138"/>
              <a:gd name="T15" fmla="*/ 247 h 248"/>
              <a:gd name="T16" fmla="*/ 37 w 138"/>
              <a:gd name="T17" fmla="*/ 210 h 248"/>
              <a:gd name="T18" fmla="*/ 39 w 138"/>
              <a:gd name="T19" fmla="*/ 204 h 248"/>
              <a:gd name="T20" fmla="*/ 25 w 138"/>
              <a:gd name="T21" fmla="*/ 67 h 248"/>
              <a:gd name="T22" fmla="*/ 10 w 138"/>
              <a:gd name="T23" fmla="*/ 18 h 248"/>
              <a:gd name="T24" fmla="*/ 59 w 138"/>
              <a:gd name="T25" fmla="*/ 2 h 248"/>
              <a:gd name="T26" fmla="*/ 62 w 138"/>
              <a:gd name="T27" fmla="*/ 2 h 248"/>
              <a:gd name="T28" fmla="*/ 62 w 138"/>
              <a:gd name="T29" fmla="*/ 1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8" h="248">
                <a:moveTo>
                  <a:pt x="62" y="1"/>
                </a:moveTo>
                <a:cubicBezTo>
                  <a:pt x="70" y="2"/>
                  <a:pt x="77" y="1"/>
                  <a:pt x="84" y="2"/>
                </a:cubicBezTo>
                <a:cubicBezTo>
                  <a:pt x="102" y="6"/>
                  <a:pt x="111" y="19"/>
                  <a:pt x="105" y="37"/>
                </a:cubicBezTo>
                <a:cubicBezTo>
                  <a:pt x="89" y="81"/>
                  <a:pt x="97" y="126"/>
                  <a:pt x="101" y="171"/>
                </a:cubicBezTo>
                <a:cubicBezTo>
                  <a:pt x="101" y="179"/>
                  <a:pt x="109" y="187"/>
                  <a:pt x="115" y="195"/>
                </a:cubicBezTo>
                <a:cubicBezTo>
                  <a:pt x="119" y="201"/>
                  <a:pt x="126" y="205"/>
                  <a:pt x="129" y="211"/>
                </a:cubicBezTo>
                <a:cubicBezTo>
                  <a:pt x="138" y="225"/>
                  <a:pt x="132" y="240"/>
                  <a:pt x="116" y="242"/>
                </a:cubicBezTo>
                <a:cubicBezTo>
                  <a:pt x="98" y="245"/>
                  <a:pt x="79" y="248"/>
                  <a:pt x="61" y="247"/>
                </a:cubicBezTo>
                <a:cubicBezTo>
                  <a:pt x="38" y="247"/>
                  <a:pt x="30" y="233"/>
                  <a:pt x="37" y="210"/>
                </a:cubicBezTo>
                <a:cubicBezTo>
                  <a:pt x="38" y="208"/>
                  <a:pt x="38" y="206"/>
                  <a:pt x="39" y="204"/>
                </a:cubicBezTo>
                <a:cubicBezTo>
                  <a:pt x="64" y="155"/>
                  <a:pt x="49" y="110"/>
                  <a:pt x="25" y="67"/>
                </a:cubicBezTo>
                <a:cubicBezTo>
                  <a:pt x="16" y="52"/>
                  <a:pt x="0" y="37"/>
                  <a:pt x="10" y="18"/>
                </a:cubicBezTo>
                <a:cubicBezTo>
                  <a:pt x="20" y="0"/>
                  <a:pt x="41" y="3"/>
                  <a:pt x="59" y="2"/>
                </a:cubicBezTo>
                <a:cubicBezTo>
                  <a:pt x="60" y="2"/>
                  <a:pt x="61" y="2"/>
                  <a:pt x="62" y="2"/>
                </a:cubicBezTo>
                <a:cubicBezTo>
                  <a:pt x="62" y="2"/>
                  <a:pt x="62" y="1"/>
                  <a:pt x="62" y="1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2CFCDCED-5313-4EB2-870C-15E5075137E5}"/>
              </a:ext>
            </a:extLst>
          </p:cNvPr>
          <p:cNvSpPr>
            <a:spLocks/>
          </p:cNvSpPr>
          <p:nvPr/>
        </p:nvSpPr>
        <p:spPr bwMode="auto">
          <a:xfrm>
            <a:off x="8032750" y="3857625"/>
            <a:ext cx="209550" cy="341313"/>
          </a:xfrm>
          <a:custGeom>
            <a:avLst/>
            <a:gdLst>
              <a:gd name="T0" fmla="*/ 44 w 119"/>
              <a:gd name="T1" fmla="*/ 84 h 193"/>
              <a:gd name="T2" fmla="*/ 32 w 119"/>
              <a:gd name="T3" fmla="*/ 34 h 193"/>
              <a:gd name="T4" fmla="*/ 56 w 119"/>
              <a:gd name="T5" fmla="*/ 1 h 193"/>
              <a:gd name="T6" fmla="*/ 98 w 119"/>
              <a:gd name="T7" fmla="*/ 9 h 193"/>
              <a:gd name="T8" fmla="*/ 108 w 119"/>
              <a:gd name="T9" fmla="*/ 41 h 193"/>
              <a:gd name="T10" fmla="*/ 77 w 119"/>
              <a:gd name="T11" fmla="*/ 127 h 193"/>
              <a:gd name="T12" fmla="*/ 83 w 119"/>
              <a:gd name="T13" fmla="*/ 162 h 193"/>
              <a:gd name="T14" fmla="*/ 87 w 119"/>
              <a:gd name="T15" fmla="*/ 186 h 193"/>
              <a:gd name="T16" fmla="*/ 65 w 119"/>
              <a:gd name="T17" fmla="*/ 193 h 193"/>
              <a:gd name="T18" fmla="*/ 28 w 119"/>
              <a:gd name="T19" fmla="*/ 188 h 193"/>
              <a:gd name="T20" fmla="*/ 17 w 119"/>
              <a:gd name="T21" fmla="*/ 150 h 193"/>
              <a:gd name="T22" fmla="*/ 44 w 119"/>
              <a:gd name="T23" fmla="*/ 84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9" h="193">
                <a:moveTo>
                  <a:pt x="44" y="84"/>
                </a:moveTo>
                <a:cubicBezTo>
                  <a:pt x="40" y="67"/>
                  <a:pt x="37" y="51"/>
                  <a:pt x="32" y="34"/>
                </a:cubicBezTo>
                <a:cubicBezTo>
                  <a:pt x="26" y="10"/>
                  <a:pt x="32" y="0"/>
                  <a:pt x="56" y="1"/>
                </a:cubicBezTo>
                <a:cubicBezTo>
                  <a:pt x="71" y="2"/>
                  <a:pt x="85" y="5"/>
                  <a:pt x="98" y="9"/>
                </a:cubicBezTo>
                <a:cubicBezTo>
                  <a:pt x="115" y="15"/>
                  <a:pt x="119" y="28"/>
                  <a:pt x="108" y="41"/>
                </a:cubicBezTo>
                <a:cubicBezTo>
                  <a:pt x="88" y="66"/>
                  <a:pt x="84" y="97"/>
                  <a:pt x="77" y="127"/>
                </a:cubicBezTo>
                <a:cubicBezTo>
                  <a:pt x="75" y="137"/>
                  <a:pt x="81" y="150"/>
                  <a:pt x="83" y="162"/>
                </a:cubicBezTo>
                <a:cubicBezTo>
                  <a:pt x="85" y="170"/>
                  <a:pt x="89" y="180"/>
                  <a:pt x="87" y="186"/>
                </a:cubicBezTo>
                <a:cubicBezTo>
                  <a:pt x="85" y="191"/>
                  <a:pt x="73" y="193"/>
                  <a:pt x="65" y="193"/>
                </a:cubicBezTo>
                <a:cubicBezTo>
                  <a:pt x="53" y="193"/>
                  <a:pt x="40" y="191"/>
                  <a:pt x="28" y="188"/>
                </a:cubicBezTo>
                <a:cubicBezTo>
                  <a:pt x="4" y="181"/>
                  <a:pt x="0" y="168"/>
                  <a:pt x="17" y="150"/>
                </a:cubicBezTo>
                <a:cubicBezTo>
                  <a:pt x="34" y="131"/>
                  <a:pt x="45" y="111"/>
                  <a:pt x="44" y="84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C10E8531-AB86-49F2-91C6-C8E21B687E4B}"/>
              </a:ext>
            </a:extLst>
          </p:cNvPr>
          <p:cNvSpPr>
            <a:spLocks/>
          </p:cNvSpPr>
          <p:nvPr/>
        </p:nvSpPr>
        <p:spPr bwMode="auto">
          <a:xfrm>
            <a:off x="8377238" y="4149725"/>
            <a:ext cx="250825" cy="327025"/>
          </a:xfrm>
          <a:custGeom>
            <a:avLst/>
            <a:gdLst>
              <a:gd name="T0" fmla="*/ 77 w 142"/>
              <a:gd name="T1" fmla="*/ 0 h 185"/>
              <a:gd name="T2" fmla="*/ 130 w 142"/>
              <a:gd name="T3" fmla="*/ 25 h 185"/>
              <a:gd name="T4" fmla="*/ 130 w 142"/>
              <a:gd name="T5" fmla="*/ 52 h 185"/>
              <a:gd name="T6" fmla="*/ 83 w 142"/>
              <a:gd name="T7" fmla="*/ 121 h 185"/>
              <a:gd name="T8" fmla="*/ 81 w 142"/>
              <a:gd name="T9" fmla="*/ 157 h 185"/>
              <a:gd name="T10" fmla="*/ 79 w 142"/>
              <a:gd name="T11" fmla="*/ 180 h 185"/>
              <a:gd name="T12" fmla="*/ 59 w 142"/>
              <a:gd name="T13" fmla="*/ 183 h 185"/>
              <a:gd name="T14" fmla="*/ 14 w 142"/>
              <a:gd name="T15" fmla="*/ 164 h 185"/>
              <a:gd name="T16" fmla="*/ 14 w 142"/>
              <a:gd name="T17" fmla="*/ 135 h 185"/>
              <a:gd name="T18" fmla="*/ 57 w 142"/>
              <a:gd name="T19" fmla="*/ 31 h 185"/>
              <a:gd name="T20" fmla="*/ 77 w 142"/>
              <a:gd name="T21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2" h="185">
                <a:moveTo>
                  <a:pt x="77" y="0"/>
                </a:moveTo>
                <a:cubicBezTo>
                  <a:pt x="94" y="8"/>
                  <a:pt x="113" y="15"/>
                  <a:pt x="130" y="25"/>
                </a:cubicBezTo>
                <a:cubicBezTo>
                  <a:pt x="142" y="32"/>
                  <a:pt x="141" y="44"/>
                  <a:pt x="130" y="52"/>
                </a:cubicBezTo>
                <a:cubicBezTo>
                  <a:pt x="106" y="70"/>
                  <a:pt x="95" y="96"/>
                  <a:pt x="83" y="121"/>
                </a:cubicBezTo>
                <a:cubicBezTo>
                  <a:pt x="78" y="131"/>
                  <a:pt x="81" y="145"/>
                  <a:pt x="81" y="157"/>
                </a:cubicBezTo>
                <a:cubicBezTo>
                  <a:pt x="81" y="165"/>
                  <a:pt x="83" y="174"/>
                  <a:pt x="79" y="180"/>
                </a:cubicBezTo>
                <a:cubicBezTo>
                  <a:pt x="77" y="184"/>
                  <a:pt x="65" y="185"/>
                  <a:pt x="59" y="183"/>
                </a:cubicBezTo>
                <a:cubicBezTo>
                  <a:pt x="44" y="178"/>
                  <a:pt x="28" y="172"/>
                  <a:pt x="14" y="164"/>
                </a:cubicBezTo>
                <a:cubicBezTo>
                  <a:pt x="1" y="156"/>
                  <a:pt x="0" y="143"/>
                  <a:pt x="14" y="135"/>
                </a:cubicBezTo>
                <a:cubicBezTo>
                  <a:pt x="55" y="111"/>
                  <a:pt x="64" y="75"/>
                  <a:pt x="57" y="31"/>
                </a:cubicBezTo>
                <a:cubicBezTo>
                  <a:pt x="53" y="13"/>
                  <a:pt x="61" y="3"/>
                  <a:pt x="77" y="0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C6F95CB5-34E0-4D9C-AEC9-21F4DD5369D4}"/>
              </a:ext>
            </a:extLst>
          </p:cNvPr>
          <p:cNvSpPr>
            <a:spLocks/>
          </p:cNvSpPr>
          <p:nvPr/>
        </p:nvSpPr>
        <p:spPr bwMode="auto">
          <a:xfrm>
            <a:off x="6164263" y="4535488"/>
            <a:ext cx="217488" cy="258763"/>
          </a:xfrm>
          <a:custGeom>
            <a:avLst/>
            <a:gdLst>
              <a:gd name="T0" fmla="*/ 123 w 123"/>
              <a:gd name="T1" fmla="*/ 113 h 147"/>
              <a:gd name="T2" fmla="*/ 99 w 123"/>
              <a:gd name="T3" fmla="*/ 143 h 147"/>
              <a:gd name="T4" fmla="*/ 65 w 123"/>
              <a:gd name="T5" fmla="*/ 139 h 147"/>
              <a:gd name="T6" fmla="*/ 25 w 123"/>
              <a:gd name="T7" fmla="*/ 93 h 147"/>
              <a:gd name="T8" fmla="*/ 4 w 123"/>
              <a:gd name="T9" fmla="*/ 53 h 147"/>
              <a:gd name="T10" fmla="*/ 1 w 123"/>
              <a:gd name="T11" fmla="*/ 21 h 147"/>
              <a:gd name="T12" fmla="*/ 31 w 123"/>
              <a:gd name="T13" fmla="*/ 7 h 147"/>
              <a:gd name="T14" fmla="*/ 46 w 123"/>
              <a:gd name="T15" fmla="*/ 17 h 147"/>
              <a:gd name="T16" fmla="*/ 109 w 123"/>
              <a:gd name="T17" fmla="*/ 86 h 147"/>
              <a:gd name="T18" fmla="*/ 123 w 123"/>
              <a:gd name="T19" fmla="*/ 11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" h="147">
                <a:moveTo>
                  <a:pt x="123" y="113"/>
                </a:moveTo>
                <a:cubicBezTo>
                  <a:pt x="115" y="124"/>
                  <a:pt x="109" y="138"/>
                  <a:pt x="99" y="143"/>
                </a:cubicBezTo>
                <a:cubicBezTo>
                  <a:pt x="90" y="147"/>
                  <a:pt x="73" y="145"/>
                  <a:pt x="65" y="139"/>
                </a:cubicBezTo>
                <a:cubicBezTo>
                  <a:pt x="49" y="126"/>
                  <a:pt x="37" y="109"/>
                  <a:pt x="25" y="93"/>
                </a:cubicBezTo>
                <a:cubicBezTo>
                  <a:pt x="16" y="81"/>
                  <a:pt x="9" y="67"/>
                  <a:pt x="4" y="53"/>
                </a:cubicBezTo>
                <a:cubicBezTo>
                  <a:pt x="1" y="43"/>
                  <a:pt x="0" y="31"/>
                  <a:pt x="1" y="21"/>
                </a:cubicBezTo>
                <a:cubicBezTo>
                  <a:pt x="3" y="5"/>
                  <a:pt x="16" y="0"/>
                  <a:pt x="31" y="7"/>
                </a:cubicBezTo>
                <a:cubicBezTo>
                  <a:pt x="36" y="10"/>
                  <a:pt x="42" y="13"/>
                  <a:pt x="46" y="17"/>
                </a:cubicBezTo>
                <a:cubicBezTo>
                  <a:pt x="67" y="40"/>
                  <a:pt x="89" y="63"/>
                  <a:pt x="109" y="86"/>
                </a:cubicBezTo>
                <a:cubicBezTo>
                  <a:pt x="115" y="93"/>
                  <a:pt x="117" y="102"/>
                  <a:pt x="123" y="113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8D60FA3B-04C9-48DD-84C3-CFA6891CFC56}"/>
              </a:ext>
            </a:extLst>
          </p:cNvPr>
          <p:cNvSpPr>
            <a:spLocks/>
          </p:cNvSpPr>
          <p:nvPr/>
        </p:nvSpPr>
        <p:spPr bwMode="auto">
          <a:xfrm>
            <a:off x="7002463" y="3357563"/>
            <a:ext cx="192088" cy="265113"/>
          </a:xfrm>
          <a:custGeom>
            <a:avLst/>
            <a:gdLst>
              <a:gd name="T0" fmla="*/ 52 w 109"/>
              <a:gd name="T1" fmla="*/ 150 h 150"/>
              <a:gd name="T2" fmla="*/ 32 w 109"/>
              <a:gd name="T3" fmla="*/ 147 h 150"/>
              <a:gd name="T4" fmla="*/ 16 w 109"/>
              <a:gd name="T5" fmla="*/ 103 h 150"/>
              <a:gd name="T6" fmla="*/ 23 w 109"/>
              <a:gd name="T7" fmla="*/ 67 h 150"/>
              <a:gd name="T8" fmla="*/ 16 w 109"/>
              <a:gd name="T9" fmla="*/ 35 h 150"/>
              <a:gd name="T10" fmla="*/ 37 w 109"/>
              <a:gd name="T11" fmla="*/ 2 h 150"/>
              <a:gd name="T12" fmla="*/ 66 w 109"/>
              <a:gd name="T13" fmla="*/ 26 h 150"/>
              <a:gd name="T14" fmla="*/ 68 w 109"/>
              <a:gd name="T15" fmla="*/ 42 h 150"/>
              <a:gd name="T16" fmla="*/ 95 w 109"/>
              <a:gd name="T17" fmla="*/ 106 h 150"/>
              <a:gd name="T18" fmla="*/ 90 w 109"/>
              <a:gd name="T19" fmla="*/ 139 h 150"/>
              <a:gd name="T20" fmla="*/ 52 w 109"/>
              <a:gd name="T21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" h="150">
                <a:moveTo>
                  <a:pt x="52" y="150"/>
                </a:moveTo>
                <a:cubicBezTo>
                  <a:pt x="43" y="149"/>
                  <a:pt x="38" y="148"/>
                  <a:pt x="32" y="147"/>
                </a:cubicBezTo>
                <a:cubicBezTo>
                  <a:pt x="8" y="141"/>
                  <a:pt x="0" y="122"/>
                  <a:pt x="16" y="103"/>
                </a:cubicBezTo>
                <a:cubicBezTo>
                  <a:pt x="26" y="91"/>
                  <a:pt x="27" y="80"/>
                  <a:pt x="23" y="67"/>
                </a:cubicBezTo>
                <a:cubicBezTo>
                  <a:pt x="20" y="56"/>
                  <a:pt x="18" y="46"/>
                  <a:pt x="16" y="35"/>
                </a:cubicBezTo>
                <a:cubicBezTo>
                  <a:pt x="14" y="18"/>
                  <a:pt x="23" y="4"/>
                  <a:pt x="37" y="2"/>
                </a:cubicBezTo>
                <a:cubicBezTo>
                  <a:pt x="50" y="0"/>
                  <a:pt x="62" y="9"/>
                  <a:pt x="66" y="26"/>
                </a:cubicBezTo>
                <a:cubicBezTo>
                  <a:pt x="67" y="31"/>
                  <a:pt x="68" y="36"/>
                  <a:pt x="68" y="42"/>
                </a:cubicBezTo>
                <a:cubicBezTo>
                  <a:pt x="66" y="68"/>
                  <a:pt x="72" y="89"/>
                  <a:pt x="95" y="106"/>
                </a:cubicBezTo>
                <a:cubicBezTo>
                  <a:pt x="109" y="116"/>
                  <a:pt x="106" y="132"/>
                  <a:pt x="90" y="139"/>
                </a:cubicBezTo>
                <a:cubicBezTo>
                  <a:pt x="77" y="145"/>
                  <a:pt x="63" y="147"/>
                  <a:pt x="52" y="150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81767E84-BB30-4C6A-8281-8109D6D6834D}"/>
              </a:ext>
            </a:extLst>
          </p:cNvPr>
          <p:cNvSpPr>
            <a:spLocks/>
          </p:cNvSpPr>
          <p:nvPr/>
        </p:nvSpPr>
        <p:spPr bwMode="auto">
          <a:xfrm>
            <a:off x="8486775" y="3846513"/>
            <a:ext cx="173038" cy="255588"/>
          </a:xfrm>
          <a:custGeom>
            <a:avLst/>
            <a:gdLst>
              <a:gd name="T0" fmla="*/ 84 w 98"/>
              <a:gd name="T1" fmla="*/ 37 h 145"/>
              <a:gd name="T2" fmla="*/ 83 w 98"/>
              <a:gd name="T3" fmla="*/ 47 h 145"/>
              <a:gd name="T4" fmla="*/ 89 w 98"/>
              <a:gd name="T5" fmla="*/ 108 h 145"/>
              <a:gd name="T6" fmla="*/ 70 w 98"/>
              <a:gd name="T7" fmla="*/ 143 h 145"/>
              <a:gd name="T8" fmla="*/ 33 w 98"/>
              <a:gd name="T9" fmla="*/ 142 h 145"/>
              <a:gd name="T10" fmla="*/ 21 w 98"/>
              <a:gd name="T11" fmla="*/ 98 h 145"/>
              <a:gd name="T12" fmla="*/ 34 w 98"/>
              <a:gd name="T13" fmla="*/ 60 h 145"/>
              <a:gd name="T14" fmla="*/ 34 w 98"/>
              <a:gd name="T15" fmla="*/ 35 h 145"/>
              <a:gd name="T16" fmla="*/ 61 w 98"/>
              <a:gd name="T17" fmla="*/ 1 h 145"/>
              <a:gd name="T18" fmla="*/ 84 w 98"/>
              <a:gd name="T19" fmla="*/ 3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" h="145">
                <a:moveTo>
                  <a:pt x="84" y="37"/>
                </a:moveTo>
                <a:cubicBezTo>
                  <a:pt x="84" y="40"/>
                  <a:pt x="84" y="43"/>
                  <a:pt x="83" y="47"/>
                </a:cubicBezTo>
                <a:cubicBezTo>
                  <a:pt x="78" y="68"/>
                  <a:pt x="80" y="88"/>
                  <a:pt x="89" y="108"/>
                </a:cubicBezTo>
                <a:cubicBezTo>
                  <a:pt x="98" y="129"/>
                  <a:pt x="92" y="139"/>
                  <a:pt x="70" y="143"/>
                </a:cubicBezTo>
                <a:cubicBezTo>
                  <a:pt x="58" y="145"/>
                  <a:pt x="45" y="145"/>
                  <a:pt x="33" y="142"/>
                </a:cubicBezTo>
                <a:cubicBezTo>
                  <a:pt x="6" y="136"/>
                  <a:pt x="0" y="115"/>
                  <a:pt x="21" y="98"/>
                </a:cubicBezTo>
                <a:cubicBezTo>
                  <a:pt x="34" y="87"/>
                  <a:pt x="36" y="75"/>
                  <a:pt x="34" y="60"/>
                </a:cubicBezTo>
                <a:cubicBezTo>
                  <a:pt x="33" y="51"/>
                  <a:pt x="34" y="43"/>
                  <a:pt x="34" y="35"/>
                </a:cubicBezTo>
                <a:cubicBezTo>
                  <a:pt x="35" y="13"/>
                  <a:pt x="45" y="0"/>
                  <a:pt x="61" y="1"/>
                </a:cubicBezTo>
                <a:cubicBezTo>
                  <a:pt x="75" y="2"/>
                  <a:pt x="85" y="16"/>
                  <a:pt x="84" y="37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664E0BB7-5A6D-4F74-ADA5-615CBF177787}"/>
              </a:ext>
            </a:extLst>
          </p:cNvPr>
          <p:cNvSpPr>
            <a:spLocks/>
          </p:cNvSpPr>
          <p:nvPr/>
        </p:nvSpPr>
        <p:spPr bwMode="auto">
          <a:xfrm>
            <a:off x="7604125" y="3321050"/>
            <a:ext cx="171450" cy="255588"/>
          </a:xfrm>
          <a:custGeom>
            <a:avLst/>
            <a:gdLst>
              <a:gd name="T0" fmla="*/ 83 w 97"/>
              <a:gd name="T1" fmla="*/ 42 h 145"/>
              <a:gd name="T2" fmla="*/ 90 w 97"/>
              <a:gd name="T3" fmla="*/ 115 h 145"/>
              <a:gd name="T4" fmla="*/ 75 w 97"/>
              <a:gd name="T5" fmla="*/ 141 h 145"/>
              <a:gd name="T6" fmla="*/ 31 w 97"/>
              <a:gd name="T7" fmla="*/ 142 h 145"/>
              <a:gd name="T8" fmla="*/ 20 w 97"/>
              <a:gd name="T9" fmla="*/ 98 h 145"/>
              <a:gd name="T10" fmla="*/ 34 w 97"/>
              <a:gd name="T11" fmla="*/ 58 h 145"/>
              <a:gd name="T12" fmla="*/ 35 w 97"/>
              <a:gd name="T13" fmla="*/ 24 h 145"/>
              <a:gd name="T14" fmla="*/ 60 w 97"/>
              <a:gd name="T15" fmla="*/ 1 h 145"/>
              <a:gd name="T16" fmla="*/ 83 w 97"/>
              <a:gd name="T17" fmla="*/ 28 h 145"/>
              <a:gd name="T18" fmla="*/ 83 w 97"/>
              <a:gd name="T19" fmla="*/ 4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7" h="145">
                <a:moveTo>
                  <a:pt x="83" y="42"/>
                </a:moveTo>
                <a:cubicBezTo>
                  <a:pt x="77" y="64"/>
                  <a:pt x="79" y="89"/>
                  <a:pt x="90" y="115"/>
                </a:cubicBezTo>
                <a:cubicBezTo>
                  <a:pt x="97" y="128"/>
                  <a:pt x="89" y="139"/>
                  <a:pt x="75" y="141"/>
                </a:cubicBezTo>
                <a:cubicBezTo>
                  <a:pt x="61" y="144"/>
                  <a:pt x="45" y="145"/>
                  <a:pt x="31" y="142"/>
                </a:cubicBezTo>
                <a:cubicBezTo>
                  <a:pt x="6" y="137"/>
                  <a:pt x="0" y="114"/>
                  <a:pt x="20" y="98"/>
                </a:cubicBezTo>
                <a:cubicBezTo>
                  <a:pt x="34" y="86"/>
                  <a:pt x="36" y="74"/>
                  <a:pt x="34" y="58"/>
                </a:cubicBezTo>
                <a:cubicBezTo>
                  <a:pt x="33" y="47"/>
                  <a:pt x="33" y="35"/>
                  <a:pt x="35" y="24"/>
                </a:cubicBezTo>
                <a:cubicBezTo>
                  <a:pt x="37" y="10"/>
                  <a:pt x="45" y="0"/>
                  <a:pt x="60" y="1"/>
                </a:cubicBezTo>
                <a:cubicBezTo>
                  <a:pt x="76" y="2"/>
                  <a:pt x="82" y="14"/>
                  <a:pt x="83" y="28"/>
                </a:cubicBezTo>
                <a:cubicBezTo>
                  <a:pt x="84" y="31"/>
                  <a:pt x="83" y="35"/>
                  <a:pt x="83" y="42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BBA86757-1075-4EBD-AB9D-6B376675428C}"/>
              </a:ext>
            </a:extLst>
          </p:cNvPr>
          <p:cNvSpPr>
            <a:spLocks/>
          </p:cNvSpPr>
          <p:nvPr/>
        </p:nvSpPr>
        <p:spPr bwMode="auto">
          <a:xfrm>
            <a:off x="8110538" y="3567113"/>
            <a:ext cx="157163" cy="255588"/>
          </a:xfrm>
          <a:custGeom>
            <a:avLst/>
            <a:gdLst>
              <a:gd name="T0" fmla="*/ 40 w 89"/>
              <a:gd name="T1" fmla="*/ 144 h 145"/>
              <a:gd name="T2" fmla="*/ 30 w 89"/>
              <a:gd name="T3" fmla="*/ 144 h 145"/>
              <a:gd name="T4" fmla="*/ 2 w 89"/>
              <a:gd name="T5" fmla="*/ 126 h 145"/>
              <a:gd name="T6" fmla="*/ 14 w 89"/>
              <a:gd name="T7" fmla="*/ 93 h 145"/>
              <a:gd name="T8" fmla="*/ 25 w 89"/>
              <a:gd name="T9" fmla="*/ 66 h 145"/>
              <a:gd name="T10" fmla="*/ 26 w 89"/>
              <a:gd name="T11" fmla="*/ 23 h 145"/>
              <a:gd name="T12" fmla="*/ 47 w 89"/>
              <a:gd name="T13" fmla="*/ 1 h 145"/>
              <a:gd name="T14" fmla="*/ 72 w 89"/>
              <a:gd name="T15" fmla="*/ 20 h 145"/>
              <a:gd name="T16" fmla="*/ 71 w 89"/>
              <a:gd name="T17" fmla="*/ 62 h 145"/>
              <a:gd name="T18" fmla="*/ 76 w 89"/>
              <a:gd name="T19" fmla="*/ 97 h 145"/>
              <a:gd name="T20" fmla="*/ 40 w 89"/>
              <a:gd name="T21" fmla="*/ 14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" h="145">
                <a:moveTo>
                  <a:pt x="40" y="144"/>
                </a:moveTo>
                <a:cubicBezTo>
                  <a:pt x="39" y="144"/>
                  <a:pt x="34" y="145"/>
                  <a:pt x="30" y="144"/>
                </a:cubicBezTo>
                <a:cubicBezTo>
                  <a:pt x="20" y="138"/>
                  <a:pt x="4" y="134"/>
                  <a:pt x="2" y="126"/>
                </a:cubicBezTo>
                <a:cubicBezTo>
                  <a:pt x="0" y="116"/>
                  <a:pt x="10" y="104"/>
                  <a:pt x="14" y="93"/>
                </a:cubicBezTo>
                <a:cubicBezTo>
                  <a:pt x="18" y="84"/>
                  <a:pt x="24" y="75"/>
                  <a:pt x="25" y="66"/>
                </a:cubicBezTo>
                <a:cubicBezTo>
                  <a:pt x="27" y="52"/>
                  <a:pt x="25" y="37"/>
                  <a:pt x="26" y="23"/>
                </a:cubicBezTo>
                <a:cubicBezTo>
                  <a:pt x="27" y="10"/>
                  <a:pt x="35" y="0"/>
                  <a:pt x="47" y="1"/>
                </a:cubicBezTo>
                <a:cubicBezTo>
                  <a:pt x="56" y="2"/>
                  <a:pt x="69" y="11"/>
                  <a:pt x="72" y="20"/>
                </a:cubicBezTo>
                <a:cubicBezTo>
                  <a:pt x="75" y="33"/>
                  <a:pt x="71" y="48"/>
                  <a:pt x="71" y="62"/>
                </a:cubicBezTo>
                <a:cubicBezTo>
                  <a:pt x="72" y="74"/>
                  <a:pt x="72" y="86"/>
                  <a:pt x="76" y="97"/>
                </a:cubicBezTo>
                <a:cubicBezTo>
                  <a:pt x="89" y="132"/>
                  <a:pt x="81" y="144"/>
                  <a:pt x="40" y="144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8017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8608CA-DBC5-4ADE-92DD-EBF00E30A5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253" y="1561269"/>
            <a:ext cx="3535580" cy="53090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463426" y="5372631"/>
            <a:ext cx="637898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2800" dirty="0">
                <a:solidFill>
                  <a:srgbClr val="12B7CF"/>
                </a:solidFill>
                <a:cs typeface="B Nazanin" panose="00000400000000000000" pitchFamily="2" charset="-78"/>
              </a:rPr>
              <a:t>لورم درد او دوست داشتنی است،</a:t>
            </a:r>
          </a:p>
          <a:p>
            <a:pPr algn="r" rtl="1"/>
            <a:r>
              <a:rPr lang="en-GB" altLang="ko-KR" sz="2800" dirty="0">
                <a:solidFill>
                  <a:srgbClr val="12B7CF"/>
                </a:solidFill>
                <a:cs typeface="B Nazanin" panose="00000400000000000000" pitchFamily="2" charset="-78"/>
              </a:rPr>
              <a:t>CU </a:t>
            </a:r>
            <a:r>
              <a:rPr lang="fa-IR" altLang="ko-KR" sz="2800" dirty="0">
                <a:solidFill>
                  <a:srgbClr val="12B7CF"/>
                </a:solidFill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2800" dirty="0">
              <a:solidFill>
                <a:srgbClr val="12B7CF"/>
              </a:solidFill>
              <a:cs typeface="B Nazanin" panose="000004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00800" y="1892769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LORE </a:t>
            </a:r>
            <a:r>
              <a:rPr lang="fa-IR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به خودی خود یک درد است، با استفاده از آن از فعالیت کامل جلوگیری می کند.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500800" y="3240260"/>
            <a:ext cx="3682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</a:r>
          </a:p>
          <a:p>
            <a:pPr algn="r" rtl="1"/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1" name="직사각형 2">
            <a:extLst>
              <a:ext uri="{FF2B5EF4-FFF2-40B4-BE49-F238E27FC236}">
                <a16:creationId xmlns:a16="http://schemas.microsoft.com/office/drawing/2014/main" id="{484303B2-233C-492F-9FA2-2F65F61E154D}"/>
              </a:ext>
            </a:extLst>
          </p:cNvPr>
          <p:cNvSpPr/>
          <p:nvPr/>
        </p:nvSpPr>
        <p:spPr>
          <a:xfrm>
            <a:off x="500800" y="4783499"/>
            <a:ext cx="4248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dirty="0">
                <a:solidFill>
                  <a:srgbClr val="0199DC"/>
                </a:solidFill>
                <a:cs typeface="B Nazanin" panose="00000400000000000000" pitchFamily="2" charset="-78"/>
              </a:rPr>
              <a:t>اطلاعات ارائه</a:t>
            </a:r>
            <a:endParaRPr lang="ko-KR" altLang="en-US" dirty="0">
              <a:solidFill>
                <a:srgbClr val="0199DC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0F1C92-945D-4C20-99C7-3A75953263FB}"/>
              </a:ext>
            </a:extLst>
          </p:cNvPr>
          <p:cNvSpPr txBox="1"/>
          <p:nvPr/>
        </p:nvSpPr>
        <p:spPr>
          <a:xfrm>
            <a:off x="500800" y="2620351"/>
            <a:ext cx="581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b="1" dirty="0">
                <a:solidFill>
                  <a:srgbClr val="0199DC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altLang="ko-KR" sz="1200" b="1" dirty="0">
              <a:solidFill>
                <a:srgbClr val="0199DC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0A1DC-39DB-4040-8D0E-38E00D5A54FC}"/>
              </a:ext>
            </a:extLst>
          </p:cNvPr>
          <p:cNvSpPr txBox="1"/>
          <p:nvPr/>
        </p:nvSpPr>
        <p:spPr>
          <a:xfrm>
            <a:off x="237163" y="134584"/>
            <a:ext cx="932688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6600" dirty="0">
                <a:solidFill>
                  <a:schemeClr val="bg1"/>
                </a:solidFill>
                <a:cs typeface="B Nazanin" panose="00000400000000000000" pitchFamily="2" charset="-78"/>
              </a:rPr>
              <a:t>اسلاید عالی</a:t>
            </a:r>
            <a:endParaRPr lang="ko-KR" altLang="en-US" sz="6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902"/>
          <a:stretch/>
        </p:blipFill>
        <p:spPr>
          <a:xfrm>
            <a:off x="6591264" y="518984"/>
            <a:ext cx="3708876" cy="6360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0F9832-8738-4050-B1C6-FF4425835473}"/>
              </a:ext>
            </a:extLst>
          </p:cNvPr>
          <p:cNvSpPr txBox="1"/>
          <p:nvPr/>
        </p:nvSpPr>
        <p:spPr>
          <a:xfrm>
            <a:off x="454028" y="3170223"/>
            <a:ext cx="538658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 algn="r" rtl="1">
              <a:buFont typeface="Wingdings" panose="05000000000000000000" pitchFamily="2" charset="2"/>
              <a:buChar char="ü"/>
            </a:pPr>
            <a:r>
              <a:rPr lang="fa-IR" altLang="ko-KR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B4155-E70B-422D-895E-E24D8650FBEA}"/>
              </a:ext>
            </a:extLst>
          </p:cNvPr>
          <p:cNvSpPr txBox="1"/>
          <p:nvPr/>
        </p:nvSpPr>
        <p:spPr>
          <a:xfrm>
            <a:off x="454028" y="3914350"/>
            <a:ext cx="538658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 algn="r" rtl="1">
              <a:buFont typeface="Wingdings" panose="05000000000000000000" pitchFamily="2" charset="2"/>
              <a:buChar char="ü"/>
            </a:pPr>
            <a:r>
              <a:rPr lang="fa-IR" altLang="ko-KR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C40FA-D410-472F-A025-89F400E8B89B}"/>
              </a:ext>
            </a:extLst>
          </p:cNvPr>
          <p:cNvSpPr txBox="1"/>
          <p:nvPr/>
        </p:nvSpPr>
        <p:spPr>
          <a:xfrm>
            <a:off x="574496" y="4542473"/>
            <a:ext cx="538658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 algn="r" rtl="1">
              <a:buFont typeface="Wingdings" panose="05000000000000000000" pitchFamily="2" charset="2"/>
              <a:buChar char="ü"/>
            </a:pPr>
            <a:r>
              <a:rPr lang="fa-IR" altLang="ko-KR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252E46-8654-43BB-BC8F-305B566530E0}"/>
              </a:ext>
            </a:extLst>
          </p:cNvPr>
          <p:cNvSpPr txBox="1"/>
          <p:nvPr/>
        </p:nvSpPr>
        <p:spPr>
          <a:xfrm>
            <a:off x="454027" y="5347085"/>
            <a:ext cx="538658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 algn="r" rtl="1">
              <a:buFont typeface="Wingdings" panose="05000000000000000000" pitchFamily="2" charset="2"/>
              <a:buChar char="ü"/>
            </a:pPr>
            <a:r>
              <a:rPr lang="fa-IR" altLang="ko-KR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677D1-0AF8-4FF5-B903-ACE733EB391D}"/>
              </a:ext>
            </a:extLst>
          </p:cNvPr>
          <p:cNvSpPr txBox="1"/>
          <p:nvPr/>
        </p:nvSpPr>
        <p:spPr>
          <a:xfrm>
            <a:off x="454027" y="162349"/>
            <a:ext cx="6944301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 rtl="1"/>
            <a:r>
              <a:rPr lang="fa-IR" altLang="ko-K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ما ایجاد می کنیم</a:t>
            </a:r>
          </a:p>
          <a:p>
            <a:pPr algn="r" rtl="1"/>
            <a:r>
              <a:rPr lang="fa-IR" altLang="ko-K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حرفه ای با کیفیت</a:t>
            </a:r>
          </a:p>
          <a:p>
            <a:pPr algn="r" rtl="1"/>
            <a:r>
              <a:rPr lang="fa-IR" altLang="ko-K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 </a:t>
            </a:r>
            <a:r>
              <a:rPr lang="en-US" altLang="ko-K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PPT</a:t>
            </a:r>
            <a:endParaRPr lang="ko-KR" alt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44DE3-4686-4D8B-88FB-63FBDB16023D}"/>
              </a:ext>
            </a:extLst>
          </p:cNvPr>
          <p:cNvSpPr txBox="1"/>
          <p:nvPr/>
        </p:nvSpPr>
        <p:spPr>
          <a:xfrm>
            <a:off x="304397" y="5814214"/>
            <a:ext cx="6317243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pPr algn="r" rtl="1"/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B Nazanin" panose="00000400000000000000" pitchFamily="2" charset="-78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B Nazanin" panose="00000400000000000000" pitchFamily="2" charset="-78"/>
              </a:rPr>
              <a:t>Get a modern PowerPoint  Presentation that is beautifully designed. 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312815B2-95C7-47DC-A2C0-C34522928FFA}"/>
              </a:ext>
            </a:extLst>
          </p:cNvPr>
          <p:cNvSpPr txBox="1">
            <a:spLocks/>
          </p:cNvSpPr>
          <p:nvPr/>
        </p:nvSpPr>
        <p:spPr>
          <a:xfrm>
            <a:off x="5840611" y="5818978"/>
            <a:ext cx="6238637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altLang="ko-KR" dirty="0">
                <a:solidFill>
                  <a:srgbClr val="00B0F0"/>
                </a:solidFill>
                <a:cs typeface="B Nazanin" panose="00000400000000000000" pitchFamily="2" charset="-78"/>
              </a:rPr>
              <a:t>نمونه کارها</a:t>
            </a:r>
          </a:p>
          <a:p>
            <a:pPr algn="r"/>
            <a:r>
              <a:rPr lang="fa-IR" altLang="ko-KR" dirty="0">
                <a:solidFill>
                  <a:srgbClr val="00B0F0"/>
                </a:solidFill>
                <a:cs typeface="B Nazanin" panose="00000400000000000000" pitchFamily="2" charset="-78"/>
              </a:rPr>
              <a:t>ارائه</a:t>
            </a:r>
            <a:endParaRPr lang="ko-KR" altLang="en-US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grpSp>
        <p:nvGrpSpPr>
          <p:cNvPr id="10" name="Group 21">
            <a:extLst>
              <a:ext uri="{FF2B5EF4-FFF2-40B4-BE49-F238E27FC236}">
                <a16:creationId xmlns:a16="http://schemas.microsoft.com/office/drawing/2014/main" id="{6F869DD5-B1E4-4AE9-94CE-F3BAFFB68224}"/>
              </a:ext>
            </a:extLst>
          </p:cNvPr>
          <p:cNvGrpSpPr/>
          <p:nvPr/>
        </p:nvGrpSpPr>
        <p:grpSpPr>
          <a:xfrm>
            <a:off x="454027" y="2031034"/>
            <a:ext cx="3987976" cy="775862"/>
            <a:chOff x="6324699" y="2356411"/>
            <a:chExt cx="2736305" cy="775862"/>
          </a:xfrm>
          <a:noFill/>
        </p:grpSpPr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52745ED8-B4FB-448F-948F-5D1D30AF978D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ارائه ساده</a:t>
              </a:r>
              <a:endParaRPr lang="ko-KR" altLang="en-US" sz="24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6F14BE40-4A31-42D8-80F1-12372974E6D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24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00025"/>
            <a:ext cx="12192000" cy="7762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rtl="1"/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 در اینجا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4294967295"/>
          </p:nvPr>
        </p:nvSpPr>
        <p:spPr>
          <a:xfrm>
            <a:off x="0" y="1004888"/>
            <a:ext cx="12192000" cy="419100"/>
          </a:xfrm>
          <a:prstGeom prst="rect">
            <a:avLst/>
          </a:prstGeom>
        </p:spPr>
        <p:txBody>
          <a:bodyPr/>
          <a:lstStyle/>
          <a:p>
            <a:pPr algn="ctr" rtl="1"/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 توانید نمودارهای پاورپوینت حرفه ای را استفاده کنید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09" name="TextBox 1308">
            <a:extLst>
              <a:ext uri="{FF2B5EF4-FFF2-40B4-BE49-F238E27FC236}">
                <a16:creationId xmlns:a16="http://schemas.microsoft.com/office/drawing/2014/main" id="{66B4F5F7-A360-4D14-829A-B53AD249D754}"/>
              </a:ext>
            </a:extLst>
          </p:cNvPr>
          <p:cNvSpPr txBox="1"/>
          <p:nvPr/>
        </p:nvSpPr>
        <p:spPr>
          <a:xfrm>
            <a:off x="2284249" y="2579553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B Nazanin" panose="00000400000000000000" pitchFamily="2" charset="-78"/>
              </a:rPr>
              <a:t>40</a:t>
            </a:r>
            <a:r>
              <a:rPr lang="en-US" altLang="ko-KR" sz="2800" b="1" dirty="0">
                <a:solidFill>
                  <a:schemeClr val="accent2"/>
                </a:solidFill>
                <a:cs typeface="B Nazanin" panose="00000400000000000000" pitchFamily="2" charset="-78"/>
              </a:rPr>
              <a:t>%</a:t>
            </a:r>
            <a:endParaRPr lang="ko-KR" altLang="en-US" sz="28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1310" name="TextBox 1309">
            <a:extLst>
              <a:ext uri="{FF2B5EF4-FFF2-40B4-BE49-F238E27FC236}">
                <a16:creationId xmlns:a16="http://schemas.microsoft.com/office/drawing/2014/main" id="{1C43DE85-4A85-4829-A0A1-DCE36BB102BC}"/>
              </a:ext>
            </a:extLst>
          </p:cNvPr>
          <p:cNvSpPr txBox="1"/>
          <p:nvPr/>
        </p:nvSpPr>
        <p:spPr>
          <a:xfrm>
            <a:off x="8717998" y="2579553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B Nazanin" panose="00000400000000000000" pitchFamily="2" charset="-78"/>
              </a:rPr>
              <a:t>50</a:t>
            </a:r>
            <a:r>
              <a:rPr lang="en-US" altLang="ko-KR" sz="2800" b="1" dirty="0">
                <a:solidFill>
                  <a:schemeClr val="accent1"/>
                </a:solidFill>
                <a:cs typeface="B Nazanin" panose="00000400000000000000" pitchFamily="2" charset="-78"/>
              </a:rPr>
              <a:t>%</a:t>
            </a:r>
            <a:endParaRPr lang="ko-KR" altLang="en-US" sz="28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1311" name="Group 1310">
            <a:extLst>
              <a:ext uri="{FF2B5EF4-FFF2-40B4-BE49-F238E27FC236}">
                <a16:creationId xmlns:a16="http://schemas.microsoft.com/office/drawing/2014/main" id="{D7580DD8-45CE-4D7A-868D-8F22535B5588}"/>
              </a:ext>
            </a:extLst>
          </p:cNvPr>
          <p:cNvGrpSpPr/>
          <p:nvPr/>
        </p:nvGrpSpPr>
        <p:grpSpPr>
          <a:xfrm>
            <a:off x="2284247" y="3574433"/>
            <a:ext cx="2360907" cy="1489698"/>
            <a:chOff x="803640" y="3362835"/>
            <a:chExt cx="2059657" cy="1117272"/>
          </a:xfrm>
        </p:grpSpPr>
        <p:sp>
          <p:nvSpPr>
            <p:cNvPr id="1312" name="TextBox 1311">
              <a:extLst>
                <a:ext uri="{FF2B5EF4-FFF2-40B4-BE49-F238E27FC236}">
                  <a16:creationId xmlns:a16="http://schemas.microsoft.com/office/drawing/2014/main" id="{9D5DC5FF-8942-46AA-99D0-2D71789DEC6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900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13" name="TextBox 1312">
              <a:extLst>
                <a:ext uri="{FF2B5EF4-FFF2-40B4-BE49-F238E27FC236}">
                  <a16:creationId xmlns:a16="http://schemas.microsoft.com/office/drawing/2014/main" id="{F4FF4DA6-8C2C-4175-85E5-4A89F35AF2E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314" name="Group 1313">
            <a:extLst>
              <a:ext uri="{FF2B5EF4-FFF2-40B4-BE49-F238E27FC236}">
                <a16:creationId xmlns:a16="http://schemas.microsoft.com/office/drawing/2014/main" id="{4B336322-D75B-488C-B94F-9F0E449CACB0}"/>
              </a:ext>
            </a:extLst>
          </p:cNvPr>
          <p:cNvGrpSpPr/>
          <p:nvPr/>
        </p:nvGrpSpPr>
        <p:grpSpPr>
          <a:xfrm>
            <a:off x="7546841" y="3574433"/>
            <a:ext cx="2360907" cy="1489698"/>
            <a:chOff x="803640" y="3362835"/>
            <a:chExt cx="2059657" cy="1117272"/>
          </a:xfrm>
        </p:grpSpPr>
        <p:sp>
          <p:nvSpPr>
            <p:cNvPr id="1315" name="TextBox 1314">
              <a:extLst>
                <a:ext uri="{FF2B5EF4-FFF2-40B4-BE49-F238E27FC236}">
                  <a16:creationId xmlns:a16="http://schemas.microsoft.com/office/drawing/2014/main" id="{623416AC-7287-4BDA-A1DB-3CC3B9266CC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900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16" name="TextBox 1315">
              <a:extLst>
                <a:ext uri="{FF2B5EF4-FFF2-40B4-BE49-F238E27FC236}">
                  <a16:creationId xmlns:a16="http://schemas.microsoft.com/office/drawing/2014/main" id="{8289779B-C5BB-4728-925D-7E6C36667C2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318" name="TextBox 1317">
            <a:extLst>
              <a:ext uri="{FF2B5EF4-FFF2-40B4-BE49-F238E27FC236}">
                <a16:creationId xmlns:a16="http://schemas.microsoft.com/office/drawing/2014/main" id="{7EEAD743-F5E0-4EE3-AA51-722E697D4278}"/>
              </a:ext>
            </a:extLst>
          </p:cNvPr>
          <p:cNvSpPr txBox="1"/>
          <p:nvPr/>
        </p:nvSpPr>
        <p:spPr>
          <a:xfrm>
            <a:off x="5032019" y="2248874"/>
            <a:ext cx="212796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ارائه پاورپوینت مدرنی را دریافت کنید که به زیبایی طراحی شده است.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319" name="Group 1318">
            <a:extLst>
              <a:ext uri="{FF2B5EF4-FFF2-40B4-BE49-F238E27FC236}">
                <a16:creationId xmlns:a16="http://schemas.microsoft.com/office/drawing/2014/main" id="{7565084B-9958-48CC-8411-08C9B00EFA13}"/>
              </a:ext>
            </a:extLst>
          </p:cNvPr>
          <p:cNvGrpSpPr>
            <a:grpSpLocks noChangeAspect="1"/>
          </p:cNvGrpSpPr>
          <p:nvPr/>
        </p:nvGrpSpPr>
        <p:grpSpPr>
          <a:xfrm>
            <a:off x="877084" y="1775189"/>
            <a:ext cx="1213731" cy="4330243"/>
            <a:chOff x="3303186" y="2057490"/>
            <a:chExt cx="1009050" cy="3600000"/>
          </a:xfrm>
        </p:grpSpPr>
        <p:sp>
          <p:nvSpPr>
            <p:cNvPr id="1320" name="Freeform 9">
              <a:extLst>
                <a:ext uri="{FF2B5EF4-FFF2-40B4-BE49-F238E27FC236}">
                  <a16:creationId xmlns:a16="http://schemas.microsoft.com/office/drawing/2014/main" id="{1645D465-81C5-4E30-8179-194B8E7DA0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21" name="Freeform 9">
              <a:extLst>
                <a:ext uri="{FF2B5EF4-FFF2-40B4-BE49-F238E27FC236}">
                  <a16:creationId xmlns:a16="http://schemas.microsoft.com/office/drawing/2014/main" id="{0EDBE2F8-A964-4E37-BB30-4EA2D926C4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22" name="Freeform 9">
              <a:extLst>
                <a:ext uri="{FF2B5EF4-FFF2-40B4-BE49-F238E27FC236}">
                  <a16:creationId xmlns:a16="http://schemas.microsoft.com/office/drawing/2014/main" id="{25896102-D23E-4E2B-8C00-F7B6B1F6D5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23" name="Freeform 9">
              <a:extLst>
                <a:ext uri="{FF2B5EF4-FFF2-40B4-BE49-F238E27FC236}">
                  <a16:creationId xmlns:a16="http://schemas.microsoft.com/office/drawing/2014/main" id="{6A14FF4E-AE5F-4431-9733-9A37E975ED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24" name="Freeform 9">
              <a:extLst>
                <a:ext uri="{FF2B5EF4-FFF2-40B4-BE49-F238E27FC236}">
                  <a16:creationId xmlns:a16="http://schemas.microsoft.com/office/drawing/2014/main" id="{075D52F5-3822-4152-9560-9C4E41731A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25" name="Freeform 9">
              <a:extLst>
                <a:ext uri="{FF2B5EF4-FFF2-40B4-BE49-F238E27FC236}">
                  <a16:creationId xmlns:a16="http://schemas.microsoft.com/office/drawing/2014/main" id="{FE8B7D5A-9518-4C9B-8114-486287A61B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26" name="Freeform 9">
              <a:extLst>
                <a:ext uri="{FF2B5EF4-FFF2-40B4-BE49-F238E27FC236}">
                  <a16:creationId xmlns:a16="http://schemas.microsoft.com/office/drawing/2014/main" id="{C84CDEF0-D368-4518-8A4A-C83BC98767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27" name="Freeform 9">
              <a:extLst>
                <a:ext uri="{FF2B5EF4-FFF2-40B4-BE49-F238E27FC236}">
                  <a16:creationId xmlns:a16="http://schemas.microsoft.com/office/drawing/2014/main" id="{2317091F-E044-4096-8CF0-687916DC41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28" name="Freeform 9">
              <a:extLst>
                <a:ext uri="{FF2B5EF4-FFF2-40B4-BE49-F238E27FC236}">
                  <a16:creationId xmlns:a16="http://schemas.microsoft.com/office/drawing/2014/main" id="{F4EF1DE6-3F29-4092-BBF4-B407625B51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329" name="Freeform 9">
              <a:extLst>
                <a:ext uri="{FF2B5EF4-FFF2-40B4-BE49-F238E27FC236}">
                  <a16:creationId xmlns:a16="http://schemas.microsoft.com/office/drawing/2014/main" id="{91568018-D5C2-4F96-BD27-AF18B3C4A4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330" name="Group 1329">
            <a:extLst>
              <a:ext uri="{FF2B5EF4-FFF2-40B4-BE49-F238E27FC236}">
                <a16:creationId xmlns:a16="http://schemas.microsoft.com/office/drawing/2014/main" id="{444B3FF2-D85B-4282-8CE6-67D06FFECF8E}"/>
              </a:ext>
            </a:extLst>
          </p:cNvPr>
          <p:cNvGrpSpPr>
            <a:grpSpLocks noChangeAspect="1"/>
          </p:cNvGrpSpPr>
          <p:nvPr/>
        </p:nvGrpSpPr>
        <p:grpSpPr>
          <a:xfrm>
            <a:off x="10159509" y="1739265"/>
            <a:ext cx="1242107" cy="4320000"/>
            <a:chOff x="1755471" y="2057490"/>
            <a:chExt cx="1035089" cy="3600000"/>
          </a:xfrm>
        </p:grpSpPr>
        <p:sp>
          <p:nvSpPr>
            <p:cNvPr id="1331" name="Freeform 18">
              <a:extLst>
                <a:ext uri="{FF2B5EF4-FFF2-40B4-BE49-F238E27FC236}">
                  <a16:creationId xmlns:a16="http://schemas.microsoft.com/office/drawing/2014/main" id="{F39479C4-4973-43EE-AC11-17D20124CF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32" name="Freeform 18">
              <a:extLst>
                <a:ext uri="{FF2B5EF4-FFF2-40B4-BE49-F238E27FC236}">
                  <a16:creationId xmlns:a16="http://schemas.microsoft.com/office/drawing/2014/main" id="{E54C6CC7-3015-4633-9E91-2E16AB0C4B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33" name="Freeform 18">
              <a:extLst>
                <a:ext uri="{FF2B5EF4-FFF2-40B4-BE49-F238E27FC236}">
                  <a16:creationId xmlns:a16="http://schemas.microsoft.com/office/drawing/2014/main" id="{2BB8F93F-51E9-4030-A7EE-F5A87BBD6E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34" name="Freeform 18">
              <a:extLst>
                <a:ext uri="{FF2B5EF4-FFF2-40B4-BE49-F238E27FC236}">
                  <a16:creationId xmlns:a16="http://schemas.microsoft.com/office/drawing/2014/main" id="{DCF76647-6EF6-4313-8740-5023A3DEEC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35" name="Freeform 18">
              <a:extLst>
                <a:ext uri="{FF2B5EF4-FFF2-40B4-BE49-F238E27FC236}">
                  <a16:creationId xmlns:a16="http://schemas.microsoft.com/office/drawing/2014/main" id="{9B20B4BD-5BF9-478B-A48C-95814880E2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336" name="Freeform 18">
              <a:extLst>
                <a:ext uri="{FF2B5EF4-FFF2-40B4-BE49-F238E27FC236}">
                  <a16:creationId xmlns:a16="http://schemas.microsoft.com/office/drawing/2014/main" id="{6EA55810-6B96-4B18-82AD-AF4D476726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37" name="Freeform 18">
              <a:extLst>
                <a:ext uri="{FF2B5EF4-FFF2-40B4-BE49-F238E27FC236}">
                  <a16:creationId xmlns:a16="http://schemas.microsoft.com/office/drawing/2014/main" id="{1E1BB6DB-D2F2-48E7-B6B6-663A99A181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38" name="Freeform 18">
              <a:extLst>
                <a:ext uri="{FF2B5EF4-FFF2-40B4-BE49-F238E27FC236}">
                  <a16:creationId xmlns:a16="http://schemas.microsoft.com/office/drawing/2014/main" id="{0992FBD8-E7AE-464F-B011-CE48B422D0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39" name="Freeform 18">
              <a:extLst>
                <a:ext uri="{FF2B5EF4-FFF2-40B4-BE49-F238E27FC236}">
                  <a16:creationId xmlns:a16="http://schemas.microsoft.com/office/drawing/2014/main" id="{F9E85DD2-8722-4A3B-8B50-45384D6EF1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340" name="Freeform 18">
              <a:extLst>
                <a:ext uri="{FF2B5EF4-FFF2-40B4-BE49-F238E27FC236}">
                  <a16:creationId xmlns:a16="http://schemas.microsoft.com/office/drawing/2014/main" id="{70F5BD6E-5D8B-4A06-A0AB-552314B70E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0990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00025"/>
            <a:ext cx="12192000" cy="7762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rtl="1"/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 در اینجا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6476EE-9FD2-4CEA-A6D9-0AD39ADF3D03}"/>
              </a:ext>
            </a:extLst>
          </p:cNvPr>
          <p:cNvSpPr txBox="1"/>
          <p:nvPr/>
        </p:nvSpPr>
        <p:spPr>
          <a:xfrm>
            <a:off x="0" y="6599761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B Nazanin" panose="00000400000000000000" pitchFamily="2" charset="-78"/>
                <a:hlinkClick r:id="rId2"/>
              </a:rPr>
              <a:t>www.free-powerpoint-templates-design.com</a:t>
            </a:r>
            <a:endParaRPr lang="ko-KR" altLang="en-US" sz="1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B6C508CA-85CA-4F39-86CE-A520A51BC137}"/>
              </a:ext>
            </a:extLst>
          </p:cNvPr>
          <p:cNvGrpSpPr>
            <a:grpSpLocks noChangeAspect="1"/>
          </p:cNvGrpSpPr>
          <p:nvPr/>
        </p:nvGrpSpPr>
        <p:grpSpPr>
          <a:xfrm>
            <a:off x="6303382" y="1788851"/>
            <a:ext cx="1210860" cy="4320000"/>
            <a:chOff x="3303186" y="2057490"/>
            <a:chExt cx="1009050" cy="3600000"/>
          </a:xfrm>
        </p:grpSpPr>
        <p:sp>
          <p:nvSpPr>
            <p:cNvPr id="534" name="Freeform 9">
              <a:extLst>
                <a:ext uri="{FF2B5EF4-FFF2-40B4-BE49-F238E27FC236}">
                  <a16:creationId xmlns:a16="http://schemas.microsoft.com/office/drawing/2014/main" id="{458CD176-DEF8-4992-8E58-68790A1448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35" name="Freeform 9">
              <a:extLst>
                <a:ext uri="{FF2B5EF4-FFF2-40B4-BE49-F238E27FC236}">
                  <a16:creationId xmlns:a16="http://schemas.microsoft.com/office/drawing/2014/main" id="{A8DA1BE1-C843-4319-9051-AA8F22253B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36" name="Freeform 9">
              <a:extLst>
                <a:ext uri="{FF2B5EF4-FFF2-40B4-BE49-F238E27FC236}">
                  <a16:creationId xmlns:a16="http://schemas.microsoft.com/office/drawing/2014/main" id="{067613DB-0B33-41DA-9390-0975B9E13E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37" name="Freeform 9">
              <a:extLst>
                <a:ext uri="{FF2B5EF4-FFF2-40B4-BE49-F238E27FC236}">
                  <a16:creationId xmlns:a16="http://schemas.microsoft.com/office/drawing/2014/main" id="{C31B0700-2385-416E-98C0-AC685C2BC7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38" name="Freeform 9">
              <a:extLst>
                <a:ext uri="{FF2B5EF4-FFF2-40B4-BE49-F238E27FC236}">
                  <a16:creationId xmlns:a16="http://schemas.microsoft.com/office/drawing/2014/main" id="{F6A54662-E1D7-4BDA-8944-97CC65E56C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39" name="Freeform 9">
              <a:extLst>
                <a:ext uri="{FF2B5EF4-FFF2-40B4-BE49-F238E27FC236}">
                  <a16:creationId xmlns:a16="http://schemas.microsoft.com/office/drawing/2014/main" id="{59891997-2685-4E41-8270-8AD3C278AE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40" name="Freeform 9">
              <a:extLst>
                <a:ext uri="{FF2B5EF4-FFF2-40B4-BE49-F238E27FC236}">
                  <a16:creationId xmlns:a16="http://schemas.microsoft.com/office/drawing/2014/main" id="{FDB01E5B-221B-4CA5-B28B-BFBC2F2D3A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41" name="Freeform 9">
              <a:extLst>
                <a:ext uri="{FF2B5EF4-FFF2-40B4-BE49-F238E27FC236}">
                  <a16:creationId xmlns:a16="http://schemas.microsoft.com/office/drawing/2014/main" id="{C25BC484-8C95-4765-BAF4-3DF30E7C32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42" name="Freeform 9">
              <a:extLst>
                <a:ext uri="{FF2B5EF4-FFF2-40B4-BE49-F238E27FC236}">
                  <a16:creationId xmlns:a16="http://schemas.microsoft.com/office/drawing/2014/main" id="{225B3825-E3F5-4DFC-98A1-E4F926038C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43" name="Freeform 9">
              <a:extLst>
                <a:ext uri="{FF2B5EF4-FFF2-40B4-BE49-F238E27FC236}">
                  <a16:creationId xmlns:a16="http://schemas.microsoft.com/office/drawing/2014/main" id="{58BA15C2-746D-45D7-880D-9A552D8707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A233CD5D-ADD5-4B31-98AC-B1DF725C158D}"/>
              </a:ext>
            </a:extLst>
          </p:cNvPr>
          <p:cNvGrpSpPr>
            <a:grpSpLocks noChangeAspect="1"/>
          </p:cNvGrpSpPr>
          <p:nvPr/>
        </p:nvGrpSpPr>
        <p:grpSpPr>
          <a:xfrm>
            <a:off x="4677761" y="1802400"/>
            <a:ext cx="1242107" cy="4320000"/>
            <a:chOff x="1755471" y="2057490"/>
            <a:chExt cx="1035089" cy="3600000"/>
          </a:xfrm>
        </p:grpSpPr>
        <p:sp>
          <p:nvSpPr>
            <p:cNvPr id="545" name="Freeform 18">
              <a:extLst>
                <a:ext uri="{FF2B5EF4-FFF2-40B4-BE49-F238E27FC236}">
                  <a16:creationId xmlns:a16="http://schemas.microsoft.com/office/drawing/2014/main" id="{FDFF1417-0D6F-4591-B3AF-75146A761B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46" name="Freeform 18">
              <a:extLst>
                <a:ext uri="{FF2B5EF4-FFF2-40B4-BE49-F238E27FC236}">
                  <a16:creationId xmlns:a16="http://schemas.microsoft.com/office/drawing/2014/main" id="{AE18D0F5-D6D0-40CF-A4D6-B12E8D56F8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47" name="Freeform 18">
              <a:extLst>
                <a:ext uri="{FF2B5EF4-FFF2-40B4-BE49-F238E27FC236}">
                  <a16:creationId xmlns:a16="http://schemas.microsoft.com/office/drawing/2014/main" id="{AEDB5EFF-BD40-4257-81C5-1674B9C291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48" name="Freeform 18">
              <a:extLst>
                <a:ext uri="{FF2B5EF4-FFF2-40B4-BE49-F238E27FC236}">
                  <a16:creationId xmlns:a16="http://schemas.microsoft.com/office/drawing/2014/main" id="{1BF1AC0E-9E7C-4016-897A-92E7A1B30D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49" name="Freeform 18">
              <a:extLst>
                <a:ext uri="{FF2B5EF4-FFF2-40B4-BE49-F238E27FC236}">
                  <a16:creationId xmlns:a16="http://schemas.microsoft.com/office/drawing/2014/main" id="{EC3A30D1-B8E0-4C5D-A00C-408ED9A732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50" name="Freeform 18">
              <a:extLst>
                <a:ext uri="{FF2B5EF4-FFF2-40B4-BE49-F238E27FC236}">
                  <a16:creationId xmlns:a16="http://schemas.microsoft.com/office/drawing/2014/main" id="{76050125-7FF6-4E31-8A2C-0D6D5F647A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51" name="Freeform 18">
              <a:extLst>
                <a:ext uri="{FF2B5EF4-FFF2-40B4-BE49-F238E27FC236}">
                  <a16:creationId xmlns:a16="http://schemas.microsoft.com/office/drawing/2014/main" id="{FA2700E1-1CB1-493A-B467-64E9F0D4D3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52" name="Freeform 18">
              <a:extLst>
                <a:ext uri="{FF2B5EF4-FFF2-40B4-BE49-F238E27FC236}">
                  <a16:creationId xmlns:a16="http://schemas.microsoft.com/office/drawing/2014/main" id="{2819C295-B872-4114-AD23-B1220F3123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53" name="Freeform 18">
              <a:extLst>
                <a:ext uri="{FF2B5EF4-FFF2-40B4-BE49-F238E27FC236}">
                  <a16:creationId xmlns:a16="http://schemas.microsoft.com/office/drawing/2014/main" id="{43032354-E3B7-4526-87DC-398449ECBD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54" name="Freeform 18">
              <a:extLst>
                <a:ext uri="{FF2B5EF4-FFF2-40B4-BE49-F238E27FC236}">
                  <a16:creationId xmlns:a16="http://schemas.microsoft.com/office/drawing/2014/main" id="{FD48B777-7B3F-4503-8EFF-22CFCC89BC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555" name="Group 554">
            <a:extLst>
              <a:ext uri="{FF2B5EF4-FFF2-40B4-BE49-F238E27FC236}">
                <a16:creationId xmlns:a16="http://schemas.microsoft.com/office/drawing/2014/main" id="{B4DFBBC2-E369-4ACF-9E88-184197DB5F83}"/>
              </a:ext>
            </a:extLst>
          </p:cNvPr>
          <p:cNvGrpSpPr/>
          <p:nvPr/>
        </p:nvGrpSpPr>
        <p:grpSpPr>
          <a:xfrm>
            <a:off x="7694961" y="1788851"/>
            <a:ext cx="2181027" cy="4320000"/>
            <a:chOff x="7715447" y="1788851"/>
            <a:chExt cx="2181027" cy="4320000"/>
          </a:xfrm>
        </p:grpSpPr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9CDA0800-B76A-452C-9E98-88197CCA6DDB}"/>
                </a:ext>
              </a:extLst>
            </p:cNvPr>
            <p:cNvSpPr/>
            <p:nvPr/>
          </p:nvSpPr>
          <p:spPr>
            <a:xfrm>
              <a:off x="7715447" y="5285891"/>
              <a:ext cx="1952428" cy="8229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EC1A3E4D-CF45-4F43-8F30-17824C0822B5}"/>
                </a:ext>
              </a:extLst>
            </p:cNvPr>
            <p:cNvSpPr/>
            <p:nvPr/>
          </p:nvSpPr>
          <p:spPr>
            <a:xfrm>
              <a:off x="7715448" y="4411631"/>
              <a:ext cx="1476176" cy="8229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C9E556B8-253A-4EEA-90F1-961F245DAA43}"/>
                </a:ext>
              </a:extLst>
            </p:cNvPr>
            <p:cNvSpPr/>
            <p:nvPr/>
          </p:nvSpPr>
          <p:spPr>
            <a:xfrm>
              <a:off x="7715448" y="3537371"/>
              <a:ext cx="1210860" cy="8229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B17F7ED0-E0B8-4DE6-81F0-154DC3DE43CD}"/>
                </a:ext>
              </a:extLst>
            </p:cNvPr>
            <p:cNvSpPr/>
            <p:nvPr/>
          </p:nvSpPr>
          <p:spPr>
            <a:xfrm>
              <a:off x="7715447" y="2663111"/>
              <a:ext cx="2181027" cy="8229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F2B3C7D1-A4F8-4008-9755-A36445A8E73F}"/>
                </a:ext>
              </a:extLst>
            </p:cNvPr>
            <p:cNvSpPr/>
            <p:nvPr/>
          </p:nvSpPr>
          <p:spPr>
            <a:xfrm>
              <a:off x="7715447" y="1788851"/>
              <a:ext cx="1476177" cy="8229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61" name="Oval 6">
              <a:extLst>
                <a:ext uri="{FF2B5EF4-FFF2-40B4-BE49-F238E27FC236}">
                  <a16:creationId xmlns:a16="http://schemas.microsoft.com/office/drawing/2014/main" id="{DB7AB6F1-3280-474D-8E94-81D949C8D068}"/>
                </a:ext>
              </a:extLst>
            </p:cNvPr>
            <p:cNvSpPr/>
            <p:nvPr/>
          </p:nvSpPr>
          <p:spPr>
            <a:xfrm>
              <a:off x="7953314" y="4673946"/>
              <a:ext cx="248096" cy="344101"/>
            </a:xfrm>
            <a:custGeom>
              <a:avLst/>
              <a:gdLst/>
              <a:ahLst/>
              <a:cxnLst/>
              <a:rect l="l" t="t" r="r" b="b"/>
              <a:pathLst>
                <a:path w="2592288" h="3595425">
                  <a:moveTo>
                    <a:pt x="870999" y="2240632"/>
                  </a:moveTo>
                  <a:cubicBezTo>
                    <a:pt x="950537" y="2240632"/>
                    <a:pt x="1015015" y="2305110"/>
                    <a:pt x="1015015" y="2384648"/>
                  </a:cubicBezTo>
                  <a:cubicBezTo>
                    <a:pt x="1015015" y="2464186"/>
                    <a:pt x="950537" y="2528664"/>
                    <a:pt x="870999" y="2528664"/>
                  </a:cubicBezTo>
                  <a:cubicBezTo>
                    <a:pt x="791461" y="2528664"/>
                    <a:pt x="726983" y="2464186"/>
                    <a:pt x="726983" y="2384648"/>
                  </a:cubicBezTo>
                  <a:cubicBezTo>
                    <a:pt x="726983" y="2305110"/>
                    <a:pt x="791461" y="2240632"/>
                    <a:pt x="870999" y="2240632"/>
                  </a:cubicBezTo>
                  <a:close/>
                  <a:moveTo>
                    <a:pt x="1759854" y="2227895"/>
                  </a:moveTo>
                  <a:cubicBezTo>
                    <a:pt x="1839392" y="2227895"/>
                    <a:pt x="1903870" y="2292373"/>
                    <a:pt x="1903870" y="2371911"/>
                  </a:cubicBezTo>
                  <a:cubicBezTo>
                    <a:pt x="1903870" y="2451449"/>
                    <a:pt x="1839392" y="2515927"/>
                    <a:pt x="1759854" y="2515927"/>
                  </a:cubicBezTo>
                  <a:cubicBezTo>
                    <a:pt x="1680316" y="2515927"/>
                    <a:pt x="1615838" y="2451449"/>
                    <a:pt x="1615838" y="2371911"/>
                  </a:cubicBezTo>
                  <a:cubicBezTo>
                    <a:pt x="1615838" y="2292373"/>
                    <a:pt x="1680316" y="2227895"/>
                    <a:pt x="1759854" y="2227895"/>
                  </a:cubicBezTo>
                  <a:close/>
                  <a:moveTo>
                    <a:pt x="1385123" y="1589204"/>
                  </a:moveTo>
                  <a:cubicBezTo>
                    <a:pt x="1235448" y="1804770"/>
                    <a:pt x="983409" y="1987450"/>
                    <a:pt x="670898" y="2082426"/>
                  </a:cubicBezTo>
                  <a:cubicBezTo>
                    <a:pt x="545594" y="2120508"/>
                    <a:pt x="420523" y="2141464"/>
                    <a:pt x="299833" y="2145821"/>
                  </a:cubicBezTo>
                  <a:cubicBezTo>
                    <a:pt x="293883" y="2197691"/>
                    <a:pt x="291256" y="2250593"/>
                    <a:pt x="291256" y="2304257"/>
                  </a:cubicBezTo>
                  <a:cubicBezTo>
                    <a:pt x="291256" y="2561778"/>
                    <a:pt x="351754" y="2801757"/>
                    <a:pt x="458741" y="3002075"/>
                  </a:cubicBezTo>
                  <a:cubicBezTo>
                    <a:pt x="529567" y="3115246"/>
                    <a:pt x="618653" y="3214138"/>
                    <a:pt x="722047" y="3294447"/>
                  </a:cubicBezTo>
                  <a:cubicBezTo>
                    <a:pt x="1092770" y="3582399"/>
                    <a:pt x="1578397" y="3579277"/>
                    <a:pt x="1946318" y="3286578"/>
                  </a:cubicBezTo>
                  <a:cubicBezTo>
                    <a:pt x="2091328" y="3171216"/>
                    <a:pt x="2207419" y="3019100"/>
                    <a:pt x="2286822" y="2844777"/>
                  </a:cubicBezTo>
                  <a:cubicBezTo>
                    <a:pt x="2284502" y="2848849"/>
                    <a:pt x="2281748" y="2852602"/>
                    <a:pt x="2278979" y="2856339"/>
                  </a:cubicBezTo>
                  <a:cubicBezTo>
                    <a:pt x="2343860" y="2689176"/>
                    <a:pt x="2379488" y="2501882"/>
                    <a:pt x="2379488" y="2304257"/>
                  </a:cubicBezTo>
                  <a:cubicBezTo>
                    <a:pt x="2379488" y="2262538"/>
                    <a:pt x="2377900" y="2221280"/>
                    <a:pt x="2374588" y="2180585"/>
                  </a:cubicBezTo>
                  <a:cubicBezTo>
                    <a:pt x="2341200" y="2184217"/>
                    <a:pt x="2307260" y="2185947"/>
                    <a:pt x="2272888" y="2185947"/>
                  </a:cubicBezTo>
                  <a:cubicBezTo>
                    <a:pt x="1859976" y="2185947"/>
                    <a:pt x="1509412" y="1936254"/>
                    <a:pt x="1385123" y="1589204"/>
                  </a:cubicBezTo>
                  <a:close/>
                  <a:moveTo>
                    <a:pt x="2224145" y="817691"/>
                  </a:moveTo>
                  <a:cubicBezTo>
                    <a:pt x="2452178" y="1089656"/>
                    <a:pt x="2592288" y="1461843"/>
                    <a:pt x="2592288" y="1872209"/>
                  </a:cubicBezTo>
                  <a:cubicBezTo>
                    <a:pt x="2592288" y="2083963"/>
                    <a:pt x="2554981" y="2285550"/>
                    <a:pt x="2486261" y="2467958"/>
                  </a:cubicBezTo>
                  <a:cubicBezTo>
                    <a:pt x="2437526" y="2827783"/>
                    <a:pt x="2259828" y="3152427"/>
                    <a:pt x="1991281" y="3361857"/>
                  </a:cubicBezTo>
                  <a:cubicBezTo>
                    <a:pt x="1595877" y="3670219"/>
                    <a:pt x="1076253" y="3673514"/>
                    <a:pt x="677879" y="3370184"/>
                  </a:cubicBezTo>
                  <a:cubicBezTo>
                    <a:pt x="472114" y="3213511"/>
                    <a:pt x="318260" y="2989555"/>
                    <a:pt x="232965" y="2733276"/>
                  </a:cubicBezTo>
                  <a:cubicBezTo>
                    <a:pt x="85435" y="2489818"/>
                    <a:pt x="0" y="2192654"/>
                    <a:pt x="0" y="1872209"/>
                  </a:cubicBezTo>
                  <a:cubicBezTo>
                    <a:pt x="0" y="1486264"/>
                    <a:pt x="123931" y="1134089"/>
                    <a:pt x="329099" y="867811"/>
                  </a:cubicBezTo>
                  <a:lnTo>
                    <a:pt x="414466" y="1209281"/>
                  </a:lnTo>
                  <a:cubicBezTo>
                    <a:pt x="610745" y="1098779"/>
                    <a:pt x="921204" y="1028655"/>
                    <a:pt x="1270356" y="1028655"/>
                  </a:cubicBezTo>
                  <a:cubicBezTo>
                    <a:pt x="1619508" y="1028655"/>
                    <a:pt x="1929967" y="1098779"/>
                    <a:pt x="2126247" y="1209281"/>
                  </a:cubicBezTo>
                  <a:close/>
                  <a:moveTo>
                    <a:pt x="1134068" y="137031"/>
                  </a:moveTo>
                  <a:lnTo>
                    <a:pt x="1134068" y="342781"/>
                  </a:lnTo>
                  <a:lnTo>
                    <a:pt x="928318" y="342781"/>
                  </a:lnTo>
                  <a:lnTo>
                    <a:pt x="928318" y="579353"/>
                  </a:lnTo>
                  <a:lnTo>
                    <a:pt x="1134068" y="579353"/>
                  </a:lnTo>
                  <a:lnTo>
                    <a:pt x="1134068" y="785103"/>
                  </a:lnTo>
                  <a:lnTo>
                    <a:pt x="1406644" y="785103"/>
                  </a:lnTo>
                  <a:lnTo>
                    <a:pt x="1406644" y="579353"/>
                  </a:lnTo>
                  <a:lnTo>
                    <a:pt x="1612394" y="579353"/>
                  </a:lnTo>
                  <a:lnTo>
                    <a:pt x="1612394" y="342781"/>
                  </a:lnTo>
                  <a:lnTo>
                    <a:pt x="1406644" y="342781"/>
                  </a:lnTo>
                  <a:lnTo>
                    <a:pt x="1406644" y="137031"/>
                  </a:lnTo>
                  <a:close/>
                  <a:moveTo>
                    <a:pt x="1270358" y="0"/>
                  </a:moveTo>
                  <a:cubicBezTo>
                    <a:pt x="1758583" y="0"/>
                    <a:pt x="2164129" y="148411"/>
                    <a:pt x="2243382" y="343873"/>
                  </a:cubicBezTo>
                  <a:lnTo>
                    <a:pt x="2243381" y="343873"/>
                  </a:lnTo>
                  <a:lnTo>
                    <a:pt x="2053540" y="1095979"/>
                  </a:lnTo>
                  <a:cubicBezTo>
                    <a:pt x="1873934" y="995831"/>
                    <a:pt x="1589848" y="932277"/>
                    <a:pt x="1270356" y="932277"/>
                  </a:cubicBezTo>
                  <a:cubicBezTo>
                    <a:pt x="950864" y="932277"/>
                    <a:pt x="666778" y="995831"/>
                    <a:pt x="487172" y="1095979"/>
                  </a:cubicBezTo>
                  <a:lnTo>
                    <a:pt x="297331" y="343873"/>
                  </a:lnTo>
                  <a:lnTo>
                    <a:pt x="297333" y="343873"/>
                  </a:lnTo>
                  <a:cubicBezTo>
                    <a:pt x="376586" y="148411"/>
                    <a:pt x="782132" y="0"/>
                    <a:pt x="12703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62" name="Round Same Side Corner Rectangle 3">
              <a:extLst>
                <a:ext uri="{FF2B5EF4-FFF2-40B4-BE49-F238E27FC236}">
                  <a16:creationId xmlns:a16="http://schemas.microsoft.com/office/drawing/2014/main" id="{BC0A2BCF-B411-4AE9-B012-2E61FA6E719F}"/>
                </a:ext>
              </a:extLst>
            </p:cNvPr>
            <p:cNvSpPr/>
            <p:nvPr/>
          </p:nvSpPr>
          <p:spPr>
            <a:xfrm rot="10800000" flipH="1">
              <a:off x="7943019" y="5547257"/>
              <a:ext cx="302975" cy="301914"/>
            </a:xfrm>
            <a:custGeom>
              <a:avLst/>
              <a:gdLst/>
              <a:ahLst/>
              <a:cxnLst/>
              <a:rect l="l" t="t" r="r" b="b"/>
              <a:pathLst>
                <a:path w="3974354" h="3960441">
                  <a:moveTo>
                    <a:pt x="2479094" y="2176758"/>
                  </a:moveTo>
                  <a:lnTo>
                    <a:pt x="1505494" y="2176758"/>
                  </a:lnTo>
                  <a:lnTo>
                    <a:pt x="452687" y="932202"/>
                  </a:lnTo>
                  <a:cubicBezTo>
                    <a:pt x="416690" y="904368"/>
                    <a:pt x="386967" y="869252"/>
                    <a:pt x="365331" y="828935"/>
                  </a:cubicBezTo>
                  <a:lnTo>
                    <a:pt x="351150" y="812172"/>
                  </a:lnTo>
                  <a:lnTo>
                    <a:pt x="356232" y="812172"/>
                  </a:lnTo>
                  <a:cubicBezTo>
                    <a:pt x="326255" y="758500"/>
                    <a:pt x="310210" y="696547"/>
                    <a:pt x="310210" y="630847"/>
                  </a:cubicBezTo>
                  <a:lnTo>
                    <a:pt x="310210" y="494902"/>
                  </a:lnTo>
                  <a:cubicBezTo>
                    <a:pt x="310210" y="351890"/>
                    <a:pt x="426144" y="235956"/>
                    <a:pt x="569156" y="235956"/>
                  </a:cubicBezTo>
                  <a:lnTo>
                    <a:pt x="3405201" y="235956"/>
                  </a:lnTo>
                  <a:cubicBezTo>
                    <a:pt x="3548213" y="235956"/>
                    <a:pt x="3664147" y="351890"/>
                    <a:pt x="3664147" y="494902"/>
                  </a:cubicBezTo>
                  <a:lnTo>
                    <a:pt x="3664147" y="630847"/>
                  </a:lnTo>
                  <a:cubicBezTo>
                    <a:pt x="3664147" y="696547"/>
                    <a:pt x="3648102" y="758500"/>
                    <a:pt x="3618125" y="812172"/>
                  </a:cubicBezTo>
                  <a:lnTo>
                    <a:pt x="3633438" y="812172"/>
                  </a:lnTo>
                  <a:close/>
                  <a:moveTo>
                    <a:pt x="2377107" y="3672408"/>
                  </a:moveTo>
                  <a:lnTo>
                    <a:pt x="2377107" y="2447804"/>
                  </a:lnTo>
                  <a:lnTo>
                    <a:pt x="3735479" y="805811"/>
                  </a:lnTo>
                  <a:lnTo>
                    <a:pt x="3722860" y="805811"/>
                  </a:lnTo>
                  <a:cubicBezTo>
                    <a:pt x="3765801" y="737693"/>
                    <a:pt x="3789650" y="656896"/>
                    <a:pt x="3789650" y="570528"/>
                  </a:cubicBezTo>
                  <a:lnTo>
                    <a:pt x="3789650" y="412481"/>
                  </a:lnTo>
                  <a:cubicBezTo>
                    <a:pt x="3789650" y="246218"/>
                    <a:pt x="3654868" y="111436"/>
                    <a:pt x="3488605" y="111436"/>
                  </a:cubicBezTo>
                  <a:lnTo>
                    <a:pt x="467214" y="111436"/>
                  </a:lnTo>
                  <a:cubicBezTo>
                    <a:pt x="300951" y="111436"/>
                    <a:pt x="166169" y="246218"/>
                    <a:pt x="166169" y="412481"/>
                  </a:cubicBezTo>
                  <a:lnTo>
                    <a:pt x="166169" y="570527"/>
                  </a:lnTo>
                  <a:cubicBezTo>
                    <a:pt x="166169" y="715183"/>
                    <a:pt x="233072" y="844212"/>
                    <a:pt x="338922" y="926745"/>
                  </a:cubicBezTo>
                  <a:lnTo>
                    <a:pt x="1585536" y="2433646"/>
                  </a:lnTo>
                  <a:lnTo>
                    <a:pt x="1585536" y="3672408"/>
                  </a:lnTo>
                  <a:close/>
                  <a:moveTo>
                    <a:pt x="2606109" y="3960441"/>
                  </a:moveTo>
                  <a:lnTo>
                    <a:pt x="1397478" y="3960441"/>
                  </a:lnTo>
                  <a:cubicBezTo>
                    <a:pt x="1333543" y="3960441"/>
                    <a:pt x="1281713" y="3900944"/>
                    <a:pt x="1281713" y="3827550"/>
                  </a:cubicBezTo>
                  <a:lnTo>
                    <a:pt x="1281714" y="3827550"/>
                  </a:lnTo>
                  <a:cubicBezTo>
                    <a:pt x="1281714" y="3754157"/>
                    <a:pt x="1333544" y="3694659"/>
                    <a:pt x="1397479" y="3694659"/>
                  </a:cubicBezTo>
                  <a:lnTo>
                    <a:pt x="1459569" y="3694659"/>
                  </a:lnTo>
                  <a:lnTo>
                    <a:pt x="1459569" y="2562641"/>
                  </a:lnTo>
                  <a:lnTo>
                    <a:pt x="1459264" y="2562641"/>
                  </a:lnTo>
                  <a:lnTo>
                    <a:pt x="181140" y="958944"/>
                  </a:lnTo>
                  <a:cubicBezTo>
                    <a:pt x="70395" y="862399"/>
                    <a:pt x="0" y="709284"/>
                    <a:pt x="0" y="537296"/>
                  </a:cubicBezTo>
                  <a:lnTo>
                    <a:pt x="0" y="352326"/>
                  </a:lnTo>
                  <a:cubicBezTo>
                    <a:pt x="0" y="157742"/>
                    <a:pt x="137413" y="0"/>
                    <a:pt x="306921" y="0"/>
                  </a:cubicBezTo>
                  <a:lnTo>
                    <a:pt x="3667433" y="0"/>
                  </a:lnTo>
                  <a:cubicBezTo>
                    <a:pt x="3836941" y="0"/>
                    <a:pt x="3974354" y="157742"/>
                    <a:pt x="3974354" y="352326"/>
                  </a:cubicBezTo>
                  <a:lnTo>
                    <a:pt x="3974354" y="537296"/>
                  </a:lnTo>
                  <a:cubicBezTo>
                    <a:pt x="3974354" y="707106"/>
                    <a:pt x="3905732" y="858516"/>
                    <a:pt x="3797273" y="955099"/>
                  </a:cubicBezTo>
                  <a:lnTo>
                    <a:pt x="2516085" y="2562641"/>
                  </a:lnTo>
                  <a:lnTo>
                    <a:pt x="2514788" y="2562641"/>
                  </a:lnTo>
                  <a:lnTo>
                    <a:pt x="2514788" y="3694660"/>
                  </a:lnTo>
                  <a:lnTo>
                    <a:pt x="2606109" y="3694660"/>
                  </a:lnTo>
                  <a:cubicBezTo>
                    <a:pt x="2670044" y="3694660"/>
                    <a:pt x="2721874" y="3754158"/>
                    <a:pt x="2721874" y="3827551"/>
                  </a:cubicBezTo>
                  <a:cubicBezTo>
                    <a:pt x="2721874" y="3900944"/>
                    <a:pt x="2670044" y="3960441"/>
                    <a:pt x="2606109" y="39604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63" name="Rounded Rectangle 3">
              <a:extLst>
                <a:ext uri="{FF2B5EF4-FFF2-40B4-BE49-F238E27FC236}">
                  <a16:creationId xmlns:a16="http://schemas.microsoft.com/office/drawing/2014/main" id="{8FDF61E9-1E4B-4C21-B2F9-92AA14C3BFB4}"/>
                </a:ext>
              </a:extLst>
            </p:cNvPr>
            <p:cNvSpPr/>
            <p:nvPr/>
          </p:nvSpPr>
          <p:spPr>
            <a:xfrm>
              <a:off x="7951278" y="3760155"/>
              <a:ext cx="261897" cy="369241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64" name="Rounded Rectangle 3">
              <a:extLst>
                <a:ext uri="{FF2B5EF4-FFF2-40B4-BE49-F238E27FC236}">
                  <a16:creationId xmlns:a16="http://schemas.microsoft.com/office/drawing/2014/main" id="{AD480278-BEF0-4DCD-9B85-7E5366DACB57}"/>
                </a:ext>
              </a:extLst>
            </p:cNvPr>
            <p:cNvSpPr/>
            <p:nvPr/>
          </p:nvSpPr>
          <p:spPr>
            <a:xfrm>
              <a:off x="7966921" y="2902398"/>
              <a:ext cx="234489" cy="369241"/>
            </a:xfrm>
            <a:custGeom>
              <a:avLst/>
              <a:gdLst/>
              <a:ahLst/>
              <a:cxnLst/>
              <a:rect l="l" t="t" r="r" b="b"/>
              <a:pathLst>
                <a:path w="2518668" h="3966044">
                  <a:moveTo>
                    <a:pt x="1247104" y="1675381"/>
                  </a:moveTo>
                  <a:cubicBezTo>
                    <a:pt x="1157133" y="1675381"/>
                    <a:pt x="1084196" y="1748460"/>
                    <a:pt x="1084196" y="1838607"/>
                  </a:cubicBezTo>
                  <a:lnTo>
                    <a:pt x="1084196" y="2052497"/>
                  </a:lnTo>
                  <a:lnTo>
                    <a:pt x="868740" y="2052497"/>
                  </a:lnTo>
                  <a:cubicBezTo>
                    <a:pt x="778769" y="2052497"/>
                    <a:pt x="705832" y="2125576"/>
                    <a:pt x="705832" y="2215723"/>
                  </a:cubicBezTo>
                  <a:lnTo>
                    <a:pt x="705832" y="2244204"/>
                  </a:lnTo>
                  <a:cubicBezTo>
                    <a:pt x="705832" y="2334351"/>
                    <a:pt x="778769" y="2407430"/>
                    <a:pt x="868740" y="2407430"/>
                  </a:cubicBezTo>
                  <a:lnTo>
                    <a:pt x="1084196" y="2407430"/>
                  </a:lnTo>
                  <a:lnTo>
                    <a:pt x="1084196" y="2621319"/>
                  </a:lnTo>
                  <a:cubicBezTo>
                    <a:pt x="1084196" y="2711466"/>
                    <a:pt x="1157133" y="2784545"/>
                    <a:pt x="1247104" y="2784545"/>
                  </a:cubicBezTo>
                  <a:lnTo>
                    <a:pt x="1275530" y="2784545"/>
                  </a:lnTo>
                  <a:cubicBezTo>
                    <a:pt x="1365501" y="2784545"/>
                    <a:pt x="1438438" y="2711466"/>
                    <a:pt x="1438438" y="2621319"/>
                  </a:cubicBezTo>
                  <a:lnTo>
                    <a:pt x="1438438" y="2407430"/>
                  </a:lnTo>
                  <a:lnTo>
                    <a:pt x="1649929" y="2407430"/>
                  </a:lnTo>
                  <a:cubicBezTo>
                    <a:pt x="1739900" y="2407430"/>
                    <a:pt x="1812837" y="2334351"/>
                    <a:pt x="1812837" y="2244204"/>
                  </a:cubicBezTo>
                  <a:lnTo>
                    <a:pt x="1812837" y="2215723"/>
                  </a:lnTo>
                  <a:cubicBezTo>
                    <a:pt x="1812837" y="2125576"/>
                    <a:pt x="1739900" y="2052497"/>
                    <a:pt x="1649929" y="2052497"/>
                  </a:cubicBezTo>
                  <a:lnTo>
                    <a:pt x="1438438" y="2052497"/>
                  </a:lnTo>
                  <a:lnTo>
                    <a:pt x="1438438" y="1838607"/>
                  </a:lnTo>
                  <a:cubicBezTo>
                    <a:pt x="1438438" y="1748460"/>
                    <a:pt x="1365501" y="1675381"/>
                    <a:pt x="1275530" y="1675381"/>
                  </a:cubicBezTo>
                  <a:close/>
                  <a:moveTo>
                    <a:pt x="598231" y="1304672"/>
                  </a:moveTo>
                  <a:lnTo>
                    <a:pt x="1916472" y="1304672"/>
                  </a:lnTo>
                  <a:lnTo>
                    <a:pt x="1916472" y="3157943"/>
                  </a:lnTo>
                  <a:lnTo>
                    <a:pt x="598231" y="3157943"/>
                  </a:lnTo>
                  <a:close/>
                  <a:moveTo>
                    <a:pt x="506487" y="1209418"/>
                  </a:moveTo>
                  <a:lnTo>
                    <a:pt x="506487" y="3250508"/>
                  </a:lnTo>
                  <a:lnTo>
                    <a:pt x="2012181" y="3250508"/>
                  </a:lnTo>
                  <a:lnTo>
                    <a:pt x="2012181" y="1209418"/>
                  </a:lnTo>
                  <a:close/>
                  <a:moveTo>
                    <a:pt x="419786" y="541629"/>
                  </a:moveTo>
                  <a:lnTo>
                    <a:pt x="2098882" y="541629"/>
                  </a:lnTo>
                  <a:cubicBezTo>
                    <a:pt x="2330723" y="541629"/>
                    <a:pt x="2518668" y="725826"/>
                    <a:pt x="2518668" y="953044"/>
                  </a:cubicBezTo>
                  <a:lnTo>
                    <a:pt x="2518668" y="3554629"/>
                  </a:lnTo>
                  <a:cubicBezTo>
                    <a:pt x="2518668" y="3781847"/>
                    <a:pt x="2330723" y="3966044"/>
                    <a:pt x="2098882" y="3966044"/>
                  </a:cubicBezTo>
                  <a:lnTo>
                    <a:pt x="419786" y="3966044"/>
                  </a:lnTo>
                  <a:cubicBezTo>
                    <a:pt x="187945" y="3966044"/>
                    <a:pt x="0" y="3781847"/>
                    <a:pt x="0" y="3554629"/>
                  </a:cubicBezTo>
                  <a:lnTo>
                    <a:pt x="0" y="953044"/>
                  </a:lnTo>
                  <a:cubicBezTo>
                    <a:pt x="0" y="725826"/>
                    <a:pt x="187945" y="541629"/>
                    <a:pt x="419786" y="541629"/>
                  </a:cubicBezTo>
                  <a:close/>
                  <a:moveTo>
                    <a:pt x="696920" y="0"/>
                  </a:moveTo>
                  <a:lnTo>
                    <a:pt x="1821748" y="0"/>
                  </a:lnTo>
                  <a:cubicBezTo>
                    <a:pt x="1869056" y="0"/>
                    <a:pt x="1907406" y="38350"/>
                    <a:pt x="1907406" y="85658"/>
                  </a:cubicBezTo>
                  <a:lnTo>
                    <a:pt x="1907406" y="346390"/>
                  </a:lnTo>
                  <a:cubicBezTo>
                    <a:pt x="1907406" y="393698"/>
                    <a:pt x="1869056" y="432048"/>
                    <a:pt x="1821748" y="432048"/>
                  </a:cubicBezTo>
                  <a:lnTo>
                    <a:pt x="696920" y="432048"/>
                  </a:lnTo>
                  <a:cubicBezTo>
                    <a:pt x="649612" y="432048"/>
                    <a:pt x="611262" y="393698"/>
                    <a:pt x="611262" y="346390"/>
                  </a:cubicBezTo>
                  <a:lnTo>
                    <a:pt x="611262" y="85658"/>
                  </a:lnTo>
                  <a:cubicBezTo>
                    <a:pt x="611262" y="38350"/>
                    <a:pt x="649612" y="0"/>
                    <a:pt x="6969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65" name="Oval 3">
              <a:extLst>
                <a:ext uri="{FF2B5EF4-FFF2-40B4-BE49-F238E27FC236}">
                  <a16:creationId xmlns:a16="http://schemas.microsoft.com/office/drawing/2014/main" id="{F730D6AA-4C66-4645-927C-E06C2810C4D7}"/>
                </a:ext>
              </a:extLst>
            </p:cNvPr>
            <p:cNvSpPr/>
            <p:nvPr/>
          </p:nvSpPr>
          <p:spPr>
            <a:xfrm>
              <a:off x="7880412" y="2020778"/>
              <a:ext cx="314631" cy="324643"/>
            </a:xfrm>
            <a:custGeom>
              <a:avLst/>
              <a:gdLst/>
              <a:ahLst/>
              <a:cxnLst/>
              <a:rect l="l" t="t" r="r" b="b"/>
              <a:pathLst>
                <a:path w="3064723" h="3781836">
                  <a:moveTo>
                    <a:pt x="1518649" y="2892985"/>
                  </a:moveTo>
                  <a:cubicBezTo>
                    <a:pt x="1585036" y="2892985"/>
                    <a:pt x="1638854" y="2946803"/>
                    <a:pt x="1638854" y="3013190"/>
                  </a:cubicBezTo>
                  <a:cubicBezTo>
                    <a:pt x="1638854" y="3079577"/>
                    <a:pt x="1585036" y="3133395"/>
                    <a:pt x="1518649" y="3133395"/>
                  </a:cubicBezTo>
                  <a:cubicBezTo>
                    <a:pt x="1452262" y="3133395"/>
                    <a:pt x="1398444" y="3079577"/>
                    <a:pt x="1398444" y="3013190"/>
                  </a:cubicBezTo>
                  <a:cubicBezTo>
                    <a:pt x="1398444" y="2946803"/>
                    <a:pt x="1452262" y="2892985"/>
                    <a:pt x="1518649" y="2892985"/>
                  </a:cubicBezTo>
                  <a:close/>
                  <a:moveTo>
                    <a:pt x="1518649" y="2816785"/>
                  </a:moveTo>
                  <a:cubicBezTo>
                    <a:pt x="1410178" y="2816785"/>
                    <a:pt x="1322244" y="2904719"/>
                    <a:pt x="1322244" y="3013190"/>
                  </a:cubicBezTo>
                  <a:cubicBezTo>
                    <a:pt x="1322244" y="3121661"/>
                    <a:pt x="1410178" y="3209595"/>
                    <a:pt x="1518649" y="3209595"/>
                  </a:cubicBezTo>
                  <a:cubicBezTo>
                    <a:pt x="1627120" y="3209595"/>
                    <a:pt x="1715054" y="3121661"/>
                    <a:pt x="1715054" y="3013190"/>
                  </a:cubicBezTo>
                  <a:cubicBezTo>
                    <a:pt x="1715054" y="2904719"/>
                    <a:pt x="1627120" y="2816785"/>
                    <a:pt x="1518649" y="2816785"/>
                  </a:cubicBezTo>
                  <a:close/>
                  <a:moveTo>
                    <a:pt x="1567410" y="734674"/>
                  </a:moveTo>
                  <a:cubicBezTo>
                    <a:pt x="1633797" y="734674"/>
                    <a:pt x="1687615" y="788492"/>
                    <a:pt x="1687615" y="854879"/>
                  </a:cubicBezTo>
                  <a:cubicBezTo>
                    <a:pt x="1687615" y="921266"/>
                    <a:pt x="1633797" y="975084"/>
                    <a:pt x="1567410" y="975084"/>
                  </a:cubicBezTo>
                  <a:cubicBezTo>
                    <a:pt x="1501023" y="975084"/>
                    <a:pt x="1447205" y="921266"/>
                    <a:pt x="1447205" y="854879"/>
                  </a:cubicBezTo>
                  <a:cubicBezTo>
                    <a:pt x="1447205" y="788492"/>
                    <a:pt x="1501023" y="734674"/>
                    <a:pt x="1567410" y="734674"/>
                  </a:cubicBezTo>
                  <a:close/>
                  <a:moveTo>
                    <a:pt x="1567410" y="658474"/>
                  </a:moveTo>
                  <a:cubicBezTo>
                    <a:pt x="1458939" y="658474"/>
                    <a:pt x="1371005" y="746408"/>
                    <a:pt x="1371005" y="854879"/>
                  </a:cubicBezTo>
                  <a:cubicBezTo>
                    <a:pt x="1371005" y="963350"/>
                    <a:pt x="1458939" y="1051284"/>
                    <a:pt x="1567410" y="1051284"/>
                  </a:cubicBezTo>
                  <a:cubicBezTo>
                    <a:pt x="1675881" y="1051284"/>
                    <a:pt x="1763815" y="963350"/>
                    <a:pt x="1763815" y="854879"/>
                  </a:cubicBezTo>
                  <a:cubicBezTo>
                    <a:pt x="1763815" y="746408"/>
                    <a:pt x="1675881" y="658474"/>
                    <a:pt x="1567410" y="658474"/>
                  </a:cubicBezTo>
                  <a:close/>
                  <a:moveTo>
                    <a:pt x="1911981" y="10"/>
                  </a:moveTo>
                  <a:cubicBezTo>
                    <a:pt x="1925053" y="270"/>
                    <a:pt x="1938026" y="5518"/>
                    <a:pt x="1947801" y="15691"/>
                  </a:cubicBezTo>
                  <a:lnTo>
                    <a:pt x="2055957" y="128248"/>
                  </a:lnTo>
                  <a:cubicBezTo>
                    <a:pt x="2075507" y="148594"/>
                    <a:pt x="2074862" y="180936"/>
                    <a:pt x="2054517" y="200486"/>
                  </a:cubicBezTo>
                  <a:lnTo>
                    <a:pt x="1901724" y="347304"/>
                  </a:lnTo>
                  <a:lnTo>
                    <a:pt x="1902773" y="348396"/>
                  </a:lnTo>
                  <a:cubicBezTo>
                    <a:pt x="1935476" y="382430"/>
                    <a:pt x="1934397" y="436531"/>
                    <a:pt x="1900363" y="469235"/>
                  </a:cubicBezTo>
                  <a:lnTo>
                    <a:pt x="1687006" y="674249"/>
                  </a:lnTo>
                  <a:cubicBezTo>
                    <a:pt x="1719923" y="689111"/>
                    <a:pt x="1748093" y="711314"/>
                    <a:pt x="1769224" y="738445"/>
                  </a:cubicBezTo>
                  <a:cubicBezTo>
                    <a:pt x="2225756" y="865632"/>
                    <a:pt x="2563903" y="1337935"/>
                    <a:pt x="2563903" y="1900829"/>
                  </a:cubicBezTo>
                  <a:cubicBezTo>
                    <a:pt x="2563903" y="2461202"/>
                    <a:pt x="2228779" y="2931793"/>
                    <a:pt x="1775470" y="3061896"/>
                  </a:cubicBezTo>
                  <a:lnTo>
                    <a:pt x="1775470" y="3399112"/>
                  </a:lnTo>
                  <a:lnTo>
                    <a:pt x="2969042" y="3399112"/>
                  </a:lnTo>
                  <a:lnTo>
                    <a:pt x="3064723" y="3781836"/>
                  </a:lnTo>
                  <a:lnTo>
                    <a:pt x="1775470" y="3781836"/>
                  </a:lnTo>
                  <a:lnTo>
                    <a:pt x="1293138" y="3781836"/>
                  </a:lnTo>
                  <a:lnTo>
                    <a:pt x="0" y="3781836"/>
                  </a:lnTo>
                  <a:lnTo>
                    <a:pt x="95681" y="3399112"/>
                  </a:lnTo>
                  <a:lnTo>
                    <a:pt x="1293138" y="3399112"/>
                  </a:lnTo>
                  <a:lnTo>
                    <a:pt x="1293138" y="3070777"/>
                  </a:lnTo>
                  <a:cubicBezTo>
                    <a:pt x="877228" y="2966949"/>
                    <a:pt x="554551" y="2578252"/>
                    <a:pt x="488102" y="2091784"/>
                  </a:cubicBezTo>
                  <a:lnTo>
                    <a:pt x="36005" y="2091784"/>
                  </a:lnTo>
                  <a:cubicBezTo>
                    <a:pt x="16120" y="2091784"/>
                    <a:pt x="0" y="2075664"/>
                    <a:pt x="0" y="2055779"/>
                  </a:cubicBezTo>
                  <a:lnTo>
                    <a:pt x="0" y="1911765"/>
                  </a:lnTo>
                  <a:cubicBezTo>
                    <a:pt x="0" y="1891880"/>
                    <a:pt x="16120" y="1875760"/>
                    <a:pt x="36005" y="1875760"/>
                  </a:cubicBezTo>
                  <a:lnTo>
                    <a:pt x="1116123" y="1875760"/>
                  </a:lnTo>
                  <a:cubicBezTo>
                    <a:pt x="1136008" y="1875760"/>
                    <a:pt x="1152128" y="1891880"/>
                    <a:pt x="1152128" y="1911765"/>
                  </a:cubicBezTo>
                  <a:lnTo>
                    <a:pt x="1152128" y="2055779"/>
                  </a:lnTo>
                  <a:cubicBezTo>
                    <a:pt x="1152128" y="2075664"/>
                    <a:pt x="1136008" y="2091784"/>
                    <a:pt x="1116123" y="2091784"/>
                  </a:cubicBezTo>
                  <a:lnTo>
                    <a:pt x="821381" y="2091784"/>
                  </a:lnTo>
                  <a:cubicBezTo>
                    <a:pt x="888359" y="2496965"/>
                    <a:pt x="1175251" y="2800189"/>
                    <a:pt x="1518548" y="2800189"/>
                  </a:cubicBezTo>
                  <a:cubicBezTo>
                    <a:pt x="1914148" y="2800189"/>
                    <a:pt x="2234845" y="2397532"/>
                    <a:pt x="2234845" y="1900829"/>
                  </a:cubicBezTo>
                  <a:cubicBezTo>
                    <a:pt x="2234845" y="1486489"/>
                    <a:pt x="2011685" y="1137592"/>
                    <a:pt x="1707456" y="1034726"/>
                  </a:cubicBezTo>
                  <a:cubicBezTo>
                    <a:pt x="1672074" y="1055937"/>
                    <a:pt x="1629677" y="1068045"/>
                    <a:pt x="1584174" y="1068045"/>
                  </a:cubicBezTo>
                  <a:cubicBezTo>
                    <a:pt x="1499312" y="1068045"/>
                    <a:pt x="1425250" y="1025928"/>
                    <a:pt x="1386642" y="962867"/>
                  </a:cubicBezTo>
                  <a:lnTo>
                    <a:pt x="881318" y="1448430"/>
                  </a:lnTo>
                  <a:cubicBezTo>
                    <a:pt x="847284" y="1481134"/>
                    <a:pt x="793183" y="1480055"/>
                    <a:pt x="760479" y="1446020"/>
                  </a:cubicBezTo>
                  <a:lnTo>
                    <a:pt x="759430" y="1444929"/>
                  </a:lnTo>
                  <a:lnTo>
                    <a:pt x="652690" y="1547495"/>
                  </a:lnTo>
                  <a:cubicBezTo>
                    <a:pt x="632345" y="1567045"/>
                    <a:pt x="600003" y="1566400"/>
                    <a:pt x="580453" y="1546054"/>
                  </a:cubicBezTo>
                  <a:lnTo>
                    <a:pt x="472296" y="1433497"/>
                  </a:lnTo>
                  <a:cubicBezTo>
                    <a:pt x="452746" y="1413151"/>
                    <a:pt x="453391" y="1380809"/>
                    <a:pt x="473737" y="1361259"/>
                  </a:cubicBezTo>
                  <a:lnTo>
                    <a:pt x="580477" y="1258693"/>
                  </a:lnTo>
                  <a:lnTo>
                    <a:pt x="579556" y="1257735"/>
                  </a:lnTo>
                  <a:cubicBezTo>
                    <a:pt x="546853" y="1223700"/>
                    <a:pt x="547932" y="1169599"/>
                    <a:pt x="581966" y="1136896"/>
                  </a:cubicBezTo>
                  <a:lnTo>
                    <a:pt x="1601011" y="157700"/>
                  </a:lnTo>
                  <a:cubicBezTo>
                    <a:pt x="1635045" y="124997"/>
                    <a:pt x="1689146" y="126076"/>
                    <a:pt x="1721850" y="160110"/>
                  </a:cubicBezTo>
                  <a:lnTo>
                    <a:pt x="1722771" y="161068"/>
                  </a:lnTo>
                  <a:lnTo>
                    <a:pt x="1875563" y="14250"/>
                  </a:lnTo>
                  <a:cubicBezTo>
                    <a:pt x="1885736" y="4475"/>
                    <a:pt x="1898908" y="-250"/>
                    <a:pt x="1911981" y="10"/>
                  </a:cubicBez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566" name="TextBox 565">
              <a:extLst>
                <a:ext uri="{FF2B5EF4-FFF2-40B4-BE49-F238E27FC236}">
                  <a16:creationId xmlns:a16="http://schemas.microsoft.com/office/drawing/2014/main" id="{03A6C6BD-6DDF-4611-A34C-AD9A3CBBC6E5}"/>
                </a:ext>
              </a:extLst>
            </p:cNvPr>
            <p:cNvSpPr txBox="1"/>
            <p:nvPr/>
          </p:nvSpPr>
          <p:spPr>
            <a:xfrm>
              <a:off x="8245995" y="2018400"/>
              <a:ext cx="94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7" name="TextBox 566">
              <a:extLst>
                <a:ext uri="{FF2B5EF4-FFF2-40B4-BE49-F238E27FC236}">
                  <a16:creationId xmlns:a16="http://schemas.microsoft.com/office/drawing/2014/main" id="{D5D6A9B2-5BFF-4FCC-A935-601E652C215F}"/>
                </a:ext>
              </a:extLst>
            </p:cNvPr>
            <p:cNvSpPr txBox="1"/>
            <p:nvPr/>
          </p:nvSpPr>
          <p:spPr>
            <a:xfrm>
              <a:off x="8245995" y="2946351"/>
              <a:ext cx="1421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8" name="TextBox 567">
              <a:extLst>
                <a:ext uri="{FF2B5EF4-FFF2-40B4-BE49-F238E27FC236}">
                  <a16:creationId xmlns:a16="http://schemas.microsoft.com/office/drawing/2014/main" id="{C93F1DDB-5F8F-4AA2-A2F1-66837EF59A91}"/>
                </a:ext>
              </a:extLst>
            </p:cNvPr>
            <p:cNvSpPr txBox="1"/>
            <p:nvPr/>
          </p:nvSpPr>
          <p:spPr>
            <a:xfrm>
              <a:off x="7953314" y="3775936"/>
              <a:ext cx="945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9" name="TextBox 568">
              <a:extLst>
                <a:ext uri="{FF2B5EF4-FFF2-40B4-BE49-F238E27FC236}">
                  <a16:creationId xmlns:a16="http://schemas.microsoft.com/office/drawing/2014/main" id="{C93A6A23-9118-402F-8CD4-6D1B8157A9F2}"/>
                </a:ext>
              </a:extLst>
            </p:cNvPr>
            <p:cNvSpPr txBox="1"/>
            <p:nvPr/>
          </p:nvSpPr>
          <p:spPr>
            <a:xfrm>
              <a:off x="8245995" y="4741048"/>
              <a:ext cx="94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70" name="TextBox 569">
              <a:extLst>
                <a:ext uri="{FF2B5EF4-FFF2-40B4-BE49-F238E27FC236}">
                  <a16:creationId xmlns:a16="http://schemas.microsoft.com/office/drawing/2014/main" id="{B85B6B4C-40C6-4162-88D0-A43048DB0769}"/>
                </a:ext>
              </a:extLst>
            </p:cNvPr>
            <p:cNvSpPr txBox="1"/>
            <p:nvPr/>
          </p:nvSpPr>
          <p:spPr>
            <a:xfrm>
              <a:off x="8215368" y="5556128"/>
              <a:ext cx="1421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71" name="Rectangle 570">
            <a:extLst>
              <a:ext uri="{FF2B5EF4-FFF2-40B4-BE49-F238E27FC236}">
                <a16:creationId xmlns:a16="http://schemas.microsoft.com/office/drawing/2014/main" id="{E1971D63-264E-4865-9A0B-0CDDB4D376DE}"/>
              </a:ext>
            </a:extLst>
          </p:cNvPr>
          <p:cNvSpPr/>
          <p:nvPr/>
        </p:nvSpPr>
        <p:spPr>
          <a:xfrm flipH="1">
            <a:off x="2544614" y="5285891"/>
            <a:ext cx="1952428" cy="8229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9BF735CD-979E-4E30-BE75-2FDDFF13D29D}"/>
              </a:ext>
            </a:extLst>
          </p:cNvPr>
          <p:cNvSpPr/>
          <p:nvPr/>
        </p:nvSpPr>
        <p:spPr>
          <a:xfrm flipH="1">
            <a:off x="3020864" y="4411631"/>
            <a:ext cx="1476176" cy="8229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73" name="Rectangle 572">
            <a:extLst>
              <a:ext uri="{FF2B5EF4-FFF2-40B4-BE49-F238E27FC236}">
                <a16:creationId xmlns:a16="http://schemas.microsoft.com/office/drawing/2014/main" id="{7830DB31-1921-4013-A12A-B60DBAE96ECD}"/>
              </a:ext>
            </a:extLst>
          </p:cNvPr>
          <p:cNvSpPr/>
          <p:nvPr/>
        </p:nvSpPr>
        <p:spPr>
          <a:xfrm flipH="1">
            <a:off x="3286181" y="3537371"/>
            <a:ext cx="1210860" cy="822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74" name="Rectangle 573">
            <a:extLst>
              <a:ext uri="{FF2B5EF4-FFF2-40B4-BE49-F238E27FC236}">
                <a16:creationId xmlns:a16="http://schemas.microsoft.com/office/drawing/2014/main" id="{02B79B18-7BCD-4D87-91C1-47687FEDDC0A}"/>
              </a:ext>
            </a:extLst>
          </p:cNvPr>
          <p:cNvSpPr/>
          <p:nvPr/>
        </p:nvSpPr>
        <p:spPr>
          <a:xfrm flipH="1">
            <a:off x="2316015" y="2663111"/>
            <a:ext cx="2181027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FF7BC2D6-4C7B-4592-B6D2-226D86E153DC}"/>
              </a:ext>
            </a:extLst>
          </p:cNvPr>
          <p:cNvSpPr/>
          <p:nvPr/>
        </p:nvSpPr>
        <p:spPr>
          <a:xfrm flipH="1">
            <a:off x="3020865" y="1788851"/>
            <a:ext cx="1476177" cy="82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76" name="Oval 6">
            <a:extLst>
              <a:ext uri="{FF2B5EF4-FFF2-40B4-BE49-F238E27FC236}">
                <a16:creationId xmlns:a16="http://schemas.microsoft.com/office/drawing/2014/main" id="{BA730A00-5DDE-4FA5-AD52-5FC777CA51C5}"/>
              </a:ext>
            </a:extLst>
          </p:cNvPr>
          <p:cNvSpPr/>
          <p:nvPr/>
        </p:nvSpPr>
        <p:spPr>
          <a:xfrm>
            <a:off x="4011079" y="4673947"/>
            <a:ext cx="248096" cy="344101"/>
          </a:xfrm>
          <a:custGeom>
            <a:avLst/>
            <a:gdLst/>
            <a:ahLst/>
            <a:cxnLst/>
            <a:rect l="l" t="t" r="r" b="b"/>
            <a:pathLst>
              <a:path w="2592288" h="3595425">
                <a:moveTo>
                  <a:pt x="870999" y="2240632"/>
                </a:moveTo>
                <a:cubicBezTo>
                  <a:pt x="950537" y="2240632"/>
                  <a:pt x="1015015" y="2305110"/>
                  <a:pt x="1015015" y="2384648"/>
                </a:cubicBezTo>
                <a:cubicBezTo>
                  <a:pt x="1015015" y="2464186"/>
                  <a:pt x="950537" y="2528664"/>
                  <a:pt x="870999" y="2528664"/>
                </a:cubicBezTo>
                <a:cubicBezTo>
                  <a:pt x="791461" y="2528664"/>
                  <a:pt x="726983" y="2464186"/>
                  <a:pt x="726983" y="2384648"/>
                </a:cubicBezTo>
                <a:cubicBezTo>
                  <a:pt x="726983" y="2305110"/>
                  <a:pt x="791461" y="2240632"/>
                  <a:pt x="870999" y="2240632"/>
                </a:cubicBezTo>
                <a:close/>
                <a:moveTo>
                  <a:pt x="1759854" y="2227895"/>
                </a:moveTo>
                <a:cubicBezTo>
                  <a:pt x="1839392" y="2227895"/>
                  <a:pt x="1903870" y="2292373"/>
                  <a:pt x="1903870" y="2371911"/>
                </a:cubicBezTo>
                <a:cubicBezTo>
                  <a:pt x="1903870" y="2451449"/>
                  <a:pt x="1839392" y="2515927"/>
                  <a:pt x="1759854" y="2515927"/>
                </a:cubicBezTo>
                <a:cubicBezTo>
                  <a:pt x="1680316" y="2515927"/>
                  <a:pt x="1615838" y="2451449"/>
                  <a:pt x="1615838" y="2371911"/>
                </a:cubicBezTo>
                <a:cubicBezTo>
                  <a:pt x="1615838" y="2292373"/>
                  <a:pt x="1680316" y="2227895"/>
                  <a:pt x="1759854" y="2227895"/>
                </a:cubicBezTo>
                <a:close/>
                <a:moveTo>
                  <a:pt x="1385123" y="1589204"/>
                </a:moveTo>
                <a:cubicBezTo>
                  <a:pt x="1235448" y="1804770"/>
                  <a:pt x="983409" y="1987450"/>
                  <a:pt x="670898" y="2082426"/>
                </a:cubicBezTo>
                <a:cubicBezTo>
                  <a:pt x="545594" y="2120508"/>
                  <a:pt x="420523" y="2141464"/>
                  <a:pt x="299833" y="2145821"/>
                </a:cubicBezTo>
                <a:cubicBezTo>
                  <a:pt x="293883" y="2197691"/>
                  <a:pt x="291256" y="2250593"/>
                  <a:pt x="291256" y="2304257"/>
                </a:cubicBezTo>
                <a:cubicBezTo>
                  <a:pt x="291256" y="2561778"/>
                  <a:pt x="351754" y="2801757"/>
                  <a:pt x="458741" y="3002075"/>
                </a:cubicBezTo>
                <a:cubicBezTo>
                  <a:pt x="529567" y="3115246"/>
                  <a:pt x="618653" y="3214138"/>
                  <a:pt x="722047" y="3294447"/>
                </a:cubicBezTo>
                <a:cubicBezTo>
                  <a:pt x="1092770" y="3582399"/>
                  <a:pt x="1578397" y="3579277"/>
                  <a:pt x="1946318" y="3286578"/>
                </a:cubicBezTo>
                <a:cubicBezTo>
                  <a:pt x="2091328" y="3171216"/>
                  <a:pt x="2207419" y="3019100"/>
                  <a:pt x="2286822" y="2844777"/>
                </a:cubicBezTo>
                <a:cubicBezTo>
                  <a:pt x="2284502" y="2848849"/>
                  <a:pt x="2281748" y="2852602"/>
                  <a:pt x="2278979" y="2856339"/>
                </a:cubicBezTo>
                <a:cubicBezTo>
                  <a:pt x="2343860" y="2689176"/>
                  <a:pt x="2379488" y="2501882"/>
                  <a:pt x="2379488" y="2304257"/>
                </a:cubicBezTo>
                <a:cubicBezTo>
                  <a:pt x="2379488" y="2262538"/>
                  <a:pt x="2377900" y="2221280"/>
                  <a:pt x="2374588" y="2180585"/>
                </a:cubicBezTo>
                <a:cubicBezTo>
                  <a:pt x="2341200" y="2184217"/>
                  <a:pt x="2307260" y="2185947"/>
                  <a:pt x="2272888" y="2185947"/>
                </a:cubicBezTo>
                <a:cubicBezTo>
                  <a:pt x="1859976" y="2185947"/>
                  <a:pt x="1509412" y="1936254"/>
                  <a:pt x="1385123" y="1589204"/>
                </a:cubicBezTo>
                <a:close/>
                <a:moveTo>
                  <a:pt x="2224145" y="817691"/>
                </a:moveTo>
                <a:cubicBezTo>
                  <a:pt x="2452178" y="1089656"/>
                  <a:pt x="2592288" y="1461843"/>
                  <a:pt x="2592288" y="1872209"/>
                </a:cubicBezTo>
                <a:cubicBezTo>
                  <a:pt x="2592288" y="2083963"/>
                  <a:pt x="2554981" y="2285550"/>
                  <a:pt x="2486261" y="2467958"/>
                </a:cubicBezTo>
                <a:cubicBezTo>
                  <a:pt x="2437526" y="2827783"/>
                  <a:pt x="2259828" y="3152427"/>
                  <a:pt x="1991281" y="3361857"/>
                </a:cubicBezTo>
                <a:cubicBezTo>
                  <a:pt x="1595877" y="3670219"/>
                  <a:pt x="1076253" y="3673514"/>
                  <a:pt x="677879" y="3370184"/>
                </a:cubicBezTo>
                <a:cubicBezTo>
                  <a:pt x="472114" y="3213511"/>
                  <a:pt x="318260" y="2989555"/>
                  <a:pt x="232965" y="2733276"/>
                </a:cubicBezTo>
                <a:cubicBezTo>
                  <a:pt x="85435" y="2489818"/>
                  <a:pt x="0" y="2192654"/>
                  <a:pt x="0" y="1872209"/>
                </a:cubicBezTo>
                <a:cubicBezTo>
                  <a:pt x="0" y="1486264"/>
                  <a:pt x="123931" y="1134089"/>
                  <a:pt x="329099" y="867811"/>
                </a:cubicBezTo>
                <a:lnTo>
                  <a:pt x="414466" y="1209281"/>
                </a:lnTo>
                <a:cubicBezTo>
                  <a:pt x="610745" y="1098779"/>
                  <a:pt x="921204" y="1028655"/>
                  <a:pt x="1270356" y="1028655"/>
                </a:cubicBezTo>
                <a:cubicBezTo>
                  <a:pt x="1619508" y="1028655"/>
                  <a:pt x="1929967" y="1098779"/>
                  <a:pt x="2126247" y="1209281"/>
                </a:cubicBezTo>
                <a:close/>
                <a:moveTo>
                  <a:pt x="1134068" y="137031"/>
                </a:moveTo>
                <a:lnTo>
                  <a:pt x="1134068" y="342781"/>
                </a:lnTo>
                <a:lnTo>
                  <a:pt x="928318" y="342781"/>
                </a:lnTo>
                <a:lnTo>
                  <a:pt x="928318" y="579353"/>
                </a:lnTo>
                <a:lnTo>
                  <a:pt x="1134068" y="579353"/>
                </a:lnTo>
                <a:lnTo>
                  <a:pt x="1134068" y="785103"/>
                </a:lnTo>
                <a:lnTo>
                  <a:pt x="1406644" y="785103"/>
                </a:lnTo>
                <a:lnTo>
                  <a:pt x="1406644" y="579353"/>
                </a:lnTo>
                <a:lnTo>
                  <a:pt x="1612394" y="579353"/>
                </a:lnTo>
                <a:lnTo>
                  <a:pt x="1612394" y="342781"/>
                </a:lnTo>
                <a:lnTo>
                  <a:pt x="1406644" y="342781"/>
                </a:lnTo>
                <a:lnTo>
                  <a:pt x="1406644" y="137031"/>
                </a:lnTo>
                <a:close/>
                <a:moveTo>
                  <a:pt x="1270358" y="0"/>
                </a:moveTo>
                <a:cubicBezTo>
                  <a:pt x="1758583" y="0"/>
                  <a:pt x="2164129" y="148411"/>
                  <a:pt x="2243382" y="343873"/>
                </a:cubicBezTo>
                <a:lnTo>
                  <a:pt x="2243381" y="343873"/>
                </a:lnTo>
                <a:lnTo>
                  <a:pt x="2053540" y="1095979"/>
                </a:lnTo>
                <a:cubicBezTo>
                  <a:pt x="1873934" y="995831"/>
                  <a:pt x="1589848" y="932277"/>
                  <a:pt x="1270356" y="932277"/>
                </a:cubicBezTo>
                <a:cubicBezTo>
                  <a:pt x="950864" y="932277"/>
                  <a:pt x="666778" y="995831"/>
                  <a:pt x="487172" y="1095979"/>
                </a:cubicBezTo>
                <a:lnTo>
                  <a:pt x="297331" y="343873"/>
                </a:lnTo>
                <a:lnTo>
                  <a:pt x="297333" y="343873"/>
                </a:lnTo>
                <a:cubicBezTo>
                  <a:pt x="376586" y="148411"/>
                  <a:pt x="782132" y="0"/>
                  <a:pt x="12703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77" name="Round Same Side Corner Rectangle 3">
            <a:extLst>
              <a:ext uri="{FF2B5EF4-FFF2-40B4-BE49-F238E27FC236}">
                <a16:creationId xmlns:a16="http://schemas.microsoft.com/office/drawing/2014/main" id="{5A949DB5-BECF-4BEE-B3DC-6968E2AEB044}"/>
              </a:ext>
            </a:extLst>
          </p:cNvPr>
          <p:cNvSpPr/>
          <p:nvPr/>
        </p:nvSpPr>
        <p:spPr>
          <a:xfrm rot="10800000" flipH="1">
            <a:off x="3966495" y="5547257"/>
            <a:ext cx="302975" cy="301915"/>
          </a:xfrm>
          <a:custGeom>
            <a:avLst/>
            <a:gdLst/>
            <a:ahLst/>
            <a:cxnLst/>
            <a:rect l="l" t="t" r="r" b="b"/>
            <a:pathLst>
              <a:path w="3974354" h="3960441">
                <a:moveTo>
                  <a:pt x="2479094" y="2176758"/>
                </a:moveTo>
                <a:lnTo>
                  <a:pt x="1505494" y="2176758"/>
                </a:lnTo>
                <a:lnTo>
                  <a:pt x="452687" y="932202"/>
                </a:lnTo>
                <a:cubicBezTo>
                  <a:pt x="416690" y="904368"/>
                  <a:pt x="386967" y="869252"/>
                  <a:pt x="365331" y="828935"/>
                </a:cubicBezTo>
                <a:lnTo>
                  <a:pt x="351150" y="812172"/>
                </a:lnTo>
                <a:lnTo>
                  <a:pt x="356232" y="812172"/>
                </a:lnTo>
                <a:cubicBezTo>
                  <a:pt x="326255" y="758500"/>
                  <a:pt x="310210" y="696547"/>
                  <a:pt x="310210" y="630847"/>
                </a:cubicBezTo>
                <a:lnTo>
                  <a:pt x="310210" y="494902"/>
                </a:lnTo>
                <a:cubicBezTo>
                  <a:pt x="310210" y="351890"/>
                  <a:pt x="426144" y="235956"/>
                  <a:pt x="569156" y="235956"/>
                </a:cubicBezTo>
                <a:lnTo>
                  <a:pt x="3405201" y="235956"/>
                </a:lnTo>
                <a:cubicBezTo>
                  <a:pt x="3548213" y="235956"/>
                  <a:pt x="3664147" y="351890"/>
                  <a:pt x="3664147" y="494902"/>
                </a:cubicBezTo>
                <a:lnTo>
                  <a:pt x="3664147" y="630847"/>
                </a:lnTo>
                <a:cubicBezTo>
                  <a:pt x="3664147" y="696547"/>
                  <a:pt x="3648102" y="758500"/>
                  <a:pt x="3618125" y="812172"/>
                </a:cubicBezTo>
                <a:lnTo>
                  <a:pt x="3633438" y="812172"/>
                </a:lnTo>
                <a:close/>
                <a:moveTo>
                  <a:pt x="2377107" y="3672408"/>
                </a:moveTo>
                <a:lnTo>
                  <a:pt x="2377107" y="2447804"/>
                </a:lnTo>
                <a:lnTo>
                  <a:pt x="3735479" y="805811"/>
                </a:lnTo>
                <a:lnTo>
                  <a:pt x="3722860" y="805811"/>
                </a:lnTo>
                <a:cubicBezTo>
                  <a:pt x="3765801" y="737693"/>
                  <a:pt x="3789650" y="656896"/>
                  <a:pt x="3789650" y="570528"/>
                </a:cubicBezTo>
                <a:lnTo>
                  <a:pt x="3789650" y="412481"/>
                </a:lnTo>
                <a:cubicBezTo>
                  <a:pt x="3789650" y="246218"/>
                  <a:pt x="3654868" y="111436"/>
                  <a:pt x="3488605" y="111436"/>
                </a:cubicBezTo>
                <a:lnTo>
                  <a:pt x="467214" y="111436"/>
                </a:lnTo>
                <a:cubicBezTo>
                  <a:pt x="300951" y="111436"/>
                  <a:pt x="166169" y="246218"/>
                  <a:pt x="166169" y="412481"/>
                </a:cubicBezTo>
                <a:lnTo>
                  <a:pt x="166169" y="570527"/>
                </a:lnTo>
                <a:cubicBezTo>
                  <a:pt x="166169" y="715183"/>
                  <a:pt x="233072" y="844212"/>
                  <a:pt x="338922" y="926745"/>
                </a:cubicBezTo>
                <a:lnTo>
                  <a:pt x="1585536" y="2433646"/>
                </a:lnTo>
                <a:lnTo>
                  <a:pt x="1585536" y="3672408"/>
                </a:lnTo>
                <a:close/>
                <a:moveTo>
                  <a:pt x="2606109" y="3960441"/>
                </a:moveTo>
                <a:lnTo>
                  <a:pt x="1397478" y="3960441"/>
                </a:lnTo>
                <a:cubicBezTo>
                  <a:pt x="1333543" y="3960441"/>
                  <a:pt x="1281713" y="3900944"/>
                  <a:pt x="1281713" y="3827550"/>
                </a:cubicBezTo>
                <a:lnTo>
                  <a:pt x="1281714" y="3827550"/>
                </a:lnTo>
                <a:cubicBezTo>
                  <a:pt x="1281714" y="3754157"/>
                  <a:pt x="1333544" y="3694659"/>
                  <a:pt x="1397479" y="3694659"/>
                </a:cubicBezTo>
                <a:lnTo>
                  <a:pt x="1459569" y="3694659"/>
                </a:lnTo>
                <a:lnTo>
                  <a:pt x="1459569" y="2562641"/>
                </a:lnTo>
                <a:lnTo>
                  <a:pt x="1459264" y="2562641"/>
                </a:lnTo>
                <a:lnTo>
                  <a:pt x="181140" y="958944"/>
                </a:lnTo>
                <a:cubicBezTo>
                  <a:pt x="70395" y="862399"/>
                  <a:pt x="0" y="709284"/>
                  <a:pt x="0" y="537296"/>
                </a:cubicBezTo>
                <a:lnTo>
                  <a:pt x="0" y="352326"/>
                </a:lnTo>
                <a:cubicBezTo>
                  <a:pt x="0" y="157742"/>
                  <a:pt x="137413" y="0"/>
                  <a:pt x="306921" y="0"/>
                </a:cubicBezTo>
                <a:lnTo>
                  <a:pt x="3667433" y="0"/>
                </a:lnTo>
                <a:cubicBezTo>
                  <a:pt x="3836941" y="0"/>
                  <a:pt x="3974354" y="157742"/>
                  <a:pt x="3974354" y="352326"/>
                </a:cubicBezTo>
                <a:lnTo>
                  <a:pt x="3974354" y="537296"/>
                </a:lnTo>
                <a:cubicBezTo>
                  <a:pt x="3974354" y="707106"/>
                  <a:pt x="3905732" y="858516"/>
                  <a:pt x="3797273" y="955099"/>
                </a:cubicBezTo>
                <a:lnTo>
                  <a:pt x="2516085" y="2562641"/>
                </a:lnTo>
                <a:lnTo>
                  <a:pt x="2514788" y="2562641"/>
                </a:lnTo>
                <a:lnTo>
                  <a:pt x="2514788" y="3694660"/>
                </a:lnTo>
                <a:lnTo>
                  <a:pt x="2606109" y="3694660"/>
                </a:lnTo>
                <a:cubicBezTo>
                  <a:pt x="2670044" y="3694660"/>
                  <a:pt x="2721874" y="3754158"/>
                  <a:pt x="2721874" y="3827551"/>
                </a:cubicBezTo>
                <a:cubicBezTo>
                  <a:pt x="2721874" y="3900944"/>
                  <a:pt x="2670044" y="3960441"/>
                  <a:pt x="2606109" y="39604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78" name="Rounded Rectangle 3">
            <a:extLst>
              <a:ext uri="{FF2B5EF4-FFF2-40B4-BE49-F238E27FC236}">
                <a16:creationId xmlns:a16="http://schemas.microsoft.com/office/drawing/2014/main" id="{70DD73C6-4264-4B61-A4A6-5057D481212F}"/>
              </a:ext>
            </a:extLst>
          </p:cNvPr>
          <p:cNvSpPr/>
          <p:nvPr/>
        </p:nvSpPr>
        <p:spPr>
          <a:xfrm>
            <a:off x="3999314" y="3760157"/>
            <a:ext cx="261897" cy="369241"/>
          </a:xfrm>
          <a:custGeom>
            <a:avLst/>
            <a:gdLst/>
            <a:ahLst/>
            <a:cxnLst/>
            <a:rect l="l" t="t" r="r" b="b"/>
            <a:pathLst>
              <a:path w="2808312" h="3959361">
                <a:moveTo>
                  <a:pt x="1738109" y="1502623"/>
                </a:moveTo>
                <a:cubicBezTo>
                  <a:pt x="1698494" y="1505955"/>
                  <a:pt x="1662802" y="1532425"/>
                  <a:pt x="1649662" y="1572585"/>
                </a:cubicBezTo>
                <a:lnTo>
                  <a:pt x="1336420" y="2529999"/>
                </a:lnTo>
                <a:lnTo>
                  <a:pt x="1170819" y="1967482"/>
                </a:lnTo>
                <a:cubicBezTo>
                  <a:pt x="1169810" y="1964053"/>
                  <a:pt x="1168637" y="1960718"/>
                  <a:pt x="1165857" y="1958078"/>
                </a:cubicBezTo>
                <a:cubicBezTo>
                  <a:pt x="1162466" y="1917013"/>
                  <a:pt x="1133587" y="1880907"/>
                  <a:pt x="1091436" y="1869613"/>
                </a:cubicBezTo>
                <a:cubicBezTo>
                  <a:pt x="1037014" y="1855031"/>
                  <a:pt x="981075" y="1887327"/>
                  <a:pt x="966493" y="1941749"/>
                </a:cubicBezTo>
                <a:lnTo>
                  <a:pt x="813486" y="2512780"/>
                </a:lnTo>
                <a:lnTo>
                  <a:pt x="510833" y="2512781"/>
                </a:lnTo>
                <a:cubicBezTo>
                  <a:pt x="454492" y="2512781"/>
                  <a:pt x="408818" y="2558454"/>
                  <a:pt x="408818" y="2614795"/>
                </a:cubicBezTo>
                <a:cubicBezTo>
                  <a:pt x="408818" y="2671137"/>
                  <a:pt x="454492" y="2716811"/>
                  <a:pt x="510833" y="2716811"/>
                </a:cubicBezTo>
                <a:lnTo>
                  <a:pt x="844268" y="2716810"/>
                </a:lnTo>
                <a:cubicBezTo>
                  <a:pt x="869730" y="2716810"/>
                  <a:pt x="893013" y="2707482"/>
                  <a:pt x="910119" y="2691168"/>
                </a:cubicBezTo>
                <a:cubicBezTo>
                  <a:pt x="950467" y="2686878"/>
                  <a:pt x="985744" y="2658215"/>
                  <a:pt x="996885" y="2616640"/>
                </a:cubicBezTo>
                <a:lnTo>
                  <a:pt x="1069480" y="2345710"/>
                </a:lnTo>
                <a:lnTo>
                  <a:pt x="1221708" y="2862804"/>
                </a:lnTo>
                <a:cubicBezTo>
                  <a:pt x="1237619" y="2916852"/>
                  <a:pt x="1294332" y="2947769"/>
                  <a:pt x="1348381" y="2931857"/>
                </a:cubicBezTo>
                <a:cubicBezTo>
                  <a:pt x="1377289" y="2923346"/>
                  <a:pt x="1399580" y="2903162"/>
                  <a:pt x="1410808" y="2877564"/>
                </a:cubicBezTo>
                <a:cubicBezTo>
                  <a:pt x="1431400" y="2866427"/>
                  <a:pt x="1447266" y="2847340"/>
                  <a:pt x="1455104" y="2823380"/>
                </a:cubicBezTo>
                <a:lnTo>
                  <a:pt x="1737413" y="1960519"/>
                </a:lnTo>
                <a:lnTo>
                  <a:pt x="1896950" y="2555918"/>
                </a:lnTo>
                <a:cubicBezTo>
                  <a:pt x="1898423" y="2561416"/>
                  <a:pt x="1900318" y="2566688"/>
                  <a:pt x="1904388" y="2570895"/>
                </a:cubicBezTo>
                <a:lnTo>
                  <a:pt x="1902338" y="2581051"/>
                </a:lnTo>
                <a:cubicBezTo>
                  <a:pt x="1902338" y="2637392"/>
                  <a:pt x="1948013" y="2683065"/>
                  <a:pt x="2004353" y="2683065"/>
                </a:cubicBezTo>
                <a:lnTo>
                  <a:pt x="2360148" y="2683065"/>
                </a:lnTo>
                <a:cubicBezTo>
                  <a:pt x="2416490" y="2683066"/>
                  <a:pt x="2462164" y="2637391"/>
                  <a:pt x="2462164" y="2581050"/>
                </a:cubicBezTo>
                <a:cubicBezTo>
                  <a:pt x="2462163" y="2524710"/>
                  <a:pt x="2416489" y="2479036"/>
                  <a:pt x="2360148" y="2479036"/>
                </a:cubicBezTo>
                <a:lnTo>
                  <a:pt x="2087576" y="2479036"/>
                </a:lnTo>
                <a:lnTo>
                  <a:pt x="1853652" y="1606016"/>
                </a:lnTo>
                <a:cubicBezTo>
                  <a:pt x="1852530" y="1601831"/>
                  <a:pt x="1851164" y="1597776"/>
                  <a:pt x="1847944" y="1594527"/>
                </a:cubicBezTo>
                <a:cubicBezTo>
                  <a:pt x="1844394" y="1555407"/>
                  <a:pt x="1818065" y="1520347"/>
                  <a:pt x="1778342" y="1507351"/>
                </a:cubicBezTo>
                <a:cubicBezTo>
                  <a:pt x="1764955" y="1502970"/>
                  <a:pt x="1751315" y="1501511"/>
                  <a:pt x="1738109" y="1502623"/>
                </a:cubicBezTo>
                <a:close/>
                <a:moveTo>
                  <a:pt x="526301" y="856060"/>
                </a:moveTo>
                <a:lnTo>
                  <a:pt x="2300267" y="856060"/>
                </a:lnTo>
                <a:cubicBezTo>
                  <a:pt x="2414458" y="856060"/>
                  <a:pt x="2507029" y="948631"/>
                  <a:pt x="2507029" y="1062822"/>
                </a:cubicBezTo>
                <a:lnTo>
                  <a:pt x="2507029" y="3433376"/>
                </a:lnTo>
                <a:cubicBezTo>
                  <a:pt x="2507029" y="3547567"/>
                  <a:pt x="2414458" y="3640138"/>
                  <a:pt x="2300267" y="3640138"/>
                </a:cubicBezTo>
                <a:lnTo>
                  <a:pt x="526301" y="3640138"/>
                </a:lnTo>
                <a:cubicBezTo>
                  <a:pt x="412110" y="3640138"/>
                  <a:pt x="319539" y="3547567"/>
                  <a:pt x="319539" y="3433376"/>
                </a:cubicBezTo>
                <a:lnTo>
                  <a:pt x="319539" y="1062822"/>
                </a:lnTo>
                <a:cubicBezTo>
                  <a:pt x="319539" y="948631"/>
                  <a:pt x="412110" y="856060"/>
                  <a:pt x="526301" y="856060"/>
                </a:cubicBezTo>
                <a:close/>
                <a:moveTo>
                  <a:pt x="449756" y="735931"/>
                </a:moveTo>
                <a:cubicBezTo>
                  <a:pt x="325711" y="735931"/>
                  <a:pt x="225152" y="836490"/>
                  <a:pt x="225152" y="960535"/>
                </a:cubicBezTo>
                <a:lnTo>
                  <a:pt x="225152" y="3535663"/>
                </a:lnTo>
                <a:cubicBezTo>
                  <a:pt x="225152" y="3659708"/>
                  <a:pt x="325711" y="3760267"/>
                  <a:pt x="449756" y="3760267"/>
                </a:cubicBezTo>
                <a:lnTo>
                  <a:pt x="2376812" y="3760267"/>
                </a:lnTo>
                <a:cubicBezTo>
                  <a:pt x="2500857" y="3760267"/>
                  <a:pt x="2601416" y="3659708"/>
                  <a:pt x="2601416" y="3535663"/>
                </a:cubicBezTo>
                <a:lnTo>
                  <a:pt x="2601416" y="960535"/>
                </a:lnTo>
                <a:cubicBezTo>
                  <a:pt x="2601416" y="836490"/>
                  <a:pt x="2500857" y="735931"/>
                  <a:pt x="2376812" y="735931"/>
                </a:cubicBezTo>
                <a:close/>
                <a:moveTo>
                  <a:pt x="1318649" y="0"/>
                </a:moveTo>
                <a:lnTo>
                  <a:pt x="1489663" y="0"/>
                </a:lnTo>
                <a:cubicBezTo>
                  <a:pt x="1561746" y="0"/>
                  <a:pt x="1620180" y="58434"/>
                  <a:pt x="1620180" y="130517"/>
                </a:cubicBezTo>
                <a:lnTo>
                  <a:pt x="1620180" y="344214"/>
                </a:lnTo>
                <a:lnTo>
                  <a:pt x="1795633" y="344214"/>
                </a:lnTo>
                <a:cubicBezTo>
                  <a:pt x="1809834" y="344214"/>
                  <a:pt x="1821347" y="355727"/>
                  <a:pt x="1821347" y="369928"/>
                </a:cubicBezTo>
                <a:lnTo>
                  <a:pt x="1821347" y="523106"/>
                </a:lnTo>
                <a:lnTo>
                  <a:pt x="1872208" y="523106"/>
                </a:lnTo>
                <a:lnTo>
                  <a:pt x="1872208" y="522399"/>
                </a:lnTo>
                <a:lnTo>
                  <a:pt x="2597408" y="522399"/>
                </a:lnTo>
                <a:cubicBezTo>
                  <a:pt x="2713887" y="522399"/>
                  <a:pt x="2808312" y="614377"/>
                  <a:pt x="2808312" y="727838"/>
                </a:cubicBezTo>
                <a:lnTo>
                  <a:pt x="2808312" y="3753922"/>
                </a:lnTo>
                <a:cubicBezTo>
                  <a:pt x="2808312" y="3867383"/>
                  <a:pt x="2713887" y="3959361"/>
                  <a:pt x="2597408" y="3959361"/>
                </a:cubicBezTo>
                <a:lnTo>
                  <a:pt x="210904" y="3959361"/>
                </a:lnTo>
                <a:cubicBezTo>
                  <a:pt x="94425" y="3959361"/>
                  <a:pt x="0" y="3867383"/>
                  <a:pt x="0" y="3753922"/>
                </a:cubicBezTo>
                <a:lnTo>
                  <a:pt x="0" y="727838"/>
                </a:lnTo>
                <a:cubicBezTo>
                  <a:pt x="0" y="614377"/>
                  <a:pt x="94425" y="522399"/>
                  <a:pt x="210904" y="522399"/>
                </a:cubicBezTo>
                <a:lnTo>
                  <a:pt x="936104" y="522399"/>
                </a:lnTo>
                <a:lnTo>
                  <a:pt x="936104" y="523106"/>
                </a:lnTo>
                <a:lnTo>
                  <a:pt x="986965" y="523106"/>
                </a:lnTo>
                <a:lnTo>
                  <a:pt x="986965" y="369928"/>
                </a:lnTo>
                <a:cubicBezTo>
                  <a:pt x="986965" y="355727"/>
                  <a:pt x="998478" y="344214"/>
                  <a:pt x="1012679" y="344214"/>
                </a:cubicBezTo>
                <a:lnTo>
                  <a:pt x="1188132" y="344214"/>
                </a:lnTo>
                <a:lnTo>
                  <a:pt x="1188132" y="130517"/>
                </a:lnTo>
                <a:cubicBezTo>
                  <a:pt x="1188132" y="58434"/>
                  <a:pt x="1246566" y="0"/>
                  <a:pt x="13186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79" name="Rounded Rectangle 3">
            <a:extLst>
              <a:ext uri="{FF2B5EF4-FFF2-40B4-BE49-F238E27FC236}">
                <a16:creationId xmlns:a16="http://schemas.microsoft.com/office/drawing/2014/main" id="{4DDEC861-A975-4CB5-9644-507074ED24C1}"/>
              </a:ext>
            </a:extLst>
          </p:cNvPr>
          <p:cNvSpPr/>
          <p:nvPr/>
        </p:nvSpPr>
        <p:spPr>
          <a:xfrm>
            <a:off x="4011080" y="2902400"/>
            <a:ext cx="234489" cy="369241"/>
          </a:xfrm>
          <a:custGeom>
            <a:avLst/>
            <a:gdLst/>
            <a:ahLst/>
            <a:cxnLst/>
            <a:rect l="l" t="t" r="r" b="b"/>
            <a:pathLst>
              <a:path w="2518668" h="3966044">
                <a:moveTo>
                  <a:pt x="1247104" y="1675381"/>
                </a:moveTo>
                <a:cubicBezTo>
                  <a:pt x="1157133" y="1675381"/>
                  <a:pt x="1084196" y="1748460"/>
                  <a:pt x="1084196" y="1838607"/>
                </a:cubicBezTo>
                <a:lnTo>
                  <a:pt x="1084196" y="2052497"/>
                </a:lnTo>
                <a:lnTo>
                  <a:pt x="868740" y="2052497"/>
                </a:lnTo>
                <a:cubicBezTo>
                  <a:pt x="778769" y="2052497"/>
                  <a:pt x="705832" y="2125576"/>
                  <a:pt x="705832" y="2215723"/>
                </a:cubicBezTo>
                <a:lnTo>
                  <a:pt x="705832" y="2244204"/>
                </a:lnTo>
                <a:cubicBezTo>
                  <a:pt x="705832" y="2334351"/>
                  <a:pt x="778769" y="2407430"/>
                  <a:pt x="868740" y="2407430"/>
                </a:cubicBezTo>
                <a:lnTo>
                  <a:pt x="1084196" y="2407430"/>
                </a:lnTo>
                <a:lnTo>
                  <a:pt x="1084196" y="2621319"/>
                </a:lnTo>
                <a:cubicBezTo>
                  <a:pt x="1084196" y="2711466"/>
                  <a:pt x="1157133" y="2784545"/>
                  <a:pt x="1247104" y="2784545"/>
                </a:cubicBezTo>
                <a:lnTo>
                  <a:pt x="1275530" y="2784545"/>
                </a:lnTo>
                <a:cubicBezTo>
                  <a:pt x="1365501" y="2784545"/>
                  <a:pt x="1438438" y="2711466"/>
                  <a:pt x="1438438" y="2621319"/>
                </a:cubicBezTo>
                <a:lnTo>
                  <a:pt x="1438438" y="2407430"/>
                </a:lnTo>
                <a:lnTo>
                  <a:pt x="1649929" y="2407430"/>
                </a:lnTo>
                <a:cubicBezTo>
                  <a:pt x="1739900" y="2407430"/>
                  <a:pt x="1812837" y="2334351"/>
                  <a:pt x="1812837" y="2244204"/>
                </a:cubicBezTo>
                <a:lnTo>
                  <a:pt x="1812837" y="2215723"/>
                </a:lnTo>
                <a:cubicBezTo>
                  <a:pt x="1812837" y="2125576"/>
                  <a:pt x="1739900" y="2052497"/>
                  <a:pt x="1649929" y="2052497"/>
                </a:cubicBezTo>
                <a:lnTo>
                  <a:pt x="1438438" y="2052497"/>
                </a:lnTo>
                <a:lnTo>
                  <a:pt x="1438438" y="1838607"/>
                </a:lnTo>
                <a:cubicBezTo>
                  <a:pt x="1438438" y="1748460"/>
                  <a:pt x="1365501" y="1675381"/>
                  <a:pt x="1275530" y="1675381"/>
                </a:cubicBezTo>
                <a:close/>
                <a:moveTo>
                  <a:pt x="598231" y="1304672"/>
                </a:moveTo>
                <a:lnTo>
                  <a:pt x="1916472" y="1304672"/>
                </a:lnTo>
                <a:lnTo>
                  <a:pt x="1916472" y="3157943"/>
                </a:lnTo>
                <a:lnTo>
                  <a:pt x="598231" y="3157943"/>
                </a:lnTo>
                <a:close/>
                <a:moveTo>
                  <a:pt x="506487" y="1209418"/>
                </a:moveTo>
                <a:lnTo>
                  <a:pt x="506487" y="3250508"/>
                </a:lnTo>
                <a:lnTo>
                  <a:pt x="2012181" y="3250508"/>
                </a:lnTo>
                <a:lnTo>
                  <a:pt x="2012181" y="1209418"/>
                </a:lnTo>
                <a:close/>
                <a:moveTo>
                  <a:pt x="419786" y="541629"/>
                </a:moveTo>
                <a:lnTo>
                  <a:pt x="2098882" y="541629"/>
                </a:lnTo>
                <a:cubicBezTo>
                  <a:pt x="2330723" y="541629"/>
                  <a:pt x="2518668" y="725826"/>
                  <a:pt x="2518668" y="953044"/>
                </a:cubicBezTo>
                <a:lnTo>
                  <a:pt x="2518668" y="3554629"/>
                </a:lnTo>
                <a:cubicBezTo>
                  <a:pt x="2518668" y="3781847"/>
                  <a:pt x="2330723" y="3966044"/>
                  <a:pt x="2098882" y="3966044"/>
                </a:cubicBezTo>
                <a:lnTo>
                  <a:pt x="419786" y="3966044"/>
                </a:lnTo>
                <a:cubicBezTo>
                  <a:pt x="187945" y="3966044"/>
                  <a:pt x="0" y="3781847"/>
                  <a:pt x="0" y="3554629"/>
                </a:cubicBezTo>
                <a:lnTo>
                  <a:pt x="0" y="953044"/>
                </a:lnTo>
                <a:cubicBezTo>
                  <a:pt x="0" y="725826"/>
                  <a:pt x="187945" y="541629"/>
                  <a:pt x="419786" y="541629"/>
                </a:cubicBezTo>
                <a:close/>
                <a:moveTo>
                  <a:pt x="696920" y="0"/>
                </a:moveTo>
                <a:lnTo>
                  <a:pt x="1821748" y="0"/>
                </a:lnTo>
                <a:cubicBezTo>
                  <a:pt x="1869056" y="0"/>
                  <a:pt x="1907406" y="38350"/>
                  <a:pt x="1907406" y="85658"/>
                </a:cubicBezTo>
                <a:lnTo>
                  <a:pt x="1907406" y="346390"/>
                </a:lnTo>
                <a:cubicBezTo>
                  <a:pt x="1907406" y="393698"/>
                  <a:pt x="1869056" y="432048"/>
                  <a:pt x="1821748" y="432048"/>
                </a:cubicBezTo>
                <a:lnTo>
                  <a:pt x="696920" y="432048"/>
                </a:lnTo>
                <a:cubicBezTo>
                  <a:pt x="649612" y="432048"/>
                  <a:pt x="611262" y="393698"/>
                  <a:pt x="611262" y="346390"/>
                </a:cubicBezTo>
                <a:lnTo>
                  <a:pt x="611262" y="85658"/>
                </a:lnTo>
                <a:cubicBezTo>
                  <a:pt x="611262" y="38350"/>
                  <a:pt x="649612" y="0"/>
                  <a:pt x="6969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80" name="Oval 3">
            <a:extLst>
              <a:ext uri="{FF2B5EF4-FFF2-40B4-BE49-F238E27FC236}">
                <a16:creationId xmlns:a16="http://schemas.microsoft.com/office/drawing/2014/main" id="{7CBB6B43-4767-48FF-9BC2-832090FBBDF9}"/>
              </a:ext>
            </a:extLst>
          </p:cNvPr>
          <p:cNvSpPr/>
          <p:nvPr/>
        </p:nvSpPr>
        <p:spPr>
          <a:xfrm>
            <a:off x="4017446" y="2020779"/>
            <a:ext cx="314631" cy="324643"/>
          </a:xfrm>
          <a:custGeom>
            <a:avLst/>
            <a:gdLst/>
            <a:ahLst/>
            <a:cxnLst/>
            <a:rect l="l" t="t" r="r" b="b"/>
            <a:pathLst>
              <a:path w="3064723" h="3781836">
                <a:moveTo>
                  <a:pt x="1518649" y="2892985"/>
                </a:moveTo>
                <a:cubicBezTo>
                  <a:pt x="1585036" y="2892985"/>
                  <a:pt x="1638854" y="2946803"/>
                  <a:pt x="1638854" y="3013190"/>
                </a:cubicBezTo>
                <a:cubicBezTo>
                  <a:pt x="1638854" y="3079577"/>
                  <a:pt x="1585036" y="3133395"/>
                  <a:pt x="1518649" y="3133395"/>
                </a:cubicBezTo>
                <a:cubicBezTo>
                  <a:pt x="1452262" y="3133395"/>
                  <a:pt x="1398444" y="3079577"/>
                  <a:pt x="1398444" y="3013190"/>
                </a:cubicBezTo>
                <a:cubicBezTo>
                  <a:pt x="1398444" y="2946803"/>
                  <a:pt x="1452262" y="2892985"/>
                  <a:pt x="1518649" y="2892985"/>
                </a:cubicBezTo>
                <a:close/>
                <a:moveTo>
                  <a:pt x="1518649" y="2816785"/>
                </a:moveTo>
                <a:cubicBezTo>
                  <a:pt x="1410178" y="2816785"/>
                  <a:pt x="1322244" y="2904719"/>
                  <a:pt x="1322244" y="3013190"/>
                </a:cubicBezTo>
                <a:cubicBezTo>
                  <a:pt x="1322244" y="3121661"/>
                  <a:pt x="1410178" y="3209595"/>
                  <a:pt x="1518649" y="3209595"/>
                </a:cubicBezTo>
                <a:cubicBezTo>
                  <a:pt x="1627120" y="3209595"/>
                  <a:pt x="1715054" y="3121661"/>
                  <a:pt x="1715054" y="3013190"/>
                </a:cubicBezTo>
                <a:cubicBezTo>
                  <a:pt x="1715054" y="2904719"/>
                  <a:pt x="1627120" y="2816785"/>
                  <a:pt x="1518649" y="2816785"/>
                </a:cubicBezTo>
                <a:close/>
                <a:moveTo>
                  <a:pt x="1567410" y="734674"/>
                </a:moveTo>
                <a:cubicBezTo>
                  <a:pt x="1633797" y="734674"/>
                  <a:pt x="1687615" y="788492"/>
                  <a:pt x="1687615" y="854879"/>
                </a:cubicBezTo>
                <a:cubicBezTo>
                  <a:pt x="1687615" y="921266"/>
                  <a:pt x="1633797" y="975084"/>
                  <a:pt x="1567410" y="975084"/>
                </a:cubicBezTo>
                <a:cubicBezTo>
                  <a:pt x="1501023" y="975084"/>
                  <a:pt x="1447205" y="921266"/>
                  <a:pt x="1447205" y="854879"/>
                </a:cubicBezTo>
                <a:cubicBezTo>
                  <a:pt x="1447205" y="788492"/>
                  <a:pt x="1501023" y="734674"/>
                  <a:pt x="1567410" y="734674"/>
                </a:cubicBezTo>
                <a:close/>
                <a:moveTo>
                  <a:pt x="1567410" y="658474"/>
                </a:moveTo>
                <a:cubicBezTo>
                  <a:pt x="1458939" y="658474"/>
                  <a:pt x="1371005" y="746408"/>
                  <a:pt x="1371005" y="854879"/>
                </a:cubicBezTo>
                <a:cubicBezTo>
                  <a:pt x="1371005" y="963350"/>
                  <a:pt x="1458939" y="1051284"/>
                  <a:pt x="1567410" y="1051284"/>
                </a:cubicBezTo>
                <a:cubicBezTo>
                  <a:pt x="1675881" y="1051284"/>
                  <a:pt x="1763815" y="963350"/>
                  <a:pt x="1763815" y="854879"/>
                </a:cubicBezTo>
                <a:cubicBezTo>
                  <a:pt x="1763815" y="746408"/>
                  <a:pt x="1675881" y="658474"/>
                  <a:pt x="1567410" y="658474"/>
                </a:cubicBezTo>
                <a:close/>
                <a:moveTo>
                  <a:pt x="1911981" y="10"/>
                </a:moveTo>
                <a:cubicBezTo>
                  <a:pt x="1925053" y="270"/>
                  <a:pt x="1938026" y="5518"/>
                  <a:pt x="1947801" y="15691"/>
                </a:cubicBezTo>
                <a:lnTo>
                  <a:pt x="2055957" y="128248"/>
                </a:lnTo>
                <a:cubicBezTo>
                  <a:pt x="2075507" y="148594"/>
                  <a:pt x="2074862" y="180936"/>
                  <a:pt x="2054517" y="200486"/>
                </a:cubicBezTo>
                <a:lnTo>
                  <a:pt x="1901724" y="347304"/>
                </a:lnTo>
                <a:lnTo>
                  <a:pt x="1902773" y="348396"/>
                </a:lnTo>
                <a:cubicBezTo>
                  <a:pt x="1935476" y="382430"/>
                  <a:pt x="1934397" y="436531"/>
                  <a:pt x="1900363" y="469235"/>
                </a:cubicBezTo>
                <a:lnTo>
                  <a:pt x="1687006" y="674249"/>
                </a:lnTo>
                <a:cubicBezTo>
                  <a:pt x="1719923" y="689111"/>
                  <a:pt x="1748093" y="711314"/>
                  <a:pt x="1769224" y="738445"/>
                </a:cubicBezTo>
                <a:cubicBezTo>
                  <a:pt x="2225756" y="865632"/>
                  <a:pt x="2563903" y="1337935"/>
                  <a:pt x="2563903" y="1900829"/>
                </a:cubicBezTo>
                <a:cubicBezTo>
                  <a:pt x="2563903" y="2461202"/>
                  <a:pt x="2228779" y="2931793"/>
                  <a:pt x="1775470" y="3061896"/>
                </a:cubicBezTo>
                <a:lnTo>
                  <a:pt x="1775470" y="3399112"/>
                </a:lnTo>
                <a:lnTo>
                  <a:pt x="2969042" y="3399112"/>
                </a:lnTo>
                <a:lnTo>
                  <a:pt x="3064723" y="3781836"/>
                </a:lnTo>
                <a:lnTo>
                  <a:pt x="1775470" y="3781836"/>
                </a:lnTo>
                <a:lnTo>
                  <a:pt x="1293138" y="3781836"/>
                </a:lnTo>
                <a:lnTo>
                  <a:pt x="0" y="3781836"/>
                </a:lnTo>
                <a:lnTo>
                  <a:pt x="95681" y="3399112"/>
                </a:lnTo>
                <a:lnTo>
                  <a:pt x="1293138" y="3399112"/>
                </a:lnTo>
                <a:lnTo>
                  <a:pt x="1293138" y="3070777"/>
                </a:lnTo>
                <a:cubicBezTo>
                  <a:pt x="877228" y="2966949"/>
                  <a:pt x="554551" y="2578252"/>
                  <a:pt x="488102" y="2091784"/>
                </a:cubicBezTo>
                <a:lnTo>
                  <a:pt x="36005" y="2091784"/>
                </a:lnTo>
                <a:cubicBezTo>
                  <a:pt x="16120" y="2091784"/>
                  <a:pt x="0" y="2075664"/>
                  <a:pt x="0" y="2055779"/>
                </a:cubicBezTo>
                <a:lnTo>
                  <a:pt x="0" y="1911765"/>
                </a:lnTo>
                <a:cubicBezTo>
                  <a:pt x="0" y="1891880"/>
                  <a:pt x="16120" y="1875760"/>
                  <a:pt x="36005" y="1875760"/>
                </a:cubicBezTo>
                <a:lnTo>
                  <a:pt x="1116123" y="1875760"/>
                </a:lnTo>
                <a:cubicBezTo>
                  <a:pt x="1136008" y="1875760"/>
                  <a:pt x="1152128" y="1891880"/>
                  <a:pt x="1152128" y="1911765"/>
                </a:cubicBezTo>
                <a:lnTo>
                  <a:pt x="1152128" y="2055779"/>
                </a:lnTo>
                <a:cubicBezTo>
                  <a:pt x="1152128" y="2075664"/>
                  <a:pt x="1136008" y="2091784"/>
                  <a:pt x="1116123" y="2091784"/>
                </a:cubicBezTo>
                <a:lnTo>
                  <a:pt x="821381" y="2091784"/>
                </a:lnTo>
                <a:cubicBezTo>
                  <a:pt x="888359" y="2496965"/>
                  <a:pt x="1175251" y="2800189"/>
                  <a:pt x="1518548" y="2800189"/>
                </a:cubicBezTo>
                <a:cubicBezTo>
                  <a:pt x="1914148" y="2800189"/>
                  <a:pt x="2234845" y="2397532"/>
                  <a:pt x="2234845" y="1900829"/>
                </a:cubicBezTo>
                <a:cubicBezTo>
                  <a:pt x="2234845" y="1486489"/>
                  <a:pt x="2011685" y="1137592"/>
                  <a:pt x="1707456" y="1034726"/>
                </a:cubicBezTo>
                <a:cubicBezTo>
                  <a:pt x="1672074" y="1055937"/>
                  <a:pt x="1629677" y="1068045"/>
                  <a:pt x="1584174" y="1068045"/>
                </a:cubicBezTo>
                <a:cubicBezTo>
                  <a:pt x="1499312" y="1068045"/>
                  <a:pt x="1425250" y="1025928"/>
                  <a:pt x="1386642" y="962867"/>
                </a:cubicBezTo>
                <a:lnTo>
                  <a:pt x="881318" y="1448430"/>
                </a:lnTo>
                <a:cubicBezTo>
                  <a:pt x="847284" y="1481134"/>
                  <a:pt x="793183" y="1480055"/>
                  <a:pt x="760479" y="1446020"/>
                </a:cubicBezTo>
                <a:lnTo>
                  <a:pt x="759430" y="1444929"/>
                </a:lnTo>
                <a:lnTo>
                  <a:pt x="652690" y="1547495"/>
                </a:lnTo>
                <a:cubicBezTo>
                  <a:pt x="632345" y="1567045"/>
                  <a:pt x="600003" y="1566400"/>
                  <a:pt x="580453" y="1546054"/>
                </a:cubicBezTo>
                <a:lnTo>
                  <a:pt x="472296" y="1433497"/>
                </a:lnTo>
                <a:cubicBezTo>
                  <a:pt x="452746" y="1413151"/>
                  <a:pt x="453391" y="1380809"/>
                  <a:pt x="473737" y="1361259"/>
                </a:cubicBezTo>
                <a:lnTo>
                  <a:pt x="580477" y="1258693"/>
                </a:lnTo>
                <a:lnTo>
                  <a:pt x="579556" y="1257735"/>
                </a:lnTo>
                <a:cubicBezTo>
                  <a:pt x="546853" y="1223700"/>
                  <a:pt x="547932" y="1169599"/>
                  <a:pt x="581966" y="1136896"/>
                </a:cubicBezTo>
                <a:lnTo>
                  <a:pt x="1601011" y="157700"/>
                </a:lnTo>
                <a:cubicBezTo>
                  <a:pt x="1635045" y="124997"/>
                  <a:pt x="1689146" y="126076"/>
                  <a:pt x="1721850" y="160110"/>
                </a:cubicBezTo>
                <a:lnTo>
                  <a:pt x="1722771" y="161068"/>
                </a:lnTo>
                <a:lnTo>
                  <a:pt x="1875563" y="14250"/>
                </a:lnTo>
                <a:cubicBezTo>
                  <a:pt x="1885736" y="4475"/>
                  <a:pt x="1898908" y="-250"/>
                  <a:pt x="1911981" y="10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581" name="TextBox 580">
            <a:extLst>
              <a:ext uri="{FF2B5EF4-FFF2-40B4-BE49-F238E27FC236}">
                <a16:creationId xmlns:a16="http://schemas.microsoft.com/office/drawing/2014/main" id="{F042BC6C-2815-4E08-88C1-747044D71909}"/>
              </a:ext>
            </a:extLst>
          </p:cNvPr>
          <p:cNvSpPr txBox="1"/>
          <p:nvPr/>
        </p:nvSpPr>
        <p:spPr>
          <a:xfrm flipH="1">
            <a:off x="3020863" y="2018401"/>
            <a:ext cx="945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82" name="TextBox 581">
            <a:extLst>
              <a:ext uri="{FF2B5EF4-FFF2-40B4-BE49-F238E27FC236}">
                <a16:creationId xmlns:a16="http://schemas.microsoft.com/office/drawing/2014/main" id="{3E5928A5-D306-4F87-ADBF-EA73D23F4FC8}"/>
              </a:ext>
            </a:extLst>
          </p:cNvPr>
          <p:cNvSpPr txBox="1"/>
          <p:nvPr/>
        </p:nvSpPr>
        <p:spPr>
          <a:xfrm flipH="1">
            <a:off x="2544613" y="2946352"/>
            <a:ext cx="142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id="{0DC25A8A-505A-40DD-8138-162EDB28F6CC}"/>
              </a:ext>
            </a:extLst>
          </p:cNvPr>
          <p:cNvSpPr txBox="1"/>
          <p:nvPr/>
        </p:nvSpPr>
        <p:spPr>
          <a:xfrm flipH="1">
            <a:off x="3020863" y="3813098"/>
            <a:ext cx="945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84" name="TextBox 583">
            <a:extLst>
              <a:ext uri="{FF2B5EF4-FFF2-40B4-BE49-F238E27FC236}">
                <a16:creationId xmlns:a16="http://schemas.microsoft.com/office/drawing/2014/main" id="{EE46F55F-29DC-42AD-8173-7F90427DC6BE}"/>
              </a:ext>
            </a:extLst>
          </p:cNvPr>
          <p:cNvSpPr txBox="1"/>
          <p:nvPr/>
        </p:nvSpPr>
        <p:spPr>
          <a:xfrm flipH="1">
            <a:off x="3020863" y="4741049"/>
            <a:ext cx="945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85" name="TextBox 584">
            <a:extLst>
              <a:ext uri="{FF2B5EF4-FFF2-40B4-BE49-F238E27FC236}">
                <a16:creationId xmlns:a16="http://schemas.microsoft.com/office/drawing/2014/main" id="{0FE08CA8-073F-493D-A927-5145FBD364FC}"/>
              </a:ext>
            </a:extLst>
          </p:cNvPr>
          <p:cNvSpPr txBox="1"/>
          <p:nvPr/>
        </p:nvSpPr>
        <p:spPr>
          <a:xfrm flipH="1">
            <a:off x="2469731" y="5556128"/>
            <a:ext cx="142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586" name="Group 585">
            <a:extLst>
              <a:ext uri="{FF2B5EF4-FFF2-40B4-BE49-F238E27FC236}">
                <a16:creationId xmlns:a16="http://schemas.microsoft.com/office/drawing/2014/main" id="{8297CF68-27A1-42B1-99C5-17B3EDB53BDB}"/>
              </a:ext>
            </a:extLst>
          </p:cNvPr>
          <p:cNvGrpSpPr/>
          <p:nvPr/>
        </p:nvGrpSpPr>
        <p:grpSpPr>
          <a:xfrm>
            <a:off x="9081650" y="1859934"/>
            <a:ext cx="2772085" cy="4181347"/>
            <a:chOff x="9124641" y="1859933"/>
            <a:chExt cx="2772085" cy="4181346"/>
          </a:xfrm>
        </p:grpSpPr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id="{44693C80-6F13-4F99-9D1C-ECDC06616378}"/>
                </a:ext>
              </a:extLst>
            </p:cNvPr>
            <p:cNvSpPr txBox="1"/>
            <p:nvPr/>
          </p:nvSpPr>
          <p:spPr>
            <a:xfrm>
              <a:off x="9379389" y="1859933"/>
              <a:ext cx="2322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88" name="TextBox 587">
              <a:extLst>
                <a:ext uri="{FF2B5EF4-FFF2-40B4-BE49-F238E27FC236}">
                  <a16:creationId xmlns:a16="http://schemas.microsoft.com/office/drawing/2014/main" id="{3E83B7CA-544D-414F-8F22-17074FF352FE}"/>
                </a:ext>
              </a:extLst>
            </p:cNvPr>
            <p:cNvSpPr txBox="1"/>
            <p:nvPr/>
          </p:nvSpPr>
          <p:spPr>
            <a:xfrm>
              <a:off x="10133769" y="2663111"/>
              <a:ext cx="1762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89" name="TextBox 588">
              <a:extLst>
                <a:ext uri="{FF2B5EF4-FFF2-40B4-BE49-F238E27FC236}">
                  <a16:creationId xmlns:a16="http://schemas.microsoft.com/office/drawing/2014/main" id="{5AF6E18E-F497-4782-9088-CD50E632AE42}"/>
                </a:ext>
              </a:extLst>
            </p:cNvPr>
            <p:cNvSpPr txBox="1"/>
            <p:nvPr/>
          </p:nvSpPr>
          <p:spPr>
            <a:xfrm>
              <a:off x="9124641" y="3606843"/>
              <a:ext cx="2322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id="{B24FFFA8-0047-4DBD-BD68-DFB68FA28DC0}"/>
                </a:ext>
              </a:extLst>
            </p:cNvPr>
            <p:cNvSpPr txBox="1"/>
            <p:nvPr/>
          </p:nvSpPr>
          <p:spPr>
            <a:xfrm>
              <a:off x="9379389" y="4499946"/>
              <a:ext cx="2322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1" name="TextBox 590">
              <a:extLst>
                <a:ext uri="{FF2B5EF4-FFF2-40B4-BE49-F238E27FC236}">
                  <a16:creationId xmlns:a16="http://schemas.microsoft.com/office/drawing/2014/main" id="{7E1F68FD-548C-43FB-AA0F-0936EE4E49B3}"/>
                </a:ext>
              </a:extLst>
            </p:cNvPr>
            <p:cNvSpPr txBox="1"/>
            <p:nvPr/>
          </p:nvSpPr>
          <p:spPr>
            <a:xfrm>
              <a:off x="9835256" y="5394948"/>
              <a:ext cx="195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92" name="Group 591">
            <a:extLst>
              <a:ext uri="{FF2B5EF4-FFF2-40B4-BE49-F238E27FC236}">
                <a16:creationId xmlns:a16="http://schemas.microsoft.com/office/drawing/2014/main" id="{D93338C4-D6C3-423E-AB50-55907081B1C6}"/>
              </a:ext>
            </a:extLst>
          </p:cNvPr>
          <p:cNvGrpSpPr/>
          <p:nvPr/>
        </p:nvGrpSpPr>
        <p:grpSpPr>
          <a:xfrm flipH="1">
            <a:off x="338267" y="1859934"/>
            <a:ext cx="2772085" cy="4181347"/>
            <a:chOff x="9124641" y="1859933"/>
            <a:chExt cx="2772085" cy="4181346"/>
          </a:xfrm>
        </p:grpSpPr>
        <p:sp>
          <p:nvSpPr>
            <p:cNvPr id="593" name="TextBox 592">
              <a:extLst>
                <a:ext uri="{FF2B5EF4-FFF2-40B4-BE49-F238E27FC236}">
                  <a16:creationId xmlns:a16="http://schemas.microsoft.com/office/drawing/2014/main" id="{DAD9974A-E213-44E1-A9F3-CA398F5A7DA2}"/>
                </a:ext>
              </a:extLst>
            </p:cNvPr>
            <p:cNvSpPr txBox="1"/>
            <p:nvPr/>
          </p:nvSpPr>
          <p:spPr>
            <a:xfrm>
              <a:off x="9379389" y="1859933"/>
              <a:ext cx="2322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4" name="TextBox 593">
              <a:extLst>
                <a:ext uri="{FF2B5EF4-FFF2-40B4-BE49-F238E27FC236}">
                  <a16:creationId xmlns:a16="http://schemas.microsoft.com/office/drawing/2014/main" id="{AC799AB8-DECD-4E8C-8C89-7358B9BD7668}"/>
                </a:ext>
              </a:extLst>
            </p:cNvPr>
            <p:cNvSpPr txBox="1"/>
            <p:nvPr/>
          </p:nvSpPr>
          <p:spPr>
            <a:xfrm>
              <a:off x="10133769" y="2663111"/>
              <a:ext cx="1762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5" name="TextBox 594">
              <a:extLst>
                <a:ext uri="{FF2B5EF4-FFF2-40B4-BE49-F238E27FC236}">
                  <a16:creationId xmlns:a16="http://schemas.microsoft.com/office/drawing/2014/main" id="{A85F9DBC-4342-4565-B844-F1A7E3A8321B}"/>
                </a:ext>
              </a:extLst>
            </p:cNvPr>
            <p:cNvSpPr txBox="1"/>
            <p:nvPr/>
          </p:nvSpPr>
          <p:spPr>
            <a:xfrm>
              <a:off x="9124641" y="3606843"/>
              <a:ext cx="2322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6" name="TextBox 595">
              <a:extLst>
                <a:ext uri="{FF2B5EF4-FFF2-40B4-BE49-F238E27FC236}">
                  <a16:creationId xmlns:a16="http://schemas.microsoft.com/office/drawing/2014/main" id="{539FDF75-FAC8-428B-AA3A-5E0CD6F0A566}"/>
                </a:ext>
              </a:extLst>
            </p:cNvPr>
            <p:cNvSpPr txBox="1"/>
            <p:nvPr/>
          </p:nvSpPr>
          <p:spPr>
            <a:xfrm>
              <a:off x="9379389" y="4499946"/>
              <a:ext cx="2322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7" name="TextBox 596">
              <a:extLst>
                <a:ext uri="{FF2B5EF4-FFF2-40B4-BE49-F238E27FC236}">
                  <a16:creationId xmlns:a16="http://schemas.microsoft.com/office/drawing/2014/main" id="{FAFE20B0-A096-4A95-991A-63075DEAF980}"/>
                </a:ext>
              </a:extLst>
            </p:cNvPr>
            <p:cNvSpPr txBox="1"/>
            <p:nvPr/>
          </p:nvSpPr>
          <p:spPr>
            <a:xfrm>
              <a:off x="9835256" y="5394948"/>
              <a:ext cx="195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599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81E4BE-EAB1-45FD-9A7B-F6C6F6D1E4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295" y="1525425"/>
            <a:ext cx="7548705" cy="533257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53921" y="399664"/>
            <a:ext cx="7751905" cy="7239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fa-IR" sz="5400" b="1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en-US" sz="5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C7F6C1-55BB-4FEF-B11A-95B54CC32C0F}"/>
              </a:ext>
            </a:extLst>
          </p:cNvPr>
          <p:cNvSpPr txBox="1"/>
          <p:nvPr/>
        </p:nvSpPr>
        <p:spPr>
          <a:xfrm>
            <a:off x="380229" y="1776426"/>
            <a:ext cx="8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C9205E-7ACA-414D-82C7-7C39ED781A96}"/>
              </a:ext>
            </a:extLst>
          </p:cNvPr>
          <p:cNvSpPr txBox="1"/>
          <p:nvPr/>
        </p:nvSpPr>
        <p:spPr>
          <a:xfrm>
            <a:off x="744046" y="2387549"/>
            <a:ext cx="81434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2400" dirty="0">
                <a:solidFill>
                  <a:srgbClr val="FF0000"/>
                </a:solidFill>
                <a:cs typeface="B Nazanin" panose="00000400000000000000" pitchFamily="2" charset="-78"/>
              </a:rPr>
              <a:t>طرح بندی اسلاید متن پاک برای ارائه خود</a:t>
            </a:r>
            <a:endParaRPr lang="ko-KR" altLang="en-US" sz="24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EFA08A-FB3C-4BA2-90B6-E317B3DBCE71}"/>
              </a:ext>
            </a:extLst>
          </p:cNvPr>
          <p:cNvSpPr txBox="1"/>
          <p:nvPr/>
        </p:nvSpPr>
        <p:spPr>
          <a:xfrm>
            <a:off x="380229" y="2901717"/>
            <a:ext cx="8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rgbClr val="FF0000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altLang="ko-KR" sz="12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B0FB89-1EEE-47D8-A836-4EA87F28667D}"/>
              </a:ext>
            </a:extLst>
          </p:cNvPr>
          <p:cNvGrpSpPr/>
          <p:nvPr/>
        </p:nvGrpSpPr>
        <p:grpSpPr>
          <a:xfrm>
            <a:off x="766792" y="3292780"/>
            <a:ext cx="7370279" cy="1410261"/>
            <a:chOff x="3233244" y="3482612"/>
            <a:chExt cx="10251725" cy="1961610"/>
          </a:xfrm>
        </p:grpSpPr>
        <p:graphicFrame>
          <p:nvGraphicFramePr>
            <p:cNvPr id="44" name="Chart 43">
              <a:extLst>
                <a:ext uri="{FF2B5EF4-FFF2-40B4-BE49-F238E27FC236}">
                  <a16:creationId xmlns:a16="http://schemas.microsoft.com/office/drawing/2014/main" id="{0F3E3884-BE29-4EA7-9C4F-6FD2197062C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89112786"/>
                </p:ext>
              </p:extLst>
            </p:nvPr>
          </p:nvGraphicFramePr>
          <p:xfrm>
            <a:off x="534892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5" name="Chart 44">
              <a:extLst>
                <a:ext uri="{FF2B5EF4-FFF2-40B4-BE49-F238E27FC236}">
                  <a16:creationId xmlns:a16="http://schemas.microsoft.com/office/drawing/2014/main" id="{09153B74-BF88-4CD8-9E87-B67C1BC610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65880905"/>
                </p:ext>
              </p:extLst>
            </p:nvPr>
          </p:nvGraphicFramePr>
          <p:xfrm>
            <a:off x="746460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6" name="Chart 45">
              <a:extLst>
                <a:ext uri="{FF2B5EF4-FFF2-40B4-BE49-F238E27FC236}">
                  <a16:creationId xmlns:a16="http://schemas.microsoft.com/office/drawing/2014/main" id="{A5AA6239-6529-4E06-9A80-8E734A7DD3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80061237"/>
                </p:ext>
              </p:extLst>
            </p:nvPr>
          </p:nvGraphicFramePr>
          <p:xfrm>
            <a:off x="9580285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47" name="Chart 46">
              <a:extLst>
                <a:ext uri="{FF2B5EF4-FFF2-40B4-BE49-F238E27FC236}">
                  <a16:creationId xmlns:a16="http://schemas.microsoft.com/office/drawing/2014/main" id="{3046091E-A9F3-4BFB-9BC9-DBF7AF33663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75027871"/>
                </p:ext>
              </p:extLst>
            </p:nvPr>
          </p:nvGraphicFramePr>
          <p:xfrm>
            <a:off x="11695966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48" name="Chart 47">
              <a:extLst>
                <a:ext uri="{FF2B5EF4-FFF2-40B4-BE49-F238E27FC236}">
                  <a16:creationId xmlns:a16="http://schemas.microsoft.com/office/drawing/2014/main" id="{3FB44A6B-2A34-41C9-A55D-FC3F9F35E82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61992627"/>
                </p:ext>
              </p:extLst>
            </p:nvPr>
          </p:nvGraphicFramePr>
          <p:xfrm>
            <a:off x="323324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4F321AD-D059-468B-8AB3-9720CADA90C3}"/>
                </a:ext>
              </a:extLst>
            </p:cNvPr>
            <p:cNvSpPr txBox="1"/>
            <p:nvPr/>
          </p:nvSpPr>
          <p:spPr>
            <a:xfrm>
              <a:off x="360066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rtl="1"/>
              <a:r>
                <a:rPr lang="en-US" altLang="ko-KR" sz="2000" b="1" dirty="0">
                  <a:solidFill>
                    <a:srgbClr val="8B8B8B"/>
                  </a:solidFill>
                  <a:cs typeface="B Nazanin" panose="00000400000000000000" pitchFamily="2" charset="-78"/>
                </a:rPr>
                <a:t>67%</a:t>
              </a:r>
              <a:endParaRPr lang="ko-KR" altLang="en-US" sz="2000" b="1" dirty="0">
                <a:solidFill>
                  <a:srgbClr val="8B8B8B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1A3AC6-C4B9-40FE-BD1B-83BC55B3B4DD}"/>
                </a:ext>
              </a:extLst>
            </p:cNvPr>
            <p:cNvSpPr txBox="1"/>
            <p:nvPr/>
          </p:nvSpPr>
          <p:spPr>
            <a:xfrm>
              <a:off x="12063390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rtl="1"/>
              <a:r>
                <a:rPr lang="en-US" altLang="ko-KR" sz="2000" b="1" dirty="0">
                  <a:solidFill>
                    <a:srgbClr val="8B8B8B"/>
                  </a:solidFill>
                  <a:cs typeface="B Nazanin" panose="00000400000000000000" pitchFamily="2" charset="-78"/>
                </a:rPr>
                <a:t>90%</a:t>
              </a:r>
              <a:endParaRPr lang="ko-KR" altLang="en-US" sz="2000" b="1" dirty="0">
                <a:solidFill>
                  <a:srgbClr val="8B8B8B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45352E-8544-445E-AC1F-F964AFBEA967}"/>
                </a:ext>
              </a:extLst>
            </p:cNvPr>
            <p:cNvSpPr txBox="1"/>
            <p:nvPr/>
          </p:nvSpPr>
          <p:spPr>
            <a:xfrm>
              <a:off x="571634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rtl="1"/>
              <a:r>
                <a:rPr lang="en-US" altLang="ko-KR" sz="2000" b="1" dirty="0">
                  <a:solidFill>
                    <a:srgbClr val="8B8B8B"/>
                  </a:solidFill>
                  <a:cs typeface="B Nazanin" panose="00000400000000000000" pitchFamily="2" charset="-78"/>
                </a:rPr>
                <a:t>43%</a:t>
              </a:r>
              <a:endParaRPr lang="ko-KR" altLang="en-US" sz="2000" b="1" dirty="0">
                <a:solidFill>
                  <a:srgbClr val="8B8B8B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B27694E-C9C6-40EE-8AB6-D5B457D86AFE}"/>
                </a:ext>
              </a:extLst>
            </p:cNvPr>
            <p:cNvSpPr txBox="1"/>
            <p:nvPr/>
          </p:nvSpPr>
          <p:spPr>
            <a:xfrm>
              <a:off x="783202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rtl="1"/>
              <a:r>
                <a:rPr lang="en-US" altLang="ko-KR" sz="2000" b="1" dirty="0">
                  <a:solidFill>
                    <a:srgbClr val="8B8B8B"/>
                  </a:solidFill>
                  <a:cs typeface="B Nazanin" panose="00000400000000000000" pitchFamily="2" charset="-78"/>
                </a:rPr>
                <a:t>78%</a:t>
              </a:r>
              <a:endParaRPr lang="ko-KR" altLang="en-US" sz="2000" b="1" dirty="0">
                <a:solidFill>
                  <a:srgbClr val="8B8B8B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5E1F8C8-FC4A-4FA8-8276-E092E05A2209}"/>
                </a:ext>
              </a:extLst>
            </p:cNvPr>
            <p:cNvSpPr txBox="1"/>
            <p:nvPr/>
          </p:nvSpPr>
          <p:spPr>
            <a:xfrm>
              <a:off x="9947708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rtl="1"/>
              <a:r>
                <a:rPr lang="en-US" altLang="ko-KR" sz="2000" b="1" dirty="0">
                  <a:solidFill>
                    <a:srgbClr val="8B8B8B"/>
                  </a:solidFill>
                  <a:cs typeface="B Nazanin" panose="00000400000000000000" pitchFamily="2" charset="-78"/>
                </a:rPr>
                <a:t>55%</a:t>
              </a:r>
              <a:endParaRPr lang="ko-KR" altLang="en-US" sz="2000" b="1" dirty="0">
                <a:solidFill>
                  <a:srgbClr val="8B8B8B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4341576F-AC21-478D-8A38-46964B3C31B8}"/>
              </a:ext>
            </a:extLst>
          </p:cNvPr>
          <p:cNvSpPr txBox="1"/>
          <p:nvPr/>
        </p:nvSpPr>
        <p:spPr>
          <a:xfrm>
            <a:off x="560166" y="4655468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1"/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78%</a:t>
            </a:r>
            <a:endParaRPr lang="ko-KR" altLang="en-US" sz="4400" b="1" dirty="0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EF5AC3D-DACD-44E3-B192-17EA2146C8B9}"/>
              </a:ext>
            </a:extLst>
          </p:cNvPr>
          <p:cNvSpPr txBox="1"/>
          <p:nvPr/>
        </p:nvSpPr>
        <p:spPr>
          <a:xfrm>
            <a:off x="2012371" y="4655468"/>
            <a:ext cx="225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D5F41F-6D1F-4374-B952-01BD4BE9C800}"/>
              </a:ext>
            </a:extLst>
          </p:cNvPr>
          <p:cNvSpPr txBox="1"/>
          <p:nvPr/>
        </p:nvSpPr>
        <p:spPr>
          <a:xfrm>
            <a:off x="4431636" y="4655468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1"/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90%</a:t>
            </a:r>
            <a:endParaRPr lang="ko-KR" altLang="en-US" sz="4400" b="1" dirty="0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26020C8-49BC-4A9C-B819-E29CF23A810D}"/>
              </a:ext>
            </a:extLst>
          </p:cNvPr>
          <p:cNvSpPr txBox="1"/>
          <p:nvPr/>
        </p:nvSpPr>
        <p:spPr>
          <a:xfrm>
            <a:off x="5883841" y="4655468"/>
            <a:ext cx="225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45729D3-B088-4EC9-8595-D300B77D4A8A}"/>
              </a:ext>
            </a:extLst>
          </p:cNvPr>
          <p:cNvSpPr/>
          <p:nvPr/>
        </p:nvSpPr>
        <p:spPr>
          <a:xfrm>
            <a:off x="672103" y="5463623"/>
            <a:ext cx="7754815" cy="879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BE6D618-F945-4560-B12A-CBC35D4516DA}"/>
              </a:ext>
            </a:extLst>
          </p:cNvPr>
          <p:cNvSpPr/>
          <p:nvPr/>
        </p:nvSpPr>
        <p:spPr>
          <a:xfrm>
            <a:off x="672103" y="6337667"/>
            <a:ext cx="7754815" cy="879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474D825-CD84-4808-A470-957CA8092247}"/>
              </a:ext>
            </a:extLst>
          </p:cNvPr>
          <p:cNvSpPr txBox="1"/>
          <p:nvPr/>
        </p:nvSpPr>
        <p:spPr>
          <a:xfrm>
            <a:off x="672103" y="5621441"/>
            <a:ext cx="775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68499" y="167789"/>
            <a:ext cx="7071360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4000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en-US" sz="4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E766BA3A-0B31-4F76-9682-EC0C8131C38E}"/>
              </a:ext>
            </a:extLst>
          </p:cNvPr>
          <p:cNvSpPr/>
          <p:nvPr/>
        </p:nvSpPr>
        <p:spPr>
          <a:xfrm rot="5400000">
            <a:off x="3902894" y="3265904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5BDBA01A-2876-41A7-8B76-19716C941842}"/>
              </a:ext>
            </a:extLst>
          </p:cNvPr>
          <p:cNvSpPr/>
          <p:nvPr/>
        </p:nvSpPr>
        <p:spPr>
          <a:xfrm rot="5400000">
            <a:off x="4979601" y="2197013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02AB1899-8645-44B8-BA65-713D50425FFD}"/>
              </a:ext>
            </a:extLst>
          </p:cNvPr>
          <p:cNvSpPr/>
          <p:nvPr/>
        </p:nvSpPr>
        <p:spPr>
          <a:xfrm rot="5400000">
            <a:off x="4979601" y="4333390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B2C7E43A-F573-4FE8-BB0A-0826BEC120FE}"/>
              </a:ext>
            </a:extLst>
          </p:cNvPr>
          <p:cNvSpPr/>
          <p:nvPr/>
        </p:nvSpPr>
        <p:spPr>
          <a:xfrm rot="5400000">
            <a:off x="5977995" y="2083820"/>
            <a:ext cx="4213781" cy="4213776"/>
          </a:xfrm>
          <a:prstGeom prst="diamond">
            <a:avLst/>
          </a:prstGeom>
          <a:solidFill>
            <a:srgbClr val="00B0F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25CD87-0F2A-4198-8F54-1C0D2DADB5F8}"/>
              </a:ext>
            </a:extLst>
          </p:cNvPr>
          <p:cNvGrpSpPr/>
          <p:nvPr/>
        </p:nvGrpSpPr>
        <p:grpSpPr>
          <a:xfrm>
            <a:off x="6656804" y="3187629"/>
            <a:ext cx="3127238" cy="1515283"/>
            <a:chOff x="5311868" y="2501909"/>
            <a:chExt cx="2846481" cy="13792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0AA8A3-9641-442E-9AEA-641AD6A72440}"/>
                </a:ext>
              </a:extLst>
            </p:cNvPr>
            <p:cNvSpPr txBox="1"/>
            <p:nvPr/>
          </p:nvSpPr>
          <p:spPr>
            <a:xfrm>
              <a:off x="5828133" y="2788588"/>
              <a:ext cx="2330216" cy="1092566"/>
            </a:xfrm>
            <a:prstGeom prst="homePlate">
              <a:avLst>
                <a:gd name="adj" fmla="val 719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4FAB85-2DE5-4517-A858-DED6A035B189}"/>
                </a:ext>
              </a:extLst>
            </p:cNvPr>
            <p:cNvSpPr txBox="1"/>
            <p:nvPr/>
          </p:nvSpPr>
          <p:spPr>
            <a:xfrm>
              <a:off x="5311868" y="2501909"/>
              <a:ext cx="2330216" cy="25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52E968-1553-495F-9E34-C2E5DDC47CC7}"/>
              </a:ext>
            </a:extLst>
          </p:cNvPr>
          <p:cNvGrpSpPr/>
          <p:nvPr/>
        </p:nvGrpSpPr>
        <p:grpSpPr>
          <a:xfrm>
            <a:off x="5374722" y="2788478"/>
            <a:ext cx="1090284" cy="686964"/>
            <a:chOff x="4063366" y="1671583"/>
            <a:chExt cx="992401" cy="6252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B92908-7B6C-4D12-9481-DFC2658F31EF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گزینه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C059B8-EC3C-4457-B631-AC064D2FF270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rtl="1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A1BE64-9359-40FD-826D-6EA6E62855C3}"/>
              </a:ext>
            </a:extLst>
          </p:cNvPr>
          <p:cNvGrpSpPr/>
          <p:nvPr/>
        </p:nvGrpSpPr>
        <p:grpSpPr>
          <a:xfrm>
            <a:off x="4298014" y="3857368"/>
            <a:ext cx="1090284" cy="686964"/>
            <a:chOff x="4063366" y="1671583"/>
            <a:chExt cx="992401" cy="6252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1D9597-6736-431A-98A1-9213DEDFCE56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گزینه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B469BD-8120-4042-A64D-716F5C3E439F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rtl="1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5D9C0B-1952-4074-9D32-CC2407F0D229}"/>
              </a:ext>
            </a:extLst>
          </p:cNvPr>
          <p:cNvGrpSpPr/>
          <p:nvPr/>
        </p:nvGrpSpPr>
        <p:grpSpPr>
          <a:xfrm>
            <a:off x="5374722" y="4924854"/>
            <a:ext cx="1090284" cy="686964"/>
            <a:chOff x="4063366" y="1671583"/>
            <a:chExt cx="992401" cy="6252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0D3BDD-FFDE-4707-BB55-E45C392AB1F2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گزینه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DA8996-AA4C-42A6-B45B-44F4CE2A1E34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rtl="1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5E1AC4-C5B5-4A35-A47E-02E528CD0A4B}"/>
              </a:ext>
            </a:extLst>
          </p:cNvPr>
          <p:cNvGrpSpPr/>
          <p:nvPr/>
        </p:nvGrpSpPr>
        <p:grpSpPr>
          <a:xfrm>
            <a:off x="6423148" y="3857368"/>
            <a:ext cx="1090284" cy="686964"/>
            <a:chOff x="4063366" y="1671583"/>
            <a:chExt cx="992401" cy="6252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1CBA36-F40E-4B8B-AA97-23EC70880783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گزینه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D3C241-4509-4725-81C8-37E7D1DEC7D0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rtl="1"/>
              <a:r>
                <a:rPr lang="en-US" altLang="ko-KR" sz="20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04</a:t>
              </a:r>
              <a:endParaRPr lang="ko-KR" altLang="en-US" sz="20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D94664-4127-44BC-9F45-F516A5F784DE}"/>
              </a:ext>
            </a:extLst>
          </p:cNvPr>
          <p:cNvGrpSpPr/>
          <p:nvPr/>
        </p:nvGrpSpPr>
        <p:grpSpPr>
          <a:xfrm>
            <a:off x="567624" y="2038279"/>
            <a:ext cx="4464955" cy="856491"/>
            <a:chOff x="-740680" y="1129566"/>
            <a:chExt cx="412502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BB8617-2E4A-405F-B99B-65A70A6C8FCE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3A4A5E-56E0-4880-877B-C0774B0AE761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15B6E3-0C38-4F9E-8078-34454F4B26CA}"/>
              </a:ext>
            </a:extLst>
          </p:cNvPr>
          <p:cNvGrpSpPr/>
          <p:nvPr/>
        </p:nvGrpSpPr>
        <p:grpSpPr>
          <a:xfrm>
            <a:off x="567624" y="5278639"/>
            <a:ext cx="4464955" cy="856491"/>
            <a:chOff x="-740680" y="1129566"/>
            <a:chExt cx="412502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3897CF-6C06-4B4E-853A-80646D53C375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B5373E-E9E7-454F-B4AC-4E7423DFAABD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305DCD-39DA-4B7A-B8F1-40658093EEA0}"/>
              </a:ext>
            </a:extLst>
          </p:cNvPr>
          <p:cNvGrpSpPr/>
          <p:nvPr/>
        </p:nvGrpSpPr>
        <p:grpSpPr>
          <a:xfrm>
            <a:off x="567624" y="3566125"/>
            <a:ext cx="3272167" cy="1041157"/>
            <a:chOff x="-740680" y="1205766"/>
            <a:chExt cx="2801495" cy="104115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280E12-8CA4-468F-AFA8-73C408FFF916}"/>
                </a:ext>
              </a:extLst>
            </p:cNvPr>
            <p:cNvSpPr txBox="1"/>
            <p:nvPr/>
          </p:nvSpPr>
          <p:spPr>
            <a:xfrm>
              <a:off x="-740680" y="1205766"/>
              <a:ext cx="27966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E572BB-0865-47FF-B9F1-EFC46A385E0C}"/>
                </a:ext>
              </a:extLst>
            </p:cNvPr>
            <p:cNvSpPr txBox="1"/>
            <p:nvPr/>
          </p:nvSpPr>
          <p:spPr>
            <a:xfrm>
              <a:off x="-725681" y="1415926"/>
              <a:ext cx="27864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roup 4">
            <a:extLst>
              <a:ext uri="{FF2B5EF4-FFF2-40B4-BE49-F238E27FC236}">
                <a16:creationId xmlns:a16="http://schemas.microsoft.com/office/drawing/2014/main" id="{03820D5C-6F9F-E1AE-5842-B5C28F238B3D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8843961" y="1520825"/>
            <a:ext cx="2727324" cy="5435600"/>
            <a:chOff x="5571" y="958"/>
            <a:chExt cx="1718" cy="3424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3FFBE7BB-16C5-830D-5D77-C3AB57138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" y="958"/>
              <a:ext cx="1619" cy="3374"/>
            </a:xfrm>
            <a:custGeom>
              <a:avLst/>
              <a:gdLst>
                <a:gd name="T0" fmla="*/ 311 w 1005"/>
                <a:gd name="T1" fmla="*/ 0 h 2097"/>
                <a:gd name="T2" fmla="*/ 236 w 1005"/>
                <a:gd name="T3" fmla="*/ 283 h 2097"/>
                <a:gd name="T4" fmla="*/ 160 w 1005"/>
                <a:gd name="T5" fmla="*/ 364 h 2097"/>
                <a:gd name="T6" fmla="*/ 184 w 1005"/>
                <a:gd name="T7" fmla="*/ 466 h 2097"/>
                <a:gd name="T8" fmla="*/ 371 w 1005"/>
                <a:gd name="T9" fmla="*/ 446 h 2097"/>
                <a:gd name="T10" fmla="*/ 481 w 1005"/>
                <a:gd name="T11" fmla="*/ 423 h 2097"/>
                <a:gd name="T12" fmla="*/ 505 w 1005"/>
                <a:gd name="T13" fmla="*/ 330 h 2097"/>
                <a:gd name="T14" fmla="*/ 463 w 1005"/>
                <a:gd name="T15" fmla="*/ 287 h 2097"/>
                <a:gd name="T16" fmla="*/ 436 w 1005"/>
                <a:gd name="T17" fmla="*/ 333 h 2097"/>
                <a:gd name="T18" fmla="*/ 418 w 1005"/>
                <a:gd name="T19" fmla="*/ 329 h 2097"/>
                <a:gd name="T20" fmla="*/ 417 w 1005"/>
                <a:gd name="T21" fmla="*/ 89 h 2097"/>
                <a:gd name="T22" fmla="*/ 428 w 1005"/>
                <a:gd name="T23" fmla="*/ 0 h 2097"/>
                <a:gd name="T24" fmla="*/ 540 w 1005"/>
                <a:gd name="T25" fmla="*/ 24 h 2097"/>
                <a:gd name="T26" fmla="*/ 546 w 1005"/>
                <a:gd name="T27" fmla="*/ 287 h 2097"/>
                <a:gd name="T28" fmla="*/ 503 w 1005"/>
                <a:gd name="T29" fmla="*/ 510 h 2097"/>
                <a:gd name="T30" fmla="*/ 467 w 1005"/>
                <a:gd name="T31" fmla="*/ 808 h 2097"/>
                <a:gd name="T32" fmla="*/ 419 w 1005"/>
                <a:gd name="T33" fmla="*/ 1371 h 2097"/>
                <a:gd name="T34" fmla="*/ 402 w 1005"/>
                <a:gd name="T35" fmla="*/ 1680 h 2097"/>
                <a:gd name="T36" fmla="*/ 476 w 1005"/>
                <a:gd name="T37" fmla="*/ 1821 h 2097"/>
                <a:gd name="T38" fmla="*/ 778 w 1005"/>
                <a:gd name="T39" fmla="*/ 1942 h 2097"/>
                <a:gd name="T40" fmla="*/ 967 w 1005"/>
                <a:gd name="T41" fmla="*/ 1990 h 2097"/>
                <a:gd name="T42" fmla="*/ 933 w 1005"/>
                <a:gd name="T43" fmla="*/ 2076 h 2097"/>
                <a:gd name="T44" fmla="*/ 567 w 1005"/>
                <a:gd name="T45" fmla="*/ 2081 h 2097"/>
                <a:gd name="T46" fmla="*/ 479 w 1005"/>
                <a:gd name="T47" fmla="*/ 2064 h 2097"/>
                <a:gd name="T48" fmla="*/ 659 w 1005"/>
                <a:gd name="T49" fmla="*/ 2057 h 2097"/>
                <a:gd name="T50" fmla="*/ 710 w 1005"/>
                <a:gd name="T51" fmla="*/ 2056 h 2097"/>
                <a:gd name="T52" fmla="*/ 925 w 1005"/>
                <a:gd name="T53" fmla="*/ 2052 h 2097"/>
                <a:gd name="T54" fmla="*/ 927 w 1005"/>
                <a:gd name="T55" fmla="*/ 2031 h 2097"/>
                <a:gd name="T56" fmla="*/ 663 w 1005"/>
                <a:gd name="T57" fmla="*/ 1960 h 2097"/>
                <a:gd name="T58" fmla="*/ 395 w 1005"/>
                <a:gd name="T59" fmla="*/ 1844 h 2097"/>
                <a:gd name="T60" fmla="*/ 350 w 1005"/>
                <a:gd name="T61" fmla="*/ 1702 h 2097"/>
                <a:gd name="T62" fmla="*/ 344 w 1005"/>
                <a:gd name="T63" fmla="*/ 1438 h 2097"/>
                <a:gd name="T64" fmla="*/ 393 w 1005"/>
                <a:gd name="T65" fmla="*/ 783 h 2097"/>
                <a:gd name="T66" fmla="*/ 409 w 1005"/>
                <a:gd name="T67" fmla="*/ 645 h 2097"/>
                <a:gd name="T68" fmla="*/ 380 w 1005"/>
                <a:gd name="T69" fmla="*/ 542 h 2097"/>
                <a:gd name="T70" fmla="*/ 314 w 1005"/>
                <a:gd name="T71" fmla="*/ 510 h 2097"/>
                <a:gd name="T72" fmla="*/ 191 w 1005"/>
                <a:gd name="T73" fmla="*/ 498 h 2097"/>
                <a:gd name="T74" fmla="*/ 148 w 1005"/>
                <a:gd name="T75" fmla="*/ 567 h 2097"/>
                <a:gd name="T76" fmla="*/ 173 w 1005"/>
                <a:gd name="T77" fmla="*/ 817 h 2097"/>
                <a:gd name="T78" fmla="*/ 195 w 1005"/>
                <a:gd name="T79" fmla="*/ 1295 h 2097"/>
                <a:gd name="T80" fmla="*/ 217 w 1005"/>
                <a:gd name="T81" fmla="*/ 1763 h 2097"/>
                <a:gd name="T82" fmla="*/ 193 w 1005"/>
                <a:gd name="T83" fmla="*/ 1887 h 2097"/>
                <a:gd name="T84" fmla="*/ 125 w 1005"/>
                <a:gd name="T85" fmla="*/ 1925 h 2097"/>
                <a:gd name="T86" fmla="*/ 153 w 1005"/>
                <a:gd name="T87" fmla="*/ 2051 h 2097"/>
                <a:gd name="T88" fmla="*/ 290 w 1005"/>
                <a:gd name="T89" fmla="*/ 2018 h 2097"/>
                <a:gd name="T90" fmla="*/ 435 w 1005"/>
                <a:gd name="T91" fmla="*/ 2036 h 2097"/>
                <a:gd name="T92" fmla="*/ 469 w 1005"/>
                <a:gd name="T93" fmla="*/ 2066 h 2097"/>
                <a:gd name="T94" fmla="*/ 260 w 1005"/>
                <a:gd name="T95" fmla="*/ 2083 h 2097"/>
                <a:gd name="T96" fmla="*/ 74 w 1005"/>
                <a:gd name="T97" fmla="*/ 2002 h 2097"/>
                <a:gd name="T98" fmla="*/ 144 w 1005"/>
                <a:gd name="T99" fmla="*/ 1631 h 2097"/>
                <a:gd name="T100" fmla="*/ 17 w 1005"/>
                <a:gd name="T101" fmla="*/ 921 h 2097"/>
                <a:gd name="T102" fmla="*/ 72 w 1005"/>
                <a:gd name="T103" fmla="*/ 555 h 2097"/>
                <a:gd name="T104" fmla="*/ 22 w 1005"/>
                <a:gd name="T105" fmla="*/ 92 h 2097"/>
                <a:gd name="T106" fmla="*/ 7 w 1005"/>
                <a:gd name="T107" fmla="*/ 0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5" h="2097">
                  <a:moveTo>
                    <a:pt x="7" y="0"/>
                  </a:moveTo>
                  <a:cubicBezTo>
                    <a:pt x="109" y="0"/>
                    <a:pt x="210" y="0"/>
                    <a:pt x="311" y="0"/>
                  </a:cubicBezTo>
                  <a:cubicBezTo>
                    <a:pt x="315" y="3"/>
                    <a:pt x="316" y="8"/>
                    <a:pt x="315" y="12"/>
                  </a:cubicBezTo>
                  <a:cubicBezTo>
                    <a:pt x="298" y="105"/>
                    <a:pt x="284" y="199"/>
                    <a:pt x="236" y="283"/>
                  </a:cubicBezTo>
                  <a:cubicBezTo>
                    <a:pt x="230" y="294"/>
                    <a:pt x="224" y="305"/>
                    <a:pt x="212" y="308"/>
                  </a:cubicBezTo>
                  <a:cubicBezTo>
                    <a:pt x="182" y="316"/>
                    <a:pt x="170" y="338"/>
                    <a:pt x="160" y="364"/>
                  </a:cubicBezTo>
                  <a:cubicBezTo>
                    <a:pt x="156" y="384"/>
                    <a:pt x="154" y="404"/>
                    <a:pt x="154" y="423"/>
                  </a:cubicBezTo>
                  <a:cubicBezTo>
                    <a:pt x="154" y="444"/>
                    <a:pt x="164" y="459"/>
                    <a:pt x="184" y="466"/>
                  </a:cubicBezTo>
                  <a:cubicBezTo>
                    <a:pt x="229" y="480"/>
                    <a:pt x="276" y="482"/>
                    <a:pt x="322" y="475"/>
                  </a:cubicBezTo>
                  <a:cubicBezTo>
                    <a:pt x="341" y="473"/>
                    <a:pt x="357" y="460"/>
                    <a:pt x="371" y="446"/>
                  </a:cubicBezTo>
                  <a:cubicBezTo>
                    <a:pt x="400" y="417"/>
                    <a:pt x="413" y="415"/>
                    <a:pt x="449" y="433"/>
                  </a:cubicBezTo>
                  <a:cubicBezTo>
                    <a:pt x="464" y="441"/>
                    <a:pt x="473" y="439"/>
                    <a:pt x="481" y="423"/>
                  </a:cubicBezTo>
                  <a:cubicBezTo>
                    <a:pt x="491" y="407"/>
                    <a:pt x="496" y="389"/>
                    <a:pt x="502" y="371"/>
                  </a:cubicBezTo>
                  <a:cubicBezTo>
                    <a:pt x="506" y="358"/>
                    <a:pt x="507" y="344"/>
                    <a:pt x="505" y="330"/>
                  </a:cubicBezTo>
                  <a:cubicBezTo>
                    <a:pt x="504" y="322"/>
                    <a:pt x="502" y="314"/>
                    <a:pt x="497" y="308"/>
                  </a:cubicBezTo>
                  <a:cubicBezTo>
                    <a:pt x="488" y="297"/>
                    <a:pt x="478" y="286"/>
                    <a:pt x="463" y="287"/>
                  </a:cubicBezTo>
                  <a:cubicBezTo>
                    <a:pt x="448" y="288"/>
                    <a:pt x="447" y="304"/>
                    <a:pt x="442" y="314"/>
                  </a:cubicBezTo>
                  <a:cubicBezTo>
                    <a:pt x="440" y="320"/>
                    <a:pt x="439" y="327"/>
                    <a:pt x="436" y="333"/>
                  </a:cubicBezTo>
                  <a:cubicBezTo>
                    <a:pt x="433" y="337"/>
                    <a:pt x="431" y="344"/>
                    <a:pt x="425" y="342"/>
                  </a:cubicBezTo>
                  <a:cubicBezTo>
                    <a:pt x="419" y="341"/>
                    <a:pt x="418" y="334"/>
                    <a:pt x="418" y="329"/>
                  </a:cubicBezTo>
                  <a:cubicBezTo>
                    <a:pt x="418" y="304"/>
                    <a:pt x="414" y="278"/>
                    <a:pt x="413" y="252"/>
                  </a:cubicBezTo>
                  <a:cubicBezTo>
                    <a:pt x="411" y="198"/>
                    <a:pt x="419" y="144"/>
                    <a:pt x="417" y="89"/>
                  </a:cubicBezTo>
                  <a:cubicBezTo>
                    <a:pt x="416" y="65"/>
                    <a:pt x="420" y="40"/>
                    <a:pt x="422" y="16"/>
                  </a:cubicBezTo>
                  <a:cubicBezTo>
                    <a:pt x="422" y="10"/>
                    <a:pt x="423" y="4"/>
                    <a:pt x="428" y="0"/>
                  </a:cubicBezTo>
                  <a:cubicBezTo>
                    <a:pt x="464" y="0"/>
                    <a:pt x="500" y="0"/>
                    <a:pt x="536" y="0"/>
                  </a:cubicBezTo>
                  <a:cubicBezTo>
                    <a:pt x="542" y="7"/>
                    <a:pt x="542" y="16"/>
                    <a:pt x="540" y="24"/>
                  </a:cubicBezTo>
                  <a:cubicBezTo>
                    <a:pt x="531" y="69"/>
                    <a:pt x="529" y="114"/>
                    <a:pt x="527" y="160"/>
                  </a:cubicBezTo>
                  <a:cubicBezTo>
                    <a:pt x="525" y="203"/>
                    <a:pt x="527" y="246"/>
                    <a:pt x="546" y="287"/>
                  </a:cubicBezTo>
                  <a:cubicBezTo>
                    <a:pt x="562" y="323"/>
                    <a:pt x="558" y="360"/>
                    <a:pt x="551" y="397"/>
                  </a:cubicBezTo>
                  <a:cubicBezTo>
                    <a:pt x="542" y="437"/>
                    <a:pt x="528" y="476"/>
                    <a:pt x="503" y="510"/>
                  </a:cubicBezTo>
                  <a:cubicBezTo>
                    <a:pt x="495" y="520"/>
                    <a:pt x="491" y="532"/>
                    <a:pt x="490" y="545"/>
                  </a:cubicBezTo>
                  <a:cubicBezTo>
                    <a:pt x="484" y="633"/>
                    <a:pt x="474" y="720"/>
                    <a:pt x="467" y="808"/>
                  </a:cubicBezTo>
                  <a:cubicBezTo>
                    <a:pt x="459" y="908"/>
                    <a:pt x="449" y="1008"/>
                    <a:pt x="441" y="1108"/>
                  </a:cubicBezTo>
                  <a:cubicBezTo>
                    <a:pt x="434" y="1196"/>
                    <a:pt x="426" y="1283"/>
                    <a:pt x="419" y="1371"/>
                  </a:cubicBezTo>
                  <a:cubicBezTo>
                    <a:pt x="414" y="1436"/>
                    <a:pt x="408" y="1501"/>
                    <a:pt x="405" y="1566"/>
                  </a:cubicBezTo>
                  <a:cubicBezTo>
                    <a:pt x="403" y="1604"/>
                    <a:pt x="402" y="1642"/>
                    <a:pt x="402" y="1680"/>
                  </a:cubicBezTo>
                  <a:cubicBezTo>
                    <a:pt x="402" y="1689"/>
                    <a:pt x="403" y="1699"/>
                    <a:pt x="403" y="1708"/>
                  </a:cubicBezTo>
                  <a:cubicBezTo>
                    <a:pt x="407" y="1759"/>
                    <a:pt x="436" y="1793"/>
                    <a:pt x="476" y="1821"/>
                  </a:cubicBezTo>
                  <a:cubicBezTo>
                    <a:pt x="521" y="1853"/>
                    <a:pt x="574" y="1868"/>
                    <a:pt x="625" y="1887"/>
                  </a:cubicBezTo>
                  <a:cubicBezTo>
                    <a:pt x="676" y="1905"/>
                    <a:pt x="727" y="1924"/>
                    <a:pt x="778" y="1942"/>
                  </a:cubicBezTo>
                  <a:cubicBezTo>
                    <a:pt x="833" y="1961"/>
                    <a:pt x="890" y="1981"/>
                    <a:pt x="949" y="1985"/>
                  </a:cubicBezTo>
                  <a:cubicBezTo>
                    <a:pt x="955" y="1986"/>
                    <a:pt x="961" y="1988"/>
                    <a:pt x="967" y="1990"/>
                  </a:cubicBezTo>
                  <a:cubicBezTo>
                    <a:pt x="1001" y="2006"/>
                    <a:pt x="1005" y="2033"/>
                    <a:pt x="976" y="2057"/>
                  </a:cubicBezTo>
                  <a:cubicBezTo>
                    <a:pt x="963" y="2067"/>
                    <a:pt x="948" y="2073"/>
                    <a:pt x="933" y="2076"/>
                  </a:cubicBezTo>
                  <a:cubicBezTo>
                    <a:pt x="863" y="2093"/>
                    <a:pt x="792" y="2095"/>
                    <a:pt x="720" y="2091"/>
                  </a:cubicBezTo>
                  <a:cubicBezTo>
                    <a:pt x="669" y="2088"/>
                    <a:pt x="618" y="2085"/>
                    <a:pt x="567" y="2081"/>
                  </a:cubicBezTo>
                  <a:cubicBezTo>
                    <a:pt x="541" y="2079"/>
                    <a:pt x="516" y="2075"/>
                    <a:pt x="491" y="2072"/>
                  </a:cubicBezTo>
                  <a:cubicBezTo>
                    <a:pt x="486" y="2072"/>
                    <a:pt x="481" y="2070"/>
                    <a:pt x="479" y="2064"/>
                  </a:cubicBezTo>
                  <a:cubicBezTo>
                    <a:pt x="481" y="2058"/>
                    <a:pt x="487" y="2056"/>
                    <a:pt x="492" y="2054"/>
                  </a:cubicBezTo>
                  <a:cubicBezTo>
                    <a:pt x="548" y="2035"/>
                    <a:pt x="604" y="2026"/>
                    <a:pt x="659" y="2057"/>
                  </a:cubicBezTo>
                  <a:cubicBezTo>
                    <a:pt x="664" y="2060"/>
                    <a:pt x="669" y="2060"/>
                    <a:pt x="674" y="2061"/>
                  </a:cubicBezTo>
                  <a:cubicBezTo>
                    <a:pt x="687" y="2062"/>
                    <a:pt x="699" y="2060"/>
                    <a:pt x="710" y="2056"/>
                  </a:cubicBezTo>
                  <a:cubicBezTo>
                    <a:pt x="764" y="2040"/>
                    <a:pt x="818" y="2046"/>
                    <a:pt x="872" y="2055"/>
                  </a:cubicBezTo>
                  <a:cubicBezTo>
                    <a:pt x="890" y="2058"/>
                    <a:pt x="908" y="2059"/>
                    <a:pt x="925" y="2052"/>
                  </a:cubicBezTo>
                  <a:cubicBezTo>
                    <a:pt x="931" y="2050"/>
                    <a:pt x="938" y="2049"/>
                    <a:pt x="939" y="2042"/>
                  </a:cubicBezTo>
                  <a:cubicBezTo>
                    <a:pt x="939" y="2035"/>
                    <a:pt x="932" y="2033"/>
                    <a:pt x="927" y="2031"/>
                  </a:cubicBezTo>
                  <a:cubicBezTo>
                    <a:pt x="910" y="2024"/>
                    <a:pt x="893" y="2020"/>
                    <a:pt x="875" y="2017"/>
                  </a:cubicBezTo>
                  <a:cubicBezTo>
                    <a:pt x="802" y="2005"/>
                    <a:pt x="731" y="1990"/>
                    <a:pt x="663" y="1960"/>
                  </a:cubicBezTo>
                  <a:cubicBezTo>
                    <a:pt x="631" y="1945"/>
                    <a:pt x="603" y="1923"/>
                    <a:pt x="570" y="1910"/>
                  </a:cubicBezTo>
                  <a:cubicBezTo>
                    <a:pt x="512" y="1888"/>
                    <a:pt x="454" y="1865"/>
                    <a:pt x="395" y="1844"/>
                  </a:cubicBezTo>
                  <a:cubicBezTo>
                    <a:pt x="361" y="1827"/>
                    <a:pt x="351" y="1804"/>
                    <a:pt x="366" y="1768"/>
                  </a:cubicBezTo>
                  <a:cubicBezTo>
                    <a:pt x="376" y="1741"/>
                    <a:pt x="363" y="1722"/>
                    <a:pt x="350" y="1702"/>
                  </a:cubicBezTo>
                  <a:cubicBezTo>
                    <a:pt x="340" y="1681"/>
                    <a:pt x="339" y="1659"/>
                    <a:pt x="338" y="1637"/>
                  </a:cubicBezTo>
                  <a:cubicBezTo>
                    <a:pt x="335" y="1571"/>
                    <a:pt x="341" y="1504"/>
                    <a:pt x="344" y="1438"/>
                  </a:cubicBezTo>
                  <a:cubicBezTo>
                    <a:pt x="350" y="1305"/>
                    <a:pt x="373" y="1173"/>
                    <a:pt x="382" y="1040"/>
                  </a:cubicBezTo>
                  <a:cubicBezTo>
                    <a:pt x="387" y="955"/>
                    <a:pt x="393" y="869"/>
                    <a:pt x="393" y="783"/>
                  </a:cubicBezTo>
                  <a:cubicBezTo>
                    <a:pt x="393" y="757"/>
                    <a:pt x="399" y="730"/>
                    <a:pt x="404" y="704"/>
                  </a:cubicBezTo>
                  <a:cubicBezTo>
                    <a:pt x="407" y="684"/>
                    <a:pt x="409" y="665"/>
                    <a:pt x="409" y="645"/>
                  </a:cubicBezTo>
                  <a:cubicBezTo>
                    <a:pt x="409" y="626"/>
                    <a:pt x="406" y="609"/>
                    <a:pt x="396" y="593"/>
                  </a:cubicBezTo>
                  <a:cubicBezTo>
                    <a:pt x="387" y="578"/>
                    <a:pt x="384" y="560"/>
                    <a:pt x="380" y="542"/>
                  </a:cubicBezTo>
                  <a:cubicBezTo>
                    <a:pt x="376" y="523"/>
                    <a:pt x="365" y="513"/>
                    <a:pt x="346" y="511"/>
                  </a:cubicBezTo>
                  <a:cubicBezTo>
                    <a:pt x="336" y="510"/>
                    <a:pt x="325" y="509"/>
                    <a:pt x="314" y="510"/>
                  </a:cubicBezTo>
                  <a:cubicBezTo>
                    <a:pt x="288" y="511"/>
                    <a:pt x="262" y="508"/>
                    <a:pt x="237" y="501"/>
                  </a:cubicBezTo>
                  <a:cubicBezTo>
                    <a:pt x="222" y="497"/>
                    <a:pt x="207" y="497"/>
                    <a:pt x="191" y="498"/>
                  </a:cubicBezTo>
                  <a:cubicBezTo>
                    <a:pt x="155" y="499"/>
                    <a:pt x="137" y="522"/>
                    <a:pt x="145" y="558"/>
                  </a:cubicBezTo>
                  <a:cubicBezTo>
                    <a:pt x="146" y="561"/>
                    <a:pt x="147" y="564"/>
                    <a:pt x="148" y="567"/>
                  </a:cubicBezTo>
                  <a:cubicBezTo>
                    <a:pt x="148" y="602"/>
                    <a:pt x="160" y="635"/>
                    <a:pt x="166" y="669"/>
                  </a:cubicBezTo>
                  <a:cubicBezTo>
                    <a:pt x="174" y="718"/>
                    <a:pt x="171" y="768"/>
                    <a:pt x="173" y="817"/>
                  </a:cubicBezTo>
                  <a:cubicBezTo>
                    <a:pt x="177" y="898"/>
                    <a:pt x="172" y="980"/>
                    <a:pt x="178" y="1062"/>
                  </a:cubicBezTo>
                  <a:cubicBezTo>
                    <a:pt x="184" y="1140"/>
                    <a:pt x="188" y="1218"/>
                    <a:pt x="195" y="1295"/>
                  </a:cubicBezTo>
                  <a:cubicBezTo>
                    <a:pt x="207" y="1424"/>
                    <a:pt x="224" y="1553"/>
                    <a:pt x="237" y="1682"/>
                  </a:cubicBezTo>
                  <a:cubicBezTo>
                    <a:pt x="240" y="1712"/>
                    <a:pt x="226" y="1737"/>
                    <a:pt x="217" y="1763"/>
                  </a:cubicBezTo>
                  <a:cubicBezTo>
                    <a:pt x="209" y="1784"/>
                    <a:pt x="205" y="1804"/>
                    <a:pt x="213" y="1826"/>
                  </a:cubicBezTo>
                  <a:cubicBezTo>
                    <a:pt x="221" y="1849"/>
                    <a:pt x="205" y="1868"/>
                    <a:pt x="193" y="1887"/>
                  </a:cubicBezTo>
                  <a:cubicBezTo>
                    <a:pt x="184" y="1896"/>
                    <a:pt x="171" y="1898"/>
                    <a:pt x="159" y="1900"/>
                  </a:cubicBezTo>
                  <a:cubicBezTo>
                    <a:pt x="143" y="1902"/>
                    <a:pt x="132" y="1911"/>
                    <a:pt x="125" y="1925"/>
                  </a:cubicBezTo>
                  <a:cubicBezTo>
                    <a:pt x="114" y="1946"/>
                    <a:pt x="108" y="1968"/>
                    <a:pt x="106" y="1991"/>
                  </a:cubicBezTo>
                  <a:cubicBezTo>
                    <a:pt x="102" y="2025"/>
                    <a:pt x="117" y="2042"/>
                    <a:pt x="153" y="2051"/>
                  </a:cubicBezTo>
                  <a:cubicBezTo>
                    <a:pt x="181" y="2057"/>
                    <a:pt x="207" y="2048"/>
                    <a:pt x="232" y="2040"/>
                  </a:cubicBezTo>
                  <a:cubicBezTo>
                    <a:pt x="252" y="2033"/>
                    <a:pt x="271" y="2027"/>
                    <a:pt x="290" y="2018"/>
                  </a:cubicBezTo>
                  <a:cubicBezTo>
                    <a:pt x="325" y="2001"/>
                    <a:pt x="361" y="2001"/>
                    <a:pt x="398" y="2013"/>
                  </a:cubicBezTo>
                  <a:cubicBezTo>
                    <a:pt x="414" y="2016"/>
                    <a:pt x="424" y="2026"/>
                    <a:pt x="435" y="2036"/>
                  </a:cubicBezTo>
                  <a:cubicBezTo>
                    <a:pt x="442" y="2044"/>
                    <a:pt x="452" y="2049"/>
                    <a:pt x="462" y="2053"/>
                  </a:cubicBezTo>
                  <a:cubicBezTo>
                    <a:pt x="468" y="2056"/>
                    <a:pt x="477" y="2057"/>
                    <a:pt x="469" y="2066"/>
                  </a:cubicBezTo>
                  <a:cubicBezTo>
                    <a:pt x="460" y="2070"/>
                    <a:pt x="450" y="2069"/>
                    <a:pt x="441" y="2068"/>
                  </a:cubicBezTo>
                  <a:cubicBezTo>
                    <a:pt x="380" y="2062"/>
                    <a:pt x="319" y="2063"/>
                    <a:pt x="260" y="2083"/>
                  </a:cubicBezTo>
                  <a:cubicBezTo>
                    <a:pt x="221" y="2097"/>
                    <a:pt x="181" y="2094"/>
                    <a:pt x="141" y="2086"/>
                  </a:cubicBezTo>
                  <a:cubicBezTo>
                    <a:pt x="98" y="2077"/>
                    <a:pt x="74" y="2046"/>
                    <a:pt x="74" y="2002"/>
                  </a:cubicBezTo>
                  <a:cubicBezTo>
                    <a:pt x="73" y="1954"/>
                    <a:pt x="86" y="1909"/>
                    <a:pt x="107" y="1867"/>
                  </a:cubicBezTo>
                  <a:cubicBezTo>
                    <a:pt x="143" y="1792"/>
                    <a:pt x="151" y="1713"/>
                    <a:pt x="144" y="1631"/>
                  </a:cubicBezTo>
                  <a:cubicBezTo>
                    <a:pt x="129" y="1462"/>
                    <a:pt x="87" y="1298"/>
                    <a:pt x="46" y="1134"/>
                  </a:cubicBezTo>
                  <a:cubicBezTo>
                    <a:pt x="28" y="1064"/>
                    <a:pt x="19" y="993"/>
                    <a:pt x="17" y="921"/>
                  </a:cubicBezTo>
                  <a:cubicBezTo>
                    <a:pt x="16" y="845"/>
                    <a:pt x="17" y="770"/>
                    <a:pt x="33" y="696"/>
                  </a:cubicBezTo>
                  <a:cubicBezTo>
                    <a:pt x="43" y="648"/>
                    <a:pt x="54" y="601"/>
                    <a:pt x="72" y="555"/>
                  </a:cubicBezTo>
                  <a:cubicBezTo>
                    <a:pt x="99" y="485"/>
                    <a:pt x="96" y="415"/>
                    <a:pt x="79" y="344"/>
                  </a:cubicBezTo>
                  <a:cubicBezTo>
                    <a:pt x="59" y="260"/>
                    <a:pt x="43" y="176"/>
                    <a:pt x="22" y="92"/>
                  </a:cubicBezTo>
                  <a:cubicBezTo>
                    <a:pt x="17" y="70"/>
                    <a:pt x="10" y="49"/>
                    <a:pt x="5" y="26"/>
                  </a:cubicBezTo>
                  <a:cubicBezTo>
                    <a:pt x="3" y="17"/>
                    <a:pt x="0" y="8"/>
                    <a:pt x="7" y="0"/>
                  </a:cubicBezTo>
                  <a:close/>
                </a:path>
              </a:pathLst>
            </a:custGeom>
            <a:solidFill>
              <a:srgbClr val="6D7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69CC1C61-7633-FE05-2C3B-F58680384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1" y="958"/>
              <a:ext cx="1718" cy="3424"/>
            </a:xfrm>
            <a:custGeom>
              <a:avLst/>
              <a:gdLst>
                <a:gd name="T0" fmla="*/ 63 w 1066"/>
                <a:gd name="T1" fmla="*/ 131 h 2128"/>
                <a:gd name="T2" fmla="*/ 107 w 1066"/>
                <a:gd name="T3" fmla="*/ 543 h 2128"/>
                <a:gd name="T4" fmla="*/ 54 w 1066"/>
                <a:gd name="T5" fmla="*/ 998 h 2128"/>
                <a:gd name="T6" fmla="*/ 176 w 1066"/>
                <a:gd name="T7" fmla="*/ 1715 h 2128"/>
                <a:gd name="T8" fmla="*/ 105 w 1066"/>
                <a:gd name="T9" fmla="*/ 2010 h 2128"/>
                <a:gd name="T10" fmla="*/ 324 w 1066"/>
                <a:gd name="T11" fmla="*/ 2066 h 2128"/>
                <a:gd name="T12" fmla="*/ 497 w 1066"/>
                <a:gd name="T13" fmla="*/ 2063 h 2128"/>
                <a:gd name="T14" fmla="*/ 577 w 1066"/>
                <a:gd name="T15" fmla="*/ 2074 h 2128"/>
                <a:gd name="T16" fmla="*/ 879 w 1066"/>
                <a:gd name="T17" fmla="*/ 2083 h 2128"/>
                <a:gd name="T18" fmla="*/ 992 w 1066"/>
                <a:gd name="T19" fmla="*/ 2056 h 2128"/>
                <a:gd name="T20" fmla="*/ 978 w 1066"/>
                <a:gd name="T21" fmla="*/ 1992 h 2128"/>
                <a:gd name="T22" fmla="*/ 558 w 1066"/>
                <a:gd name="T23" fmla="*/ 1859 h 2128"/>
                <a:gd name="T24" fmla="*/ 421 w 1066"/>
                <a:gd name="T25" fmla="*/ 1693 h 2128"/>
                <a:gd name="T26" fmla="*/ 449 w 1066"/>
                <a:gd name="T27" fmla="*/ 1229 h 2128"/>
                <a:gd name="T28" fmla="*/ 481 w 1066"/>
                <a:gd name="T29" fmla="*/ 872 h 2128"/>
                <a:gd name="T30" fmla="*/ 508 w 1066"/>
                <a:gd name="T31" fmla="*/ 558 h 2128"/>
                <a:gd name="T32" fmla="*/ 576 w 1066"/>
                <a:gd name="T33" fmla="*/ 341 h 2128"/>
                <a:gd name="T34" fmla="*/ 546 w 1066"/>
                <a:gd name="T35" fmla="*/ 148 h 2128"/>
                <a:gd name="T36" fmla="*/ 593 w 1066"/>
                <a:gd name="T37" fmla="*/ 0 h 2128"/>
                <a:gd name="T38" fmla="*/ 582 w 1066"/>
                <a:gd name="T39" fmla="*/ 234 h 2128"/>
                <a:gd name="T40" fmla="*/ 588 w 1066"/>
                <a:gd name="T41" fmla="*/ 452 h 2128"/>
                <a:gd name="T42" fmla="*/ 541 w 1066"/>
                <a:gd name="T43" fmla="*/ 569 h 2128"/>
                <a:gd name="T44" fmla="*/ 518 w 1066"/>
                <a:gd name="T45" fmla="*/ 826 h 2128"/>
                <a:gd name="T46" fmla="*/ 493 w 1066"/>
                <a:gd name="T47" fmla="*/ 1105 h 2128"/>
                <a:gd name="T48" fmla="*/ 467 w 1066"/>
                <a:gd name="T49" fmla="*/ 1427 h 2128"/>
                <a:gd name="T50" fmla="*/ 454 w 1066"/>
                <a:gd name="T51" fmla="*/ 1619 h 2128"/>
                <a:gd name="T52" fmla="*/ 513 w 1066"/>
                <a:gd name="T53" fmla="*/ 1796 h 2128"/>
                <a:gd name="T54" fmla="*/ 660 w 1066"/>
                <a:gd name="T55" fmla="*/ 1860 h 2128"/>
                <a:gd name="T56" fmla="*/ 797 w 1066"/>
                <a:gd name="T57" fmla="*/ 1910 h 2128"/>
                <a:gd name="T58" fmla="*/ 1018 w 1066"/>
                <a:gd name="T59" fmla="*/ 1978 h 2128"/>
                <a:gd name="T60" fmla="*/ 931 w 1066"/>
                <a:gd name="T61" fmla="*/ 2111 h 2128"/>
                <a:gd name="T62" fmla="*/ 643 w 1066"/>
                <a:gd name="T63" fmla="*/ 2114 h 2128"/>
                <a:gd name="T64" fmla="*/ 279 w 1066"/>
                <a:gd name="T65" fmla="*/ 2111 h 2128"/>
                <a:gd name="T66" fmla="*/ 73 w 1066"/>
                <a:gd name="T67" fmla="*/ 2014 h 2128"/>
                <a:gd name="T68" fmla="*/ 142 w 1066"/>
                <a:gd name="T69" fmla="*/ 1720 h 2128"/>
                <a:gd name="T70" fmla="*/ 108 w 1066"/>
                <a:gd name="T71" fmla="*/ 1407 h 2128"/>
                <a:gd name="T72" fmla="*/ 48 w 1066"/>
                <a:gd name="T73" fmla="*/ 1156 h 2128"/>
                <a:gd name="T74" fmla="*/ 16 w 1066"/>
                <a:gd name="T75" fmla="*/ 922 h 2128"/>
                <a:gd name="T76" fmla="*/ 25 w 1066"/>
                <a:gd name="T77" fmla="*/ 698 h 2128"/>
                <a:gd name="T78" fmla="*/ 66 w 1066"/>
                <a:gd name="T79" fmla="*/ 549 h 2128"/>
                <a:gd name="T80" fmla="*/ 82 w 1066"/>
                <a:gd name="T81" fmla="*/ 377 h 2128"/>
                <a:gd name="T82" fmla="*/ 26 w 1066"/>
                <a:gd name="T83" fmla="*/ 123 h 2128"/>
                <a:gd name="T84" fmla="*/ 32 w 1066"/>
                <a:gd name="T85" fmla="*/ 0 h 2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6" h="2128">
                  <a:moveTo>
                    <a:pt x="32" y="0"/>
                  </a:moveTo>
                  <a:cubicBezTo>
                    <a:pt x="38" y="45"/>
                    <a:pt x="52" y="88"/>
                    <a:pt x="63" y="131"/>
                  </a:cubicBezTo>
                  <a:cubicBezTo>
                    <a:pt x="83" y="218"/>
                    <a:pt x="101" y="305"/>
                    <a:pt x="120" y="392"/>
                  </a:cubicBezTo>
                  <a:cubicBezTo>
                    <a:pt x="130" y="444"/>
                    <a:pt x="124" y="494"/>
                    <a:pt x="107" y="543"/>
                  </a:cubicBezTo>
                  <a:cubicBezTo>
                    <a:pt x="78" y="624"/>
                    <a:pt x="56" y="707"/>
                    <a:pt x="50" y="793"/>
                  </a:cubicBezTo>
                  <a:cubicBezTo>
                    <a:pt x="45" y="861"/>
                    <a:pt x="46" y="930"/>
                    <a:pt x="54" y="998"/>
                  </a:cubicBezTo>
                  <a:cubicBezTo>
                    <a:pt x="69" y="1139"/>
                    <a:pt x="118" y="1272"/>
                    <a:pt x="143" y="1411"/>
                  </a:cubicBezTo>
                  <a:cubicBezTo>
                    <a:pt x="161" y="1511"/>
                    <a:pt x="180" y="1612"/>
                    <a:pt x="176" y="1715"/>
                  </a:cubicBezTo>
                  <a:cubicBezTo>
                    <a:pt x="175" y="1769"/>
                    <a:pt x="160" y="1819"/>
                    <a:pt x="137" y="1868"/>
                  </a:cubicBezTo>
                  <a:cubicBezTo>
                    <a:pt x="117" y="1913"/>
                    <a:pt x="103" y="1960"/>
                    <a:pt x="105" y="2010"/>
                  </a:cubicBezTo>
                  <a:cubicBezTo>
                    <a:pt x="106" y="2050"/>
                    <a:pt x="140" y="2078"/>
                    <a:pt x="183" y="2083"/>
                  </a:cubicBezTo>
                  <a:cubicBezTo>
                    <a:pt x="232" y="2090"/>
                    <a:pt x="278" y="2080"/>
                    <a:pt x="324" y="2066"/>
                  </a:cubicBezTo>
                  <a:cubicBezTo>
                    <a:pt x="368" y="2053"/>
                    <a:pt x="413" y="2059"/>
                    <a:pt x="457" y="2061"/>
                  </a:cubicBezTo>
                  <a:cubicBezTo>
                    <a:pt x="470" y="2061"/>
                    <a:pt x="483" y="2063"/>
                    <a:pt x="497" y="2063"/>
                  </a:cubicBezTo>
                  <a:cubicBezTo>
                    <a:pt x="499" y="2060"/>
                    <a:pt x="502" y="2061"/>
                    <a:pt x="504" y="2063"/>
                  </a:cubicBezTo>
                  <a:cubicBezTo>
                    <a:pt x="528" y="2071"/>
                    <a:pt x="553" y="2072"/>
                    <a:pt x="577" y="2074"/>
                  </a:cubicBezTo>
                  <a:cubicBezTo>
                    <a:pt x="628" y="2077"/>
                    <a:pt x="680" y="2082"/>
                    <a:pt x="732" y="2084"/>
                  </a:cubicBezTo>
                  <a:cubicBezTo>
                    <a:pt x="781" y="2086"/>
                    <a:pt x="830" y="2086"/>
                    <a:pt x="879" y="2083"/>
                  </a:cubicBezTo>
                  <a:cubicBezTo>
                    <a:pt x="914" y="2081"/>
                    <a:pt x="948" y="2075"/>
                    <a:pt x="980" y="2062"/>
                  </a:cubicBezTo>
                  <a:cubicBezTo>
                    <a:pt x="985" y="2061"/>
                    <a:pt x="989" y="2059"/>
                    <a:pt x="992" y="2056"/>
                  </a:cubicBezTo>
                  <a:cubicBezTo>
                    <a:pt x="1003" y="2046"/>
                    <a:pt x="1019" y="2039"/>
                    <a:pt x="1015" y="2021"/>
                  </a:cubicBezTo>
                  <a:cubicBezTo>
                    <a:pt x="1010" y="2003"/>
                    <a:pt x="995" y="1993"/>
                    <a:pt x="978" y="1992"/>
                  </a:cubicBezTo>
                  <a:cubicBezTo>
                    <a:pt x="902" y="1986"/>
                    <a:pt x="833" y="1959"/>
                    <a:pt x="763" y="1934"/>
                  </a:cubicBezTo>
                  <a:cubicBezTo>
                    <a:pt x="695" y="1909"/>
                    <a:pt x="626" y="1884"/>
                    <a:pt x="558" y="1859"/>
                  </a:cubicBezTo>
                  <a:cubicBezTo>
                    <a:pt x="511" y="1841"/>
                    <a:pt x="471" y="1813"/>
                    <a:pt x="441" y="1773"/>
                  </a:cubicBezTo>
                  <a:cubicBezTo>
                    <a:pt x="424" y="1749"/>
                    <a:pt x="422" y="1720"/>
                    <a:pt x="421" y="1693"/>
                  </a:cubicBezTo>
                  <a:cubicBezTo>
                    <a:pt x="419" y="1597"/>
                    <a:pt x="427" y="1503"/>
                    <a:pt x="436" y="1408"/>
                  </a:cubicBezTo>
                  <a:cubicBezTo>
                    <a:pt x="441" y="1348"/>
                    <a:pt x="444" y="1288"/>
                    <a:pt x="449" y="1229"/>
                  </a:cubicBezTo>
                  <a:cubicBezTo>
                    <a:pt x="455" y="1159"/>
                    <a:pt x="461" y="1089"/>
                    <a:pt x="468" y="1019"/>
                  </a:cubicBezTo>
                  <a:cubicBezTo>
                    <a:pt x="472" y="970"/>
                    <a:pt x="476" y="921"/>
                    <a:pt x="481" y="872"/>
                  </a:cubicBezTo>
                  <a:cubicBezTo>
                    <a:pt x="488" y="789"/>
                    <a:pt x="496" y="706"/>
                    <a:pt x="503" y="624"/>
                  </a:cubicBezTo>
                  <a:cubicBezTo>
                    <a:pt x="505" y="602"/>
                    <a:pt x="508" y="580"/>
                    <a:pt x="508" y="558"/>
                  </a:cubicBezTo>
                  <a:cubicBezTo>
                    <a:pt x="508" y="536"/>
                    <a:pt x="514" y="518"/>
                    <a:pt x="526" y="501"/>
                  </a:cubicBezTo>
                  <a:cubicBezTo>
                    <a:pt x="560" y="453"/>
                    <a:pt x="573" y="399"/>
                    <a:pt x="576" y="341"/>
                  </a:cubicBezTo>
                  <a:cubicBezTo>
                    <a:pt x="577" y="324"/>
                    <a:pt x="572" y="307"/>
                    <a:pt x="565" y="291"/>
                  </a:cubicBezTo>
                  <a:cubicBezTo>
                    <a:pt x="546" y="245"/>
                    <a:pt x="544" y="197"/>
                    <a:pt x="546" y="148"/>
                  </a:cubicBezTo>
                  <a:cubicBezTo>
                    <a:pt x="548" y="99"/>
                    <a:pt x="556" y="49"/>
                    <a:pt x="561" y="0"/>
                  </a:cubicBezTo>
                  <a:cubicBezTo>
                    <a:pt x="571" y="0"/>
                    <a:pt x="582" y="0"/>
                    <a:pt x="593" y="0"/>
                  </a:cubicBezTo>
                  <a:cubicBezTo>
                    <a:pt x="595" y="8"/>
                    <a:pt x="595" y="16"/>
                    <a:pt x="593" y="25"/>
                  </a:cubicBezTo>
                  <a:cubicBezTo>
                    <a:pt x="578" y="94"/>
                    <a:pt x="578" y="164"/>
                    <a:pt x="582" y="234"/>
                  </a:cubicBezTo>
                  <a:cubicBezTo>
                    <a:pt x="583" y="257"/>
                    <a:pt x="596" y="278"/>
                    <a:pt x="602" y="300"/>
                  </a:cubicBezTo>
                  <a:cubicBezTo>
                    <a:pt x="616" y="353"/>
                    <a:pt x="608" y="403"/>
                    <a:pt x="588" y="452"/>
                  </a:cubicBezTo>
                  <a:cubicBezTo>
                    <a:pt x="579" y="473"/>
                    <a:pt x="571" y="494"/>
                    <a:pt x="557" y="512"/>
                  </a:cubicBezTo>
                  <a:cubicBezTo>
                    <a:pt x="543" y="528"/>
                    <a:pt x="544" y="549"/>
                    <a:pt x="541" y="569"/>
                  </a:cubicBezTo>
                  <a:cubicBezTo>
                    <a:pt x="537" y="606"/>
                    <a:pt x="536" y="644"/>
                    <a:pt x="532" y="682"/>
                  </a:cubicBezTo>
                  <a:cubicBezTo>
                    <a:pt x="528" y="730"/>
                    <a:pt x="522" y="778"/>
                    <a:pt x="518" y="826"/>
                  </a:cubicBezTo>
                  <a:cubicBezTo>
                    <a:pt x="514" y="861"/>
                    <a:pt x="512" y="897"/>
                    <a:pt x="508" y="933"/>
                  </a:cubicBezTo>
                  <a:cubicBezTo>
                    <a:pt x="502" y="990"/>
                    <a:pt x="501" y="1048"/>
                    <a:pt x="493" y="1105"/>
                  </a:cubicBezTo>
                  <a:cubicBezTo>
                    <a:pt x="488" y="1142"/>
                    <a:pt x="488" y="1180"/>
                    <a:pt x="484" y="1218"/>
                  </a:cubicBezTo>
                  <a:cubicBezTo>
                    <a:pt x="479" y="1288"/>
                    <a:pt x="471" y="1357"/>
                    <a:pt x="467" y="1427"/>
                  </a:cubicBezTo>
                  <a:cubicBezTo>
                    <a:pt x="465" y="1456"/>
                    <a:pt x="464" y="1485"/>
                    <a:pt x="460" y="1513"/>
                  </a:cubicBezTo>
                  <a:cubicBezTo>
                    <a:pt x="456" y="1548"/>
                    <a:pt x="457" y="1584"/>
                    <a:pt x="454" y="1619"/>
                  </a:cubicBezTo>
                  <a:cubicBezTo>
                    <a:pt x="451" y="1654"/>
                    <a:pt x="451" y="1691"/>
                    <a:pt x="459" y="1726"/>
                  </a:cubicBezTo>
                  <a:cubicBezTo>
                    <a:pt x="465" y="1754"/>
                    <a:pt x="484" y="1780"/>
                    <a:pt x="513" y="1796"/>
                  </a:cubicBezTo>
                  <a:cubicBezTo>
                    <a:pt x="532" y="1807"/>
                    <a:pt x="550" y="1820"/>
                    <a:pt x="571" y="1828"/>
                  </a:cubicBezTo>
                  <a:cubicBezTo>
                    <a:pt x="600" y="1839"/>
                    <a:pt x="631" y="1846"/>
                    <a:pt x="660" y="1860"/>
                  </a:cubicBezTo>
                  <a:cubicBezTo>
                    <a:pt x="687" y="1874"/>
                    <a:pt x="718" y="1876"/>
                    <a:pt x="745" y="1892"/>
                  </a:cubicBezTo>
                  <a:cubicBezTo>
                    <a:pt x="760" y="1901"/>
                    <a:pt x="780" y="1903"/>
                    <a:pt x="797" y="1910"/>
                  </a:cubicBezTo>
                  <a:cubicBezTo>
                    <a:pt x="855" y="1931"/>
                    <a:pt x="913" y="1950"/>
                    <a:pt x="974" y="1960"/>
                  </a:cubicBezTo>
                  <a:cubicBezTo>
                    <a:pt x="989" y="1962"/>
                    <a:pt x="1005" y="1969"/>
                    <a:pt x="1018" y="1978"/>
                  </a:cubicBezTo>
                  <a:cubicBezTo>
                    <a:pt x="1066" y="2008"/>
                    <a:pt x="1055" y="2054"/>
                    <a:pt x="1013" y="2079"/>
                  </a:cubicBezTo>
                  <a:cubicBezTo>
                    <a:pt x="988" y="2094"/>
                    <a:pt x="961" y="2107"/>
                    <a:pt x="931" y="2111"/>
                  </a:cubicBezTo>
                  <a:cubicBezTo>
                    <a:pt x="897" y="2116"/>
                    <a:pt x="864" y="2120"/>
                    <a:pt x="830" y="2120"/>
                  </a:cubicBezTo>
                  <a:cubicBezTo>
                    <a:pt x="768" y="2119"/>
                    <a:pt x="705" y="2119"/>
                    <a:pt x="643" y="2114"/>
                  </a:cubicBezTo>
                  <a:cubicBezTo>
                    <a:pt x="603" y="2111"/>
                    <a:pt x="563" y="2104"/>
                    <a:pt x="523" y="2100"/>
                  </a:cubicBezTo>
                  <a:cubicBezTo>
                    <a:pt x="441" y="2093"/>
                    <a:pt x="360" y="2087"/>
                    <a:pt x="279" y="2111"/>
                  </a:cubicBezTo>
                  <a:cubicBezTo>
                    <a:pt x="223" y="2128"/>
                    <a:pt x="166" y="2125"/>
                    <a:pt x="114" y="2092"/>
                  </a:cubicBezTo>
                  <a:cubicBezTo>
                    <a:pt x="86" y="2074"/>
                    <a:pt x="73" y="2047"/>
                    <a:pt x="73" y="2014"/>
                  </a:cubicBezTo>
                  <a:cubicBezTo>
                    <a:pt x="72" y="1966"/>
                    <a:pt x="79" y="1920"/>
                    <a:pt x="100" y="1875"/>
                  </a:cubicBezTo>
                  <a:cubicBezTo>
                    <a:pt x="122" y="1826"/>
                    <a:pt x="144" y="1774"/>
                    <a:pt x="142" y="1720"/>
                  </a:cubicBezTo>
                  <a:cubicBezTo>
                    <a:pt x="141" y="1663"/>
                    <a:pt x="146" y="1604"/>
                    <a:pt x="133" y="1547"/>
                  </a:cubicBezTo>
                  <a:cubicBezTo>
                    <a:pt x="122" y="1501"/>
                    <a:pt x="117" y="1453"/>
                    <a:pt x="108" y="1407"/>
                  </a:cubicBezTo>
                  <a:cubicBezTo>
                    <a:pt x="100" y="1367"/>
                    <a:pt x="90" y="1328"/>
                    <a:pt x="81" y="1289"/>
                  </a:cubicBezTo>
                  <a:cubicBezTo>
                    <a:pt x="70" y="1245"/>
                    <a:pt x="60" y="1200"/>
                    <a:pt x="48" y="1156"/>
                  </a:cubicBezTo>
                  <a:cubicBezTo>
                    <a:pt x="38" y="1122"/>
                    <a:pt x="31" y="1087"/>
                    <a:pt x="27" y="1051"/>
                  </a:cubicBezTo>
                  <a:cubicBezTo>
                    <a:pt x="23" y="1008"/>
                    <a:pt x="12" y="966"/>
                    <a:pt x="16" y="922"/>
                  </a:cubicBezTo>
                  <a:cubicBezTo>
                    <a:pt x="18" y="904"/>
                    <a:pt x="13" y="886"/>
                    <a:pt x="12" y="868"/>
                  </a:cubicBezTo>
                  <a:cubicBezTo>
                    <a:pt x="10" y="811"/>
                    <a:pt x="23" y="755"/>
                    <a:pt x="25" y="698"/>
                  </a:cubicBezTo>
                  <a:cubicBezTo>
                    <a:pt x="26" y="687"/>
                    <a:pt x="32" y="676"/>
                    <a:pt x="36" y="666"/>
                  </a:cubicBezTo>
                  <a:cubicBezTo>
                    <a:pt x="48" y="627"/>
                    <a:pt x="57" y="588"/>
                    <a:pt x="66" y="549"/>
                  </a:cubicBezTo>
                  <a:cubicBezTo>
                    <a:pt x="72" y="524"/>
                    <a:pt x="83" y="500"/>
                    <a:pt x="89" y="475"/>
                  </a:cubicBezTo>
                  <a:cubicBezTo>
                    <a:pt x="98" y="441"/>
                    <a:pt x="89" y="408"/>
                    <a:pt x="82" y="377"/>
                  </a:cubicBezTo>
                  <a:cubicBezTo>
                    <a:pt x="72" y="331"/>
                    <a:pt x="62" y="285"/>
                    <a:pt x="53" y="239"/>
                  </a:cubicBezTo>
                  <a:cubicBezTo>
                    <a:pt x="46" y="200"/>
                    <a:pt x="34" y="162"/>
                    <a:pt x="26" y="123"/>
                  </a:cubicBezTo>
                  <a:cubicBezTo>
                    <a:pt x="18" y="82"/>
                    <a:pt x="3" y="42"/>
                    <a:pt x="0" y="0"/>
                  </a:cubicBezTo>
                  <a:cubicBezTo>
                    <a:pt x="11" y="0"/>
                    <a:pt x="22" y="0"/>
                    <a:pt x="32" y="0"/>
                  </a:cubicBezTo>
                  <a:close/>
                </a:path>
              </a:pathLst>
            </a:custGeom>
            <a:solidFill>
              <a:srgbClr val="34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1094C08D-5DAD-D76C-63C0-6FB3F833A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5" y="958"/>
              <a:ext cx="437" cy="748"/>
            </a:xfrm>
            <a:custGeom>
              <a:avLst/>
              <a:gdLst>
                <a:gd name="T0" fmla="*/ 4 w 271"/>
                <a:gd name="T1" fmla="*/ 363 h 465"/>
                <a:gd name="T2" fmla="*/ 57 w 271"/>
                <a:gd name="T3" fmla="*/ 305 h 465"/>
                <a:gd name="T4" fmla="*/ 93 w 271"/>
                <a:gd name="T5" fmla="*/ 257 h 465"/>
                <a:gd name="T6" fmla="*/ 152 w 271"/>
                <a:gd name="T7" fmla="*/ 47 h 465"/>
                <a:gd name="T8" fmla="*/ 160 w 271"/>
                <a:gd name="T9" fmla="*/ 0 h 465"/>
                <a:gd name="T10" fmla="*/ 265 w 271"/>
                <a:gd name="T11" fmla="*/ 0 h 465"/>
                <a:gd name="T12" fmla="*/ 270 w 271"/>
                <a:gd name="T13" fmla="*/ 20 h 465"/>
                <a:gd name="T14" fmla="*/ 255 w 271"/>
                <a:gd name="T15" fmla="*/ 141 h 465"/>
                <a:gd name="T16" fmla="*/ 215 w 271"/>
                <a:gd name="T17" fmla="*/ 349 h 465"/>
                <a:gd name="T18" fmla="*/ 218 w 271"/>
                <a:gd name="T19" fmla="*/ 375 h 465"/>
                <a:gd name="T20" fmla="*/ 205 w 271"/>
                <a:gd name="T21" fmla="*/ 427 h 465"/>
                <a:gd name="T22" fmla="*/ 175 w 271"/>
                <a:gd name="T23" fmla="*/ 437 h 465"/>
                <a:gd name="T24" fmla="*/ 96 w 271"/>
                <a:gd name="T25" fmla="*/ 457 h 465"/>
                <a:gd name="T26" fmla="*/ 47 w 271"/>
                <a:gd name="T27" fmla="*/ 438 h 465"/>
                <a:gd name="T28" fmla="*/ 14 w 271"/>
                <a:gd name="T29" fmla="*/ 394 h 465"/>
                <a:gd name="T30" fmla="*/ 4 w 271"/>
                <a:gd name="T31" fmla="*/ 36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465">
                  <a:moveTo>
                    <a:pt x="4" y="363"/>
                  </a:moveTo>
                  <a:cubicBezTo>
                    <a:pt x="13" y="336"/>
                    <a:pt x="24" y="313"/>
                    <a:pt x="57" y="305"/>
                  </a:cubicBezTo>
                  <a:cubicBezTo>
                    <a:pt x="78" y="299"/>
                    <a:pt x="83" y="275"/>
                    <a:pt x="93" y="257"/>
                  </a:cubicBezTo>
                  <a:cubicBezTo>
                    <a:pt x="126" y="190"/>
                    <a:pt x="137" y="118"/>
                    <a:pt x="152" y="47"/>
                  </a:cubicBezTo>
                  <a:cubicBezTo>
                    <a:pt x="156" y="31"/>
                    <a:pt x="158" y="15"/>
                    <a:pt x="160" y="0"/>
                  </a:cubicBezTo>
                  <a:cubicBezTo>
                    <a:pt x="195" y="0"/>
                    <a:pt x="230" y="0"/>
                    <a:pt x="265" y="0"/>
                  </a:cubicBezTo>
                  <a:cubicBezTo>
                    <a:pt x="270" y="6"/>
                    <a:pt x="271" y="13"/>
                    <a:pt x="270" y="20"/>
                  </a:cubicBezTo>
                  <a:cubicBezTo>
                    <a:pt x="266" y="61"/>
                    <a:pt x="263" y="101"/>
                    <a:pt x="255" y="141"/>
                  </a:cubicBezTo>
                  <a:cubicBezTo>
                    <a:pt x="243" y="210"/>
                    <a:pt x="230" y="280"/>
                    <a:pt x="215" y="349"/>
                  </a:cubicBezTo>
                  <a:cubicBezTo>
                    <a:pt x="213" y="358"/>
                    <a:pt x="214" y="367"/>
                    <a:pt x="218" y="375"/>
                  </a:cubicBezTo>
                  <a:cubicBezTo>
                    <a:pt x="230" y="396"/>
                    <a:pt x="225" y="414"/>
                    <a:pt x="205" y="427"/>
                  </a:cubicBezTo>
                  <a:cubicBezTo>
                    <a:pt x="196" y="432"/>
                    <a:pt x="185" y="435"/>
                    <a:pt x="175" y="437"/>
                  </a:cubicBezTo>
                  <a:cubicBezTo>
                    <a:pt x="148" y="442"/>
                    <a:pt x="121" y="448"/>
                    <a:pt x="96" y="457"/>
                  </a:cubicBezTo>
                  <a:cubicBezTo>
                    <a:pt x="71" y="465"/>
                    <a:pt x="62" y="461"/>
                    <a:pt x="47" y="438"/>
                  </a:cubicBezTo>
                  <a:cubicBezTo>
                    <a:pt x="37" y="423"/>
                    <a:pt x="25" y="409"/>
                    <a:pt x="14" y="394"/>
                  </a:cubicBezTo>
                  <a:cubicBezTo>
                    <a:pt x="7" y="385"/>
                    <a:pt x="0" y="376"/>
                    <a:pt x="4" y="363"/>
                  </a:cubicBezTo>
                  <a:close/>
                </a:path>
              </a:pathLst>
            </a:custGeom>
            <a:solidFill>
              <a:srgbClr val="AE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F8EEA9BE-D5A5-3111-AB1F-D6CA19B58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4" y="958"/>
              <a:ext cx="585" cy="781"/>
            </a:xfrm>
            <a:custGeom>
              <a:avLst/>
              <a:gdLst>
                <a:gd name="T0" fmla="*/ 11 w 363"/>
                <a:gd name="T1" fmla="*/ 363 h 485"/>
                <a:gd name="T2" fmla="*/ 41 w 363"/>
                <a:gd name="T3" fmla="*/ 409 h 485"/>
                <a:gd name="T4" fmla="*/ 62 w 363"/>
                <a:gd name="T5" fmla="*/ 440 h 485"/>
                <a:gd name="T6" fmla="*/ 95 w 363"/>
                <a:gd name="T7" fmla="*/ 453 h 485"/>
                <a:gd name="T8" fmla="*/ 187 w 363"/>
                <a:gd name="T9" fmla="*/ 430 h 485"/>
                <a:gd name="T10" fmla="*/ 222 w 363"/>
                <a:gd name="T11" fmla="*/ 409 h 485"/>
                <a:gd name="T12" fmla="*/ 221 w 363"/>
                <a:gd name="T13" fmla="*/ 379 h 485"/>
                <a:gd name="T14" fmla="*/ 215 w 363"/>
                <a:gd name="T15" fmla="*/ 354 h 485"/>
                <a:gd name="T16" fmla="*/ 242 w 363"/>
                <a:gd name="T17" fmla="*/ 226 h 485"/>
                <a:gd name="T18" fmla="*/ 268 w 363"/>
                <a:gd name="T19" fmla="*/ 49 h 485"/>
                <a:gd name="T20" fmla="*/ 272 w 363"/>
                <a:gd name="T21" fmla="*/ 0 h 485"/>
                <a:gd name="T22" fmla="*/ 284 w 363"/>
                <a:gd name="T23" fmla="*/ 0 h 485"/>
                <a:gd name="T24" fmla="*/ 281 w 363"/>
                <a:gd name="T25" fmla="*/ 339 h 485"/>
                <a:gd name="T26" fmla="*/ 295 w 363"/>
                <a:gd name="T27" fmla="*/ 307 h 485"/>
                <a:gd name="T28" fmla="*/ 316 w 363"/>
                <a:gd name="T29" fmla="*/ 364 h 485"/>
                <a:gd name="T30" fmla="*/ 308 w 363"/>
                <a:gd name="T31" fmla="*/ 383 h 485"/>
                <a:gd name="T32" fmla="*/ 311 w 363"/>
                <a:gd name="T33" fmla="*/ 399 h 485"/>
                <a:gd name="T34" fmla="*/ 329 w 363"/>
                <a:gd name="T35" fmla="*/ 395 h 485"/>
                <a:gd name="T36" fmla="*/ 349 w 363"/>
                <a:gd name="T37" fmla="*/ 368 h 485"/>
                <a:gd name="T38" fmla="*/ 363 w 363"/>
                <a:gd name="T39" fmla="*/ 371 h 485"/>
                <a:gd name="T40" fmla="*/ 338 w 363"/>
                <a:gd name="T41" fmla="*/ 433 h 485"/>
                <a:gd name="T42" fmla="*/ 303 w 363"/>
                <a:gd name="T43" fmla="*/ 440 h 485"/>
                <a:gd name="T44" fmla="*/ 234 w 363"/>
                <a:gd name="T45" fmla="*/ 447 h 485"/>
                <a:gd name="T46" fmla="*/ 149 w 363"/>
                <a:gd name="T47" fmla="*/ 484 h 485"/>
                <a:gd name="T48" fmla="*/ 44 w 363"/>
                <a:gd name="T49" fmla="*/ 473 h 485"/>
                <a:gd name="T50" fmla="*/ 4 w 363"/>
                <a:gd name="T51" fmla="*/ 416 h 485"/>
                <a:gd name="T52" fmla="*/ 11 w 363"/>
                <a:gd name="T53" fmla="*/ 36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3" h="485">
                  <a:moveTo>
                    <a:pt x="11" y="363"/>
                  </a:moveTo>
                  <a:cubicBezTo>
                    <a:pt x="13" y="384"/>
                    <a:pt x="30" y="395"/>
                    <a:pt x="41" y="409"/>
                  </a:cubicBezTo>
                  <a:cubicBezTo>
                    <a:pt x="48" y="420"/>
                    <a:pt x="57" y="429"/>
                    <a:pt x="62" y="440"/>
                  </a:cubicBezTo>
                  <a:cubicBezTo>
                    <a:pt x="69" y="455"/>
                    <a:pt x="81" y="459"/>
                    <a:pt x="95" y="453"/>
                  </a:cubicBezTo>
                  <a:cubicBezTo>
                    <a:pt x="125" y="441"/>
                    <a:pt x="156" y="435"/>
                    <a:pt x="187" y="430"/>
                  </a:cubicBezTo>
                  <a:cubicBezTo>
                    <a:pt x="201" y="428"/>
                    <a:pt x="214" y="422"/>
                    <a:pt x="222" y="409"/>
                  </a:cubicBezTo>
                  <a:cubicBezTo>
                    <a:pt x="229" y="399"/>
                    <a:pt x="231" y="388"/>
                    <a:pt x="221" y="379"/>
                  </a:cubicBezTo>
                  <a:cubicBezTo>
                    <a:pt x="212" y="371"/>
                    <a:pt x="212" y="364"/>
                    <a:pt x="215" y="354"/>
                  </a:cubicBezTo>
                  <a:cubicBezTo>
                    <a:pt x="225" y="311"/>
                    <a:pt x="235" y="269"/>
                    <a:pt x="242" y="226"/>
                  </a:cubicBezTo>
                  <a:cubicBezTo>
                    <a:pt x="250" y="167"/>
                    <a:pt x="266" y="109"/>
                    <a:pt x="268" y="49"/>
                  </a:cubicBezTo>
                  <a:cubicBezTo>
                    <a:pt x="269" y="33"/>
                    <a:pt x="273" y="17"/>
                    <a:pt x="272" y="0"/>
                  </a:cubicBezTo>
                  <a:cubicBezTo>
                    <a:pt x="276" y="0"/>
                    <a:pt x="280" y="0"/>
                    <a:pt x="284" y="0"/>
                  </a:cubicBezTo>
                  <a:cubicBezTo>
                    <a:pt x="280" y="113"/>
                    <a:pt x="270" y="225"/>
                    <a:pt x="281" y="339"/>
                  </a:cubicBezTo>
                  <a:cubicBezTo>
                    <a:pt x="292" y="331"/>
                    <a:pt x="286" y="315"/>
                    <a:pt x="295" y="307"/>
                  </a:cubicBezTo>
                  <a:cubicBezTo>
                    <a:pt x="317" y="320"/>
                    <a:pt x="325" y="343"/>
                    <a:pt x="316" y="364"/>
                  </a:cubicBezTo>
                  <a:cubicBezTo>
                    <a:pt x="313" y="370"/>
                    <a:pt x="309" y="376"/>
                    <a:pt x="308" y="383"/>
                  </a:cubicBezTo>
                  <a:cubicBezTo>
                    <a:pt x="306" y="389"/>
                    <a:pt x="304" y="395"/>
                    <a:pt x="311" y="399"/>
                  </a:cubicBezTo>
                  <a:cubicBezTo>
                    <a:pt x="318" y="403"/>
                    <a:pt x="324" y="400"/>
                    <a:pt x="329" y="395"/>
                  </a:cubicBezTo>
                  <a:cubicBezTo>
                    <a:pt x="337" y="387"/>
                    <a:pt x="342" y="377"/>
                    <a:pt x="349" y="368"/>
                  </a:cubicBezTo>
                  <a:cubicBezTo>
                    <a:pt x="355" y="361"/>
                    <a:pt x="360" y="361"/>
                    <a:pt x="363" y="371"/>
                  </a:cubicBezTo>
                  <a:cubicBezTo>
                    <a:pt x="358" y="393"/>
                    <a:pt x="351" y="414"/>
                    <a:pt x="338" y="433"/>
                  </a:cubicBezTo>
                  <a:cubicBezTo>
                    <a:pt x="329" y="446"/>
                    <a:pt x="319" y="451"/>
                    <a:pt x="303" y="440"/>
                  </a:cubicBezTo>
                  <a:cubicBezTo>
                    <a:pt x="275" y="420"/>
                    <a:pt x="258" y="422"/>
                    <a:pt x="234" y="447"/>
                  </a:cubicBezTo>
                  <a:cubicBezTo>
                    <a:pt x="210" y="472"/>
                    <a:pt x="184" y="483"/>
                    <a:pt x="149" y="484"/>
                  </a:cubicBezTo>
                  <a:cubicBezTo>
                    <a:pt x="113" y="485"/>
                    <a:pt x="78" y="483"/>
                    <a:pt x="44" y="473"/>
                  </a:cubicBezTo>
                  <a:cubicBezTo>
                    <a:pt x="13" y="464"/>
                    <a:pt x="0" y="447"/>
                    <a:pt x="4" y="416"/>
                  </a:cubicBezTo>
                  <a:cubicBezTo>
                    <a:pt x="7" y="398"/>
                    <a:pt x="4" y="380"/>
                    <a:pt x="11" y="363"/>
                  </a:cubicBezTo>
                  <a:close/>
                </a:path>
              </a:pathLst>
            </a:custGeom>
            <a:solidFill>
              <a:srgbClr val="93A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A48863F6-E59A-1C45-7F93-E241409EA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2" y="1747"/>
              <a:ext cx="481" cy="2065"/>
            </a:xfrm>
            <a:custGeom>
              <a:avLst/>
              <a:gdLst>
                <a:gd name="T0" fmla="*/ 20 w 299"/>
                <a:gd name="T1" fmla="*/ 77 h 1284"/>
                <a:gd name="T2" fmla="*/ 64 w 299"/>
                <a:gd name="T3" fmla="*/ 1 h 1284"/>
                <a:gd name="T4" fmla="*/ 124 w 299"/>
                <a:gd name="T5" fmla="*/ 7 h 1284"/>
                <a:gd name="T6" fmla="*/ 207 w 299"/>
                <a:gd name="T7" fmla="*/ 13 h 1284"/>
                <a:gd name="T8" fmla="*/ 264 w 299"/>
                <a:gd name="T9" fmla="*/ 60 h 1284"/>
                <a:gd name="T10" fmla="*/ 283 w 299"/>
                <a:gd name="T11" fmla="*/ 110 h 1284"/>
                <a:gd name="T12" fmla="*/ 290 w 299"/>
                <a:gd name="T13" fmla="*/ 188 h 1284"/>
                <a:gd name="T14" fmla="*/ 272 w 299"/>
                <a:gd name="T15" fmla="*/ 412 h 1284"/>
                <a:gd name="T16" fmla="*/ 253 w 299"/>
                <a:gd name="T17" fmla="*/ 672 h 1284"/>
                <a:gd name="T18" fmla="*/ 227 w 299"/>
                <a:gd name="T19" fmla="*/ 941 h 1284"/>
                <a:gd name="T20" fmla="*/ 220 w 299"/>
                <a:gd name="T21" fmla="*/ 1138 h 1284"/>
                <a:gd name="T22" fmla="*/ 232 w 299"/>
                <a:gd name="T23" fmla="*/ 1213 h 1284"/>
                <a:gd name="T24" fmla="*/ 238 w 299"/>
                <a:gd name="T25" fmla="*/ 1258 h 1284"/>
                <a:gd name="T26" fmla="*/ 215 w 299"/>
                <a:gd name="T27" fmla="*/ 1283 h 1284"/>
                <a:gd name="T28" fmla="*/ 182 w 299"/>
                <a:gd name="T29" fmla="*/ 1263 h 1284"/>
                <a:gd name="T30" fmla="*/ 169 w 299"/>
                <a:gd name="T31" fmla="*/ 1211 h 1284"/>
                <a:gd name="T32" fmla="*/ 134 w 299"/>
                <a:gd name="T33" fmla="*/ 888 h 1284"/>
                <a:gd name="T34" fmla="*/ 137 w 299"/>
                <a:gd name="T35" fmla="*/ 677 h 1284"/>
                <a:gd name="T36" fmla="*/ 119 w 299"/>
                <a:gd name="T37" fmla="*/ 390 h 1284"/>
                <a:gd name="T38" fmla="*/ 106 w 299"/>
                <a:gd name="T39" fmla="*/ 251 h 1284"/>
                <a:gd name="T40" fmla="*/ 117 w 299"/>
                <a:gd name="T41" fmla="*/ 223 h 1284"/>
                <a:gd name="T42" fmla="*/ 139 w 299"/>
                <a:gd name="T43" fmla="*/ 158 h 1284"/>
                <a:gd name="T44" fmla="*/ 172 w 299"/>
                <a:gd name="T45" fmla="*/ 128 h 1284"/>
                <a:gd name="T46" fmla="*/ 219 w 299"/>
                <a:gd name="T47" fmla="*/ 116 h 1284"/>
                <a:gd name="T48" fmla="*/ 232 w 299"/>
                <a:gd name="T49" fmla="*/ 105 h 1284"/>
                <a:gd name="T50" fmla="*/ 231 w 299"/>
                <a:gd name="T51" fmla="*/ 88 h 1284"/>
                <a:gd name="T52" fmla="*/ 218 w 299"/>
                <a:gd name="T53" fmla="*/ 93 h 1284"/>
                <a:gd name="T54" fmla="*/ 187 w 299"/>
                <a:gd name="T55" fmla="*/ 111 h 1284"/>
                <a:gd name="T56" fmla="*/ 134 w 299"/>
                <a:gd name="T57" fmla="*/ 97 h 1284"/>
                <a:gd name="T58" fmla="*/ 103 w 299"/>
                <a:gd name="T59" fmla="*/ 83 h 1284"/>
                <a:gd name="T60" fmla="*/ 53 w 299"/>
                <a:gd name="T61" fmla="*/ 72 h 1284"/>
                <a:gd name="T62" fmla="*/ 20 w 299"/>
                <a:gd name="T63" fmla="*/ 77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9" h="1284">
                  <a:moveTo>
                    <a:pt x="20" y="77"/>
                  </a:moveTo>
                  <a:cubicBezTo>
                    <a:pt x="0" y="39"/>
                    <a:pt x="21" y="2"/>
                    <a:pt x="64" y="1"/>
                  </a:cubicBezTo>
                  <a:cubicBezTo>
                    <a:pt x="84" y="0"/>
                    <a:pt x="104" y="1"/>
                    <a:pt x="124" y="7"/>
                  </a:cubicBezTo>
                  <a:cubicBezTo>
                    <a:pt x="151" y="15"/>
                    <a:pt x="179" y="13"/>
                    <a:pt x="207" y="13"/>
                  </a:cubicBezTo>
                  <a:cubicBezTo>
                    <a:pt x="248" y="14"/>
                    <a:pt x="255" y="19"/>
                    <a:pt x="264" y="60"/>
                  </a:cubicBezTo>
                  <a:cubicBezTo>
                    <a:pt x="268" y="78"/>
                    <a:pt x="273" y="95"/>
                    <a:pt x="283" y="110"/>
                  </a:cubicBezTo>
                  <a:cubicBezTo>
                    <a:pt x="299" y="134"/>
                    <a:pt x="295" y="163"/>
                    <a:pt x="290" y="188"/>
                  </a:cubicBezTo>
                  <a:cubicBezTo>
                    <a:pt x="274" y="262"/>
                    <a:pt x="276" y="337"/>
                    <a:pt x="272" y="412"/>
                  </a:cubicBezTo>
                  <a:cubicBezTo>
                    <a:pt x="267" y="499"/>
                    <a:pt x="262" y="585"/>
                    <a:pt x="253" y="672"/>
                  </a:cubicBezTo>
                  <a:cubicBezTo>
                    <a:pt x="243" y="761"/>
                    <a:pt x="231" y="851"/>
                    <a:pt x="227" y="941"/>
                  </a:cubicBezTo>
                  <a:cubicBezTo>
                    <a:pt x="224" y="1007"/>
                    <a:pt x="219" y="1073"/>
                    <a:pt x="220" y="1138"/>
                  </a:cubicBezTo>
                  <a:cubicBezTo>
                    <a:pt x="221" y="1164"/>
                    <a:pt x="222" y="1189"/>
                    <a:pt x="232" y="1213"/>
                  </a:cubicBezTo>
                  <a:cubicBezTo>
                    <a:pt x="238" y="1227"/>
                    <a:pt x="239" y="1242"/>
                    <a:pt x="238" y="1258"/>
                  </a:cubicBezTo>
                  <a:cubicBezTo>
                    <a:pt x="237" y="1272"/>
                    <a:pt x="230" y="1281"/>
                    <a:pt x="215" y="1283"/>
                  </a:cubicBezTo>
                  <a:cubicBezTo>
                    <a:pt x="198" y="1284"/>
                    <a:pt x="186" y="1278"/>
                    <a:pt x="182" y="1263"/>
                  </a:cubicBezTo>
                  <a:cubicBezTo>
                    <a:pt x="177" y="1246"/>
                    <a:pt x="172" y="1228"/>
                    <a:pt x="169" y="1211"/>
                  </a:cubicBezTo>
                  <a:cubicBezTo>
                    <a:pt x="146" y="1105"/>
                    <a:pt x="130" y="998"/>
                    <a:pt x="134" y="888"/>
                  </a:cubicBezTo>
                  <a:cubicBezTo>
                    <a:pt x="132" y="818"/>
                    <a:pt x="139" y="747"/>
                    <a:pt x="137" y="677"/>
                  </a:cubicBezTo>
                  <a:cubicBezTo>
                    <a:pt x="135" y="581"/>
                    <a:pt x="128" y="485"/>
                    <a:pt x="119" y="390"/>
                  </a:cubicBezTo>
                  <a:cubicBezTo>
                    <a:pt x="115" y="343"/>
                    <a:pt x="107" y="297"/>
                    <a:pt x="106" y="251"/>
                  </a:cubicBezTo>
                  <a:cubicBezTo>
                    <a:pt x="106" y="240"/>
                    <a:pt x="113" y="232"/>
                    <a:pt x="117" y="223"/>
                  </a:cubicBezTo>
                  <a:cubicBezTo>
                    <a:pt x="127" y="202"/>
                    <a:pt x="138" y="182"/>
                    <a:pt x="139" y="158"/>
                  </a:cubicBezTo>
                  <a:cubicBezTo>
                    <a:pt x="139" y="138"/>
                    <a:pt x="151" y="128"/>
                    <a:pt x="172" y="128"/>
                  </a:cubicBezTo>
                  <a:cubicBezTo>
                    <a:pt x="189" y="128"/>
                    <a:pt x="205" y="125"/>
                    <a:pt x="219" y="116"/>
                  </a:cubicBezTo>
                  <a:cubicBezTo>
                    <a:pt x="225" y="113"/>
                    <a:pt x="230" y="110"/>
                    <a:pt x="232" y="105"/>
                  </a:cubicBezTo>
                  <a:cubicBezTo>
                    <a:pt x="235" y="99"/>
                    <a:pt x="235" y="92"/>
                    <a:pt x="231" y="88"/>
                  </a:cubicBezTo>
                  <a:cubicBezTo>
                    <a:pt x="225" y="83"/>
                    <a:pt x="221" y="90"/>
                    <a:pt x="218" y="93"/>
                  </a:cubicBezTo>
                  <a:cubicBezTo>
                    <a:pt x="209" y="101"/>
                    <a:pt x="198" y="107"/>
                    <a:pt x="187" y="111"/>
                  </a:cubicBezTo>
                  <a:cubicBezTo>
                    <a:pt x="161" y="122"/>
                    <a:pt x="151" y="119"/>
                    <a:pt x="134" y="97"/>
                  </a:cubicBezTo>
                  <a:cubicBezTo>
                    <a:pt x="126" y="86"/>
                    <a:pt x="115" y="83"/>
                    <a:pt x="103" y="83"/>
                  </a:cubicBezTo>
                  <a:cubicBezTo>
                    <a:pt x="85" y="83"/>
                    <a:pt x="68" y="83"/>
                    <a:pt x="53" y="72"/>
                  </a:cubicBezTo>
                  <a:cubicBezTo>
                    <a:pt x="40" y="63"/>
                    <a:pt x="31" y="78"/>
                    <a:pt x="20" y="77"/>
                  </a:cubicBezTo>
                  <a:close/>
                </a:path>
              </a:pathLst>
            </a:custGeom>
            <a:solidFill>
              <a:srgbClr val="AF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88A7488D-2058-6DDB-6868-91A908A4E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" y="1840"/>
              <a:ext cx="413" cy="2178"/>
            </a:xfrm>
            <a:custGeom>
              <a:avLst/>
              <a:gdLst>
                <a:gd name="T0" fmla="*/ 123 w 256"/>
                <a:gd name="T1" fmla="*/ 831 h 1354"/>
                <a:gd name="T2" fmla="*/ 128 w 256"/>
                <a:gd name="T3" fmla="*/ 962 h 1354"/>
                <a:gd name="T4" fmla="*/ 148 w 256"/>
                <a:gd name="T5" fmla="*/ 1097 h 1354"/>
                <a:gd name="T6" fmla="*/ 171 w 256"/>
                <a:gd name="T7" fmla="*/ 1202 h 1354"/>
                <a:gd name="T8" fmla="*/ 199 w 256"/>
                <a:gd name="T9" fmla="*/ 1219 h 1354"/>
                <a:gd name="T10" fmla="*/ 216 w 256"/>
                <a:gd name="T11" fmla="*/ 1199 h 1354"/>
                <a:gd name="T12" fmla="*/ 216 w 256"/>
                <a:gd name="T13" fmla="*/ 1155 h 1354"/>
                <a:gd name="T14" fmla="*/ 225 w 256"/>
                <a:gd name="T15" fmla="*/ 1234 h 1354"/>
                <a:gd name="T16" fmla="*/ 256 w 256"/>
                <a:gd name="T17" fmla="*/ 1291 h 1354"/>
                <a:gd name="T18" fmla="*/ 183 w 256"/>
                <a:gd name="T19" fmla="*/ 1343 h 1354"/>
                <a:gd name="T20" fmla="*/ 137 w 256"/>
                <a:gd name="T21" fmla="*/ 1352 h 1354"/>
                <a:gd name="T22" fmla="*/ 47 w 256"/>
                <a:gd name="T23" fmla="*/ 1339 h 1354"/>
                <a:gd name="T24" fmla="*/ 70 w 256"/>
                <a:gd name="T25" fmla="*/ 1295 h 1354"/>
                <a:gd name="T26" fmla="*/ 67 w 256"/>
                <a:gd name="T27" fmla="*/ 1276 h 1354"/>
                <a:gd name="T28" fmla="*/ 65 w 256"/>
                <a:gd name="T29" fmla="*/ 1228 h 1354"/>
                <a:gd name="T30" fmla="*/ 82 w 256"/>
                <a:gd name="T31" fmla="*/ 1182 h 1354"/>
                <a:gd name="T32" fmla="*/ 87 w 256"/>
                <a:gd name="T33" fmla="*/ 1096 h 1354"/>
                <a:gd name="T34" fmla="*/ 63 w 256"/>
                <a:gd name="T35" fmla="*/ 891 h 1354"/>
                <a:gd name="T36" fmla="*/ 40 w 256"/>
                <a:gd name="T37" fmla="*/ 664 h 1354"/>
                <a:gd name="T38" fmla="*/ 36 w 256"/>
                <a:gd name="T39" fmla="*/ 594 h 1354"/>
                <a:gd name="T40" fmla="*/ 26 w 256"/>
                <a:gd name="T41" fmla="*/ 270 h 1354"/>
                <a:gd name="T42" fmla="*/ 19 w 256"/>
                <a:gd name="T43" fmla="*/ 117 h 1354"/>
                <a:gd name="T44" fmla="*/ 4 w 256"/>
                <a:gd name="T45" fmla="*/ 19 h 1354"/>
                <a:gd name="T46" fmla="*/ 49 w 256"/>
                <a:gd name="T47" fmla="*/ 14 h 1354"/>
                <a:gd name="T48" fmla="*/ 88 w 256"/>
                <a:gd name="T49" fmla="*/ 19 h 1354"/>
                <a:gd name="T50" fmla="*/ 128 w 256"/>
                <a:gd name="T51" fmla="*/ 45 h 1354"/>
                <a:gd name="T52" fmla="*/ 169 w 256"/>
                <a:gd name="T53" fmla="*/ 49 h 1354"/>
                <a:gd name="T54" fmla="*/ 206 w 256"/>
                <a:gd name="T55" fmla="*/ 23 h 1354"/>
                <a:gd name="T56" fmla="*/ 221 w 256"/>
                <a:gd name="T57" fmla="*/ 25 h 1354"/>
                <a:gd name="T58" fmla="*/ 212 w 256"/>
                <a:gd name="T59" fmla="*/ 60 h 1354"/>
                <a:gd name="T60" fmla="*/ 158 w 256"/>
                <a:gd name="T61" fmla="*/ 76 h 1354"/>
                <a:gd name="T62" fmla="*/ 128 w 256"/>
                <a:gd name="T63" fmla="*/ 106 h 1354"/>
                <a:gd name="T64" fmla="*/ 95 w 256"/>
                <a:gd name="T65" fmla="*/ 187 h 1354"/>
                <a:gd name="T66" fmla="*/ 90 w 256"/>
                <a:gd name="T67" fmla="*/ 186 h 1354"/>
                <a:gd name="T68" fmla="*/ 90 w 256"/>
                <a:gd name="T69" fmla="*/ 280 h 1354"/>
                <a:gd name="T70" fmla="*/ 101 w 256"/>
                <a:gd name="T71" fmla="*/ 507 h 1354"/>
                <a:gd name="T72" fmla="*/ 120 w 256"/>
                <a:gd name="T73" fmla="*/ 813 h 1354"/>
                <a:gd name="T74" fmla="*/ 123 w 256"/>
                <a:gd name="T75" fmla="*/ 831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6" h="1354">
                  <a:moveTo>
                    <a:pt x="123" y="831"/>
                  </a:moveTo>
                  <a:cubicBezTo>
                    <a:pt x="122" y="874"/>
                    <a:pt x="124" y="918"/>
                    <a:pt x="128" y="962"/>
                  </a:cubicBezTo>
                  <a:cubicBezTo>
                    <a:pt x="133" y="1007"/>
                    <a:pt x="138" y="1052"/>
                    <a:pt x="148" y="1097"/>
                  </a:cubicBezTo>
                  <a:cubicBezTo>
                    <a:pt x="155" y="1132"/>
                    <a:pt x="166" y="1167"/>
                    <a:pt x="171" y="1202"/>
                  </a:cubicBezTo>
                  <a:cubicBezTo>
                    <a:pt x="174" y="1221"/>
                    <a:pt x="186" y="1218"/>
                    <a:pt x="199" y="1219"/>
                  </a:cubicBezTo>
                  <a:cubicBezTo>
                    <a:pt x="214" y="1220"/>
                    <a:pt x="216" y="1211"/>
                    <a:pt x="216" y="1199"/>
                  </a:cubicBezTo>
                  <a:cubicBezTo>
                    <a:pt x="215" y="1184"/>
                    <a:pt x="216" y="1169"/>
                    <a:pt x="216" y="1155"/>
                  </a:cubicBezTo>
                  <a:cubicBezTo>
                    <a:pt x="237" y="1179"/>
                    <a:pt x="243" y="1204"/>
                    <a:pt x="225" y="1234"/>
                  </a:cubicBezTo>
                  <a:cubicBezTo>
                    <a:pt x="215" y="1249"/>
                    <a:pt x="233" y="1280"/>
                    <a:pt x="256" y="1291"/>
                  </a:cubicBezTo>
                  <a:cubicBezTo>
                    <a:pt x="230" y="1307"/>
                    <a:pt x="207" y="1325"/>
                    <a:pt x="183" y="1343"/>
                  </a:cubicBezTo>
                  <a:cubicBezTo>
                    <a:pt x="170" y="1353"/>
                    <a:pt x="153" y="1354"/>
                    <a:pt x="137" y="1352"/>
                  </a:cubicBezTo>
                  <a:cubicBezTo>
                    <a:pt x="107" y="1350"/>
                    <a:pt x="77" y="1344"/>
                    <a:pt x="47" y="1339"/>
                  </a:cubicBezTo>
                  <a:cubicBezTo>
                    <a:pt x="55" y="1324"/>
                    <a:pt x="62" y="1309"/>
                    <a:pt x="70" y="1295"/>
                  </a:cubicBezTo>
                  <a:cubicBezTo>
                    <a:pt x="73" y="1288"/>
                    <a:pt x="70" y="1280"/>
                    <a:pt x="67" y="1276"/>
                  </a:cubicBezTo>
                  <a:cubicBezTo>
                    <a:pt x="55" y="1260"/>
                    <a:pt x="58" y="1243"/>
                    <a:pt x="65" y="1228"/>
                  </a:cubicBezTo>
                  <a:cubicBezTo>
                    <a:pt x="72" y="1213"/>
                    <a:pt x="74" y="1196"/>
                    <a:pt x="82" y="1182"/>
                  </a:cubicBezTo>
                  <a:cubicBezTo>
                    <a:pt x="98" y="1154"/>
                    <a:pt x="89" y="1125"/>
                    <a:pt x="87" y="1096"/>
                  </a:cubicBezTo>
                  <a:cubicBezTo>
                    <a:pt x="80" y="1028"/>
                    <a:pt x="71" y="959"/>
                    <a:pt x="63" y="891"/>
                  </a:cubicBezTo>
                  <a:cubicBezTo>
                    <a:pt x="55" y="815"/>
                    <a:pt x="48" y="740"/>
                    <a:pt x="40" y="664"/>
                  </a:cubicBezTo>
                  <a:cubicBezTo>
                    <a:pt x="38" y="641"/>
                    <a:pt x="38" y="617"/>
                    <a:pt x="36" y="594"/>
                  </a:cubicBezTo>
                  <a:cubicBezTo>
                    <a:pt x="30" y="486"/>
                    <a:pt x="27" y="378"/>
                    <a:pt x="26" y="270"/>
                  </a:cubicBezTo>
                  <a:cubicBezTo>
                    <a:pt x="26" y="219"/>
                    <a:pt x="28" y="167"/>
                    <a:pt x="19" y="117"/>
                  </a:cubicBezTo>
                  <a:cubicBezTo>
                    <a:pt x="13" y="84"/>
                    <a:pt x="0" y="53"/>
                    <a:pt x="4" y="19"/>
                  </a:cubicBezTo>
                  <a:cubicBezTo>
                    <a:pt x="17" y="0"/>
                    <a:pt x="32" y="1"/>
                    <a:pt x="49" y="14"/>
                  </a:cubicBezTo>
                  <a:cubicBezTo>
                    <a:pt x="61" y="24"/>
                    <a:pt x="75" y="19"/>
                    <a:pt x="88" y="19"/>
                  </a:cubicBezTo>
                  <a:cubicBezTo>
                    <a:pt x="107" y="19"/>
                    <a:pt x="121" y="25"/>
                    <a:pt x="128" y="45"/>
                  </a:cubicBezTo>
                  <a:cubicBezTo>
                    <a:pt x="132" y="56"/>
                    <a:pt x="151" y="59"/>
                    <a:pt x="169" y="49"/>
                  </a:cubicBezTo>
                  <a:cubicBezTo>
                    <a:pt x="182" y="42"/>
                    <a:pt x="197" y="36"/>
                    <a:pt x="206" y="23"/>
                  </a:cubicBezTo>
                  <a:cubicBezTo>
                    <a:pt x="212" y="12"/>
                    <a:pt x="219" y="18"/>
                    <a:pt x="221" y="25"/>
                  </a:cubicBezTo>
                  <a:cubicBezTo>
                    <a:pt x="226" y="38"/>
                    <a:pt x="229" y="52"/>
                    <a:pt x="212" y="60"/>
                  </a:cubicBezTo>
                  <a:cubicBezTo>
                    <a:pt x="195" y="69"/>
                    <a:pt x="179" y="77"/>
                    <a:pt x="158" y="76"/>
                  </a:cubicBezTo>
                  <a:cubicBezTo>
                    <a:pt x="134" y="74"/>
                    <a:pt x="128" y="82"/>
                    <a:pt x="128" y="106"/>
                  </a:cubicBezTo>
                  <a:cubicBezTo>
                    <a:pt x="127" y="137"/>
                    <a:pt x="108" y="161"/>
                    <a:pt x="95" y="187"/>
                  </a:cubicBezTo>
                  <a:cubicBezTo>
                    <a:pt x="93" y="189"/>
                    <a:pt x="90" y="184"/>
                    <a:pt x="90" y="186"/>
                  </a:cubicBezTo>
                  <a:cubicBezTo>
                    <a:pt x="90" y="218"/>
                    <a:pt x="90" y="249"/>
                    <a:pt x="90" y="280"/>
                  </a:cubicBezTo>
                  <a:cubicBezTo>
                    <a:pt x="89" y="356"/>
                    <a:pt x="96" y="431"/>
                    <a:pt x="101" y="507"/>
                  </a:cubicBezTo>
                  <a:cubicBezTo>
                    <a:pt x="107" y="609"/>
                    <a:pt x="120" y="711"/>
                    <a:pt x="120" y="813"/>
                  </a:cubicBezTo>
                  <a:cubicBezTo>
                    <a:pt x="120" y="819"/>
                    <a:pt x="119" y="825"/>
                    <a:pt x="123" y="831"/>
                  </a:cubicBezTo>
                  <a:close/>
                </a:path>
              </a:pathLst>
            </a:custGeom>
            <a:solidFill>
              <a:srgbClr val="93A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D3768B0E-7FD8-88CC-3069-FDFF3FEA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" y="3917"/>
              <a:ext cx="1387" cy="368"/>
            </a:xfrm>
            <a:custGeom>
              <a:avLst/>
              <a:gdLst>
                <a:gd name="T0" fmla="*/ 94 w 861"/>
                <a:gd name="T1" fmla="*/ 48 h 229"/>
                <a:gd name="T2" fmla="*/ 165 w 861"/>
                <a:gd name="T3" fmla="*/ 54 h 229"/>
                <a:gd name="T4" fmla="*/ 255 w 861"/>
                <a:gd name="T5" fmla="*/ 26 h 229"/>
                <a:gd name="T6" fmla="*/ 303 w 861"/>
                <a:gd name="T7" fmla="*/ 0 h 229"/>
                <a:gd name="T8" fmla="*/ 491 w 861"/>
                <a:gd name="T9" fmla="*/ 71 h 229"/>
                <a:gd name="T10" fmla="*/ 582 w 861"/>
                <a:gd name="T11" fmla="*/ 120 h 229"/>
                <a:gd name="T12" fmla="*/ 780 w 861"/>
                <a:gd name="T13" fmla="*/ 172 h 229"/>
                <a:gd name="T14" fmla="*/ 847 w 861"/>
                <a:gd name="T15" fmla="*/ 191 h 229"/>
                <a:gd name="T16" fmla="*/ 848 w 861"/>
                <a:gd name="T17" fmla="*/ 213 h 229"/>
                <a:gd name="T18" fmla="*/ 810 w 861"/>
                <a:gd name="T19" fmla="*/ 224 h 229"/>
                <a:gd name="T20" fmla="*/ 725 w 861"/>
                <a:gd name="T21" fmla="*/ 215 h 229"/>
                <a:gd name="T22" fmla="*/ 628 w 861"/>
                <a:gd name="T23" fmla="*/ 222 h 229"/>
                <a:gd name="T24" fmla="*/ 583 w 861"/>
                <a:gd name="T25" fmla="*/ 227 h 229"/>
                <a:gd name="T26" fmla="*/ 546 w 861"/>
                <a:gd name="T27" fmla="*/ 192 h 229"/>
                <a:gd name="T28" fmla="*/ 441 w 861"/>
                <a:gd name="T29" fmla="*/ 182 h 229"/>
                <a:gd name="T30" fmla="*/ 426 w 861"/>
                <a:gd name="T31" fmla="*/ 179 h 229"/>
                <a:gd name="T32" fmla="*/ 347 w 861"/>
                <a:gd name="T33" fmla="*/ 197 h 229"/>
                <a:gd name="T34" fmla="*/ 339 w 861"/>
                <a:gd name="T35" fmla="*/ 200 h 229"/>
                <a:gd name="T36" fmla="*/ 307 w 861"/>
                <a:gd name="T37" fmla="*/ 180 h 229"/>
                <a:gd name="T38" fmla="*/ 304 w 861"/>
                <a:gd name="T39" fmla="*/ 159 h 229"/>
                <a:gd name="T40" fmla="*/ 288 w 861"/>
                <a:gd name="T41" fmla="*/ 142 h 229"/>
                <a:gd name="T42" fmla="*/ 171 w 861"/>
                <a:gd name="T43" fmla="*/ 176 h 229"/>
                <a:gd name="T44" fmla="*/ 58 w 861"/>
                <a:gd name="T45" fmla="*/ 217 h 229"/>
                <a:gd name="T46" fmla="*/ 7 w 861"/>
                <a:gd name="T47" fmla="*/ 146 h 229"/>
                <a:gd name="T48" fmla="*/ 24 w 861"/>
                <a:gd name="T49" fmla="*/ 89 h 229"/>
                <a:gd name="T50" fmla="*/ 68 w 861"/>
                <a:gd name="T51" fmla="*/ 55 h 229"/>
                <a:gd name="T52" fmla="*/ 94 w 861"/>
                <a:gd name="T53" fmla="*/ 4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1" h="229">
                  <a:moveTo>
                    <a:pt x="94" y="48"/>
                  </a:moveTo>
                  <a:cubicBezTo>
                    <a:pt x="118" y="43"/>
                    <a:pt x="141" y="49"/>
                    <a:pt x="165" y="54"/>
                  </a:cubicBezTo>
                  <a:cubicBezTo>
                    <a:pt x="200" y="62"/>
                    <a:pt x="230" y="53"/>
                    <a:pt x="255" y="26"/>
                  </a:cubicBezTo>
                  <a:cubicBezTo>
                    <a:pt x="268" y="12"/>
                    <a:pt x="284" y="3"/>
                    <a:pt x="303" y="0"/>
                  </a:cubicBezTo>
                  <a:cubicBezTo>
                    <a:pt x="366" y="21"/>
                    <a:pt x="428" y="47"/>
                    <a:pt x="491" y="71"/>
                  </a:cubicBezTo>
                  <a:cubicBezTo>
                    <a:pt x="523" y="84"/>
                    <a:pt x="550" y="107"/>
                    <a:pt x="582" y="120"/>
                  </a:cubicBezTo>
                  <a:cubicBezTo>
                    <a:pt x="646" y="146"/>
                    <a:pt x="712" y="161"/>
                    <a:pt x="780" y="172"/>
                  </a:cubicBezTo>
                  <a:cubicBezTo>
                    <a:pt x="803" y="176"/>
                    <a:pt x="826" y="180"/>
                    <a:pt x="847" y="191"/>
                  </a:cubicBezTo>
                  <a:cubicBezTo>
                    <a:pt x="860" y="198"/>
                    <a:pt x="861" y="206"/>
                    <a:pt x="848" y="213"/>
                  </a:cubicBezTo>
                  <a:cubicBezTo>
                    <a:pt x="836" y="220"/>
                    <a:pt x="823" y="224"/>
                    <a:pt x="810" y="224"/>
                  </a:cubicBezTo>
                  <a:cubicBezTo>
                    <a:pt x="781" y="224"/>
                    <a:pt x="752" y="220"/>
                    <a:pt x="725" y="215"/>
                  </a:cubicBezTo>
                  <a:cubicBezTo>
                    <a:pt x="691" y="209"/>
                    <a:pt x="660" y="215"/>
                    <a:pt x="628" y="222"/>
                  </a:cubicBezTo>
                  <a:cubicBezTo>
                    <a:pt x="613" y="225"/>
                    <a:pt x="598" y="229"/>
                    <a:pt x="583" y="227"/>
                  </a:cubicBezTo>
                  <a:cubicBezTo>
                    <a:pt x="578" y="199"/>
                    <a:pt x="578" y="200"/>
                    <a:pt x="546" y="192"/>
                  </a:cubicBezTo>
                  <a:cubicBezTo>
                    <a:pt x="512" y="184"/>
                    <a:pt x="476" y="188"/>
                    <a:pt x="441" y="182"/>
                  </a:cubicBezTo>
                  <a:cubicBezTo>
                    <a:pt x="436" y="181"/>
                    <a:pt x="430" y="182"/>
                    <a:pt x="426" y="179"/>
                  </a:cubicBezTo>
                  <a:cubicBezTo>
                    <a:pt x="394" y="162"/>
                    <a:pt x="370" y="176"/>
                    <a:pt x="347" y="197"/>
                  </a:cubicBezTo>
                  <a:cubicBezTo>
                    <a:pt x="345" y="199"/>
                    <a:pt x="342" y="201"/>
                    <a:pt x="339" y="200"/>
                  </a:cubicBezTo>
                  <a:cubicBezTo>
                    <a:pt x="328" y="192"/>
                    <a:pt x="320" y="182"/>
                    <a:pt x="307" y="180"/>
                  </a:cubicBezTo>
                  <a:cubicBezTo>
                    <a:pt x="301" y="174"/>
                    <a:pt x="302" y="166"/>
                    <a:pt x="304" y="159"/>
                  </a:cubicBezTo>
                  <a:cubicBezTo>
                    <a:pt x="305" y="147"/>
                    <a:pt x="300" y="142"/>
                    <a:pt x="288" y="142"/>
                  </a:cubicBezTo>
                  <a:cubicBezTo>
                    <a:pt x="246" y="142"/>
                    <a:pt x="205" y="145"/>
                    <a:pt x="171" y="176"/>
                  </a:cubicBezTo>
                  <a:cubicBezTo>
                    <a:pt x="140" y="204"/>
                    <a:pt x="101" y="218"/>
                    <a:pt x="58" y="217"/>
                  </a:cubicBezTo>
                  <a:cubicBezTo>
                    <a:pt x="25" y="214"/>
                    <a:pt x="0" y="188"/>
                    <a:pt x="7" y="146"/>
                  </a:cubicBezTo>
                  <a:cubicBezTo>
                    <a:pt x="11" y="127"/>
                    <a:pt x="18" y="108"/>
                    <a:pt x="24" y="89"/>
                  </a:cubicBezTo>
                  <a:cubicBezTo>
                    <a:pt x="31" y="69"/>
                    <a:pt x="44" y="56"/>
                    <a:pt x="68" y="55"/>
                  </a:cubicBezTo>
                  <a:cubicBezTo>
                    <a:pt x="77" y="55"/>
                    <a:pt x="86" y="50"/>
                    <a:pt x="94" y="48"/>
                  </a:cubicBezTo>
                  <a:close/>
                </a:path>
              </a:pathLst>
            </a:custGeom>
            <a:solidFill>
              <a:srgbClr val="AF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BAB7E19F-4E23-82FA-28C0-34C961E57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" y="4174"/>
              <a:ext cx="409" cy="111"/>
            </a:xfrm>
            <a:custGeom>
              <a:avLst/>
              <a:gdLst>
                <a:gd name="T0" fmla="*/ 0 w 254"/>
                <a:gd name="T1" fmla="*/ 40 h 69"/>
                <a:gd name="T2" fmla="*/ 49 w 254"/>
                <a:gd name="T3" fmla="*/ 2 h 69"/>
                <a:gd name="T4" fmla="*/ 58 w 254"/>
                <a:gd name="T5" fmla="*/ 4 h 69"/>
                <a:gd name="T6" fmla="*/ 141 w 254"/>
                <a:gd name="T7" fmla="*/ 19 h 69"/>
                <a:gd name="T8" fmla="*/ 224 w 254"/>
                <a:gd name="T9" fmla="*/ 30 h 69"/>
                <a:gd name="T10" fmla="*/ 244 w 254"/>
                <a:gd name="T11" fmla="*/ 67 h 69"/>
                <a:gd name="T12" fmla="*/ 223 w 254"/>
                <a:gd name="T13" fmla="*/ 64 h 69"/>
                <a:gd name="T14" fmla="*/ 82 w 254"/>
                <a:gd name="T15" fmla="*/ 55 h 69"/>
                <a:gd name="T16" fmla="*/ 47 w 254"/>
                <a:gd name="T17" fmla="*/ 64 h 69"/>
                <a:gd name="T18" fmla="*/ 40 w 254"/>
                <a:gd name="T19" fmla="*/ 64 h 69"/>
                <a:gd name="T20" fmla="*/ 0 w 254"/>
                <a:gd name="T21" fmla="*/ 4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" h="69">
                  <a:moveTo>
                    <a:pt x="0" y="40"/>
                  </a:moveTo>
                  <a:cubicBezTo>
                    <a:pt x="11" y="21"/>
                    <a:pt x="33" y="15"/>
                    <a:pt x="49" y="2"/>
                  </a:cubicBezTo>
                  <a:cubicBezTo>
                    <a:pt x="52" y="0"/>
                    <a:pt x="55" y="3"/>
                    <a:pt x="58" y="4"/>
                  </a:cubicBezTo>
                  <a:cubicBezTo>
                    <a:pt x="85" y="16"/>
                    <a:pt x="113" y="19"/>
                    <a:pt x="141" y="19"/>
                  </a:cubicBezTo>
                  <a:cubicBezTo>
                    <a:pt x="169" y="20"/>
                    <a:pt x="197" y="24"/>
                    <a:pt x="224" y="30"/>
                  </a:cubicBezTo>
                  <a:cubicBezTo>
                    <a:pt x="251" y="36"/>
                    <a:pt x="254" y="42"/>
                    <a:pt x="244" y="67"/>
                  </a:cubicBezTo>
                  <a:cubicBezTo>
                    <a:pt x="236" y="69"/>
                    <a:pt x="229" y="68"/>
                    <a:pt x="223" y="64"/>
                  </a:cubicBezTo>
                  <a:cubicBezTo>
                    <a:pt x="177" y="35"/>
                    <a:pt x="130" y="39"/>
                    <a:pt x="82" y="55"/>
                  </a:cubicBezTo>
                  <a:cubicBezTo>
                    <a:pt x="70" y="59"/>
                    <a:pt x="58" y="60"/>
                    <a:pt x="47" y="64"/>
                  </a:cubicBezTo>
                  <a:cubicBezTo>
                    <a:pt x="45" y="64"/>
                    <a:pt x="42" y="64"/>
                    <a:pt x="40" y="64"/>
                  </a:cubicBezTo>
                  <a:cubicBezTo>
                    <a:pt x="26" y="56"/>
                    <a:pt x="8" y="56"/>
                    <a:pt x="0" y="40"/>
                  </a:cubicBezTo>
                  <a:close/>
                </a:path>
              </a:pathLst>
            </a:custGeom>
            <a:solidFill>
              <a:srgbClr val="93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85356759-4E22-285D-5EFF-47C162A3B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5" y="4132"/>
              <a:ext cx="408" cy="147"/>
            </a:xfrm>
            <a:custGeom>
              <a:avLst/>
              <a:gdLst>
                <a:gd name="T0" fmla="*/ 0 w 253"/>
                <a:gd name="T1" fmla="*/ 83 h 91"/>
                <a:gd name="T2" fmla="*/ 111 w 253"/>
                <a:gd name="T3" fmla="*/ 36 h 91"/>
                <a:gd name="T4" fmla="*/ 243 w 253"/>
                <a:gd name="T5" fmla="*/ 2 h 91"/>
                <a:gd name="T6" fmla="*/ 252 w 253"/>
                <a:gd name="T7" fmla="*/ 14 h 91"/>
                <a:gd name="T8" fmla="*/ 249 w 253"/>
                <a:gd name="T9" fmla="*/ 46 h 91"/>
                <a:gd name="T10" fmla="*/ 90 w 253"/>
                <a:gd name="T11" fmla="*/ 69 h 91"/>
                <a:gd name="T12" fmla="*/ 0 w 253"/>
                <a:gd name="T13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91">
                  <a:moveTo>
                    <a:pt x="0" y="83"/>
                  </a:moveTo>
                  <a:cubicBezTo>
                    <a:pt x="42" y="79"/>
                    <a:pt x="81" y="64"/>
                    <a:pt x="111" y="36"/>
                  </a:cubicBezTo>
                  <a:cubicBezTo>
                    <a:pt x="150" y="0"/>
                    <a:pt x="196" y="2"/>
                    <a:pt x="243" y="2"/>
                  </a:cubicBezTo>
                  <a:cubicBezTo>
                    <a:pt x="251" y="2"/>
                    <a:pt x="253" y="8"/>
                    <a:pt x="252" y="14"/>
                  </a:cubicBezTo>
                  <a:cubicBezTo>
                    <a:pt x="251" y="25"/>
                    <a:pt x="250" y="35"/>
                    <a:pt x="249" y="46"/>
                  </a:cubicBezTo>
                  <a:cubicBezTo>
                    <a:pt x="191" y="24"/>
                    <a:pt x="142" y="51"/>
                    <a:pt x="90" y="69"/>
                  </a:cubicBezTo>
                  <a:cubicBezTo>
                    <a:pt x="62" y="80"/>
                    <a:pt x="32" y="91"/>
                    <a:pt x="0" y="83"/>
                  </a:cubicBezTo>
                  <a:close/>
                </a:path>
              </a:pathLst>
            </a:custGeom>
            <a:solidFill>
              <a:srgbClr val="93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E75A71D9-42A6-5E71-18C2-0C07AAA2F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" y="1407"/>
              <a:ext cx="121" cy="211"/>
            </a:xfrm>
            <a:custGeom>
              <a:avLst/>
              <a:gdLst>
                <a:gd name="T0" fmla="*/ 68 w 75"/>
                <a:gd name="T1" fmla="*/ 92 h 131"/>
                <a:gd name="T2" fmla="*/ 58 w 75"/>
                <a:gd name="T3" fmla="*/ 92 h 131"/>
                <a:gd name="T4" fmla="*/ 39 w 75"/>
                <a:gd name="T5" fmla="*/ 120 h 131"/>
                <a:gd name="T6" fmla="*/ 10 w 75"/>
                <a:gd name="T7" fmla="*/ 126 h 131"/>
                <a:gd name="T8" fmla="*/ 7 w 75"/>
                <a:gd name="T9" fmla="*/ 103 h 131"/>
                <a:gd name="T10" fmla="*/ 10 w 75"/>
                <a:gd name="T11" fmla="*/ 95 h 131"/>
                <a:gd name="T12" fmla="*/ 0 w 75"/>
                <a:gd name="T13" fmla="*/ 28 h 131"/>
                <a:gd name="T14" fmla="*/ 24 w 75"/>
                <a:gd name="T15" fmla="*/ 1 h 131"/>
                <a:gd name="T16" fmla="*/ 69 w 75"/>
                <a:gd name="T17" fmla="*/ 36 h 131"/>
                <a:gd name="T18" fmla="*/ 68 w 75"/>
                <a:gd name="T19" fmla="*/ 9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31">
                  <a:moveTo>
                    <a:pt x="68" y="92"/>
                  </a:moveTo>
                  <a:cubicBezTo>
                    <a:pt x="65" y="89"/>
                    <a:pt x="62" y="85"/>
                    <a:pt x="58" y="92"/>
                  </a:cubicBezTo>
                  <a:cubicBezTo>
                    <a:pt x="53" y="102"/>
                    <a:pt x="46" y="111"/>
                    <a:pt x="39" y="120"/>
                  </a:cubicBezTo>
                  <a:cubicBezTo>
                    <a:pt x="31" y="129"/>
                    <a:pt x="21" y="131"/>
                    <a:pt x="10" y="126"/>
                  </a:cubicBezTo>
                  <a:cubicBezTo>
                    <a:pt x="1" y="121"/>
                    <a:pt x="4" y="111"/>
                    <a:pt x="7" y="103"/>
                  </a:cubicBezTo>
                  <a:cubicBezTo>
                    <a:pt x="8" y="100"/>
                    <a:pt x="8" y="97"/>
                    <a:pt x="10" y="95"/>
                  </a:cubicBezTo>
                  <a:cubicBezTo>
                    <a:pt x="30" y="70"/>
                    <a:pt x="17" y="49"/>
                    <a:pt x="0" y="28"/>
                  </a:cubicBezTo>
                  <a:cubicBezTo>
                    <a:pt x="4" y="15"/>
                    <a:pt x="7" y="2"/>
                    <a:pt x="24" y="1"/>
                  </a:cubicBezTo>
                  <a:cubicBezTo>
                    <a:pt x="40" y="0"/>
                    <a:pt x="63" y="19"/>
                    <a:pt x="69" y="36"/>
                  </a:cubicBezTo>
                  <a:cubicBezTo>
                    <a:pt x="75" y="54"/>
                    <a:pt x="75" y="73"/>
                    <a:pt x="68" y="92"/>
                  </a:cubicBezTo>
                  <a:close/>
                </a:path>
              </a:pathLst>
            </a:custGeom>
            <a:solidFill>
              <a:srgbClr val="AF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D076C819-6E75-E014-5CFD-021E2A797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117"/>
              <a:ext cx="79" cy="1060"/>
            </a:xfrm>
            <a:custGeom>
              <a:avLst/>
              <a:gdLst>
                <a:gd name="T0" fmla="*/ 41 w 49"/>
                <a:gd name="T1" fmla="*/ 659 h 659"/>
                <a:gd name="T2" fmla="*/ 34 w 49"/>
                <a:gd name="T3" fmla="*/ 649 h 659"/>
                <a:gd name="T4" fmla="*/ 26 w 49"/>
                <a:gd name="T5" fmla="*/ 520 h 659"/>
                <a:gd name="T6" fmla="*/ 10 w 49"/>
                <a:gd name="T7" fmla="*/ 321 h 659"/>
                <a:gd name="T8" fmla="*/ 6 w 49"/>
                <a:gd name="T9" fmla="*/ 264 h 659"/>
                <a:gd name="T10" fmla="*/ 2 w 49"/>
                <a:gd name="T11" fmla="*/ 42 h 659"/>
                <a:gd name="T12" fmla="*/ 7 w 49"/>
                <a:gd name="T13" fmla="*/ 0 h 659"/>
                <a:gd name="T14" fmla="*/ 13 w 49"/>
                <a:gd name="T15" fmla="*/ 15 h 659"/>
                <a:gd name="T16" fmla="*/ 31 w 49"/>
                <a:gd name="T17" fmla="*/ 199 h 659"/>
                <a:gd name="T18" fmla="*/ 41 w 49"/>
                <a:gd name="T19" fmla="*/ 312 h 659"/>
                <a:gd name="T20" fmla="*/ 45 w 49"/>
                <a:gd name="T21" fmla="*/ 539 h 659"/>
                <a:gd name="T22" fmla="*/ 41 w 49"/>
                <a:gd name="T23" fmla="*/ 65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59">
                  <a:moveTo>
                    <a:pt x="41" y="659"/>
                  </a:moveTo>
                  <a:cubicBezTo>
                    <a:pt x="35" y="658"/>
                    <a:pt x="34" y="654"/>
                    <a:pt x="34" y="649"/>
                  </a:cubicBezTo>
                  <a:cubicBezTo>
                    <a:pt x="34" y="605"/>
                    <a:pt x="29" y="563"/>
                    <a:pt x="26" y="520"/>
                  </a:cubicBezTo>
                  <a:cubicBezTo>
                    <a:pt x="20" y="453"/>
                    <a:pt x="15" y="387"/>
                    <a:pt x="10" y="321"/>
                  </a:cubicBezTo>
                  <a:cubicBezTo>
                    <a:pt x="9" y="302"/>
                    <a:pt x="8" y="283"/>
                    <a:pt x="6" y="264"/>
                  </a:cubicBezTo>
                  <a:cubicBezTo>
                    <a:pt x="0" y="190"/>
                    <a:pt x="1" y="116"/>
                    <a:pt x="2" y="42"/>
                  </a:cubicBezTo>
                  <a:cubicBezTo>
                    <a:pt x="2" y="28"/>
                    <a:pt x="8" y="15"/>
                    <a:pt x="7" y="0"/>
                  </a:cubicBezTo>
                  <a:cubicBezTo>
                    <a:pt x="11" y="4"/>
                    <a:pt x="8" y="12"/>
                    <a:pt x="13" y="15"/>
                  </a:cubicBezTo>
                  <a:cubicBezTo>
                    <a:pt x="19" y="77"/>
                    <a:pt x="25" y="138"/>
                    <a:pt x="31" y="199"/>
                  </a:cubicBezTo>
                  <a:cubicBezTo>
                    <a:pt x="34" y="237"/>
                    <a:pt x="39" y="274"/>
                    <a:pt x="41" y="312"/>
                  </a:cubicBezTo>
                  <a:cubicBezTo>
                    <a:pt x="44" y="388"/>
                    <a:pt x="49" y="463"/>
                    <a:pt x="45" y="539"/>
                  </a:cubicBezTo>
                  <a:cubicBezTo>
                    <a:pt x="42" y="579"/>
                    <a:pt x="42" y="619"/>
                    <a:pt x="41" y="659"/>
                  </a:cubicBezTo>
                  <a:close/>
                </a:path>
              </a:pathLst>
            </a:custGeom>
            <a:solidFill>
              <a:srgbClr val="6D7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91E93DEC-3EF3-4262-9E06-C7441A42BC21}"/>
              </a:ext>
            </a:extLst>
          </p:cNvPr>
          <p:cNvGrpSpPr/>
          <p:nvPr/>
        </p:nvGrpSpPr>
        <p:grpSpPr>
          <a:xfrm>
            <a:off x="143339" y="1653845"/>
            <a:ext cx="11713300" cy="4222993"/>
            <a:chOff x="-84443" y="1653846"/>
            <a:chExt cx="11713300" cy="4222991"/>
          </a:xfrm>
        </p:grpSpPr>
        <p:grpSp>
          <p:nvGrpSpPr>
            <p:cNvPr id="22" name="Group 35">
              <a:extLst>
                <a:ext uri="{FF2B5EF4-FFF2-40B4-BE49-F238E27FC236}">
                  <a16:creationId xmlns:a16="http://schemas.microsoft.com/office/drawing/2014/main" id="{05ED067A-C2C8-4B5F-9C79-EB7055CE8879}"/>
                </a:ext>
              </a:extLst>
            </p:cNvPr>
            <p:cNvGrpSpPr/>
            <p:nvPr/>
          </p:nvGrpSpPr>
          <p:grpSpPr>
            <a:xfrm>
              <a:off x="7140356" y="2325912"/>
              <a:ext cx="1233377" cy="304800"/>
              <a:chOff x="5257800" y="1733550"/>
              <a:chExt cx="925033" cy="228600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F96F885-2686-4BF0-AAD3-48E033A4609E}"/>
                  </a:ext>
                </a:extLst>
              </p:cNvPr>
              <p:cNvCxnSpPr/>
              <p:nvPr/>
            </p:nvCxnSpPr>
            <p:spPr>
              <a:xfrm flipV="1">
                <a:off x="5257800" y="1733550"/>
                <a:ext cx="3048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BBC62C2-FD7C-4B6D-AD22-8FD791A9A4E9}"/>
                  </a:ext>
                </a:extLst>
              </p:cNvPr>
              <p:cNvCxnSpPr/>
              <p:nvPr/>
            </p:nvCxnSpPr>
            <p:spPr>
              <a:xfrm>
                <a:off x="5573233" y="1733550"/>
                <a:ext cx="609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40">
              <a:extLst>
                <a:ext uri="{FF2B5EF4-FFF2-40B4-BE49-F238E27FC236}">
                  <a16:creationId xmlns:a16="http://schemas.microsoft.com/office/drawing/2014/main" id="{28F578E3-D9B5-42D9-8307-C80E46E87719}"/>
                </a:ext>
              </a:extLst>
            </p:cNvPr>
            <p:cNvGrpSpPr/>
            <p:nvPr/>
          </p:nvGrpSpPr>
          <p:grpSpPr>
            <a:xfrm>
              <a:off x="7038755" y="4865912"/>
              <a:ext cx="1219200" cy="306917"/>
              <a:chOff x="5181600" y="3638550"/>
              <a:chExt cx="914400" cy="230188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D9B6E74-50A9-4CA4-956E-8D0F7FC7B0F0}"/>
                  </a:ext>
                </a:extLst>
              </p:cNvPr>
              <p:cNvCxnSpPr/>
              <p:nvPr/>
            </p:nvCxnSpPr>
            <p:spPr>
              <a:xfrm rot="16200000" flipH="1">
                <a:off x="5181600" y="3638550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DDF6FAC-6E96-4B16-A62A-862DE2E02BCF}"/>
                  </a:ext>
                </a:extLst>
              </p:cNvPr>
              <p:cNvCxnSpPr/>
              <p:nvPr/>
            </p:nvCxnSpPr>
            <p:spPr>
              <a:xfrm>
                <a:off x="5410200" y="3867150"/>
                <a:ext cx="6858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42">
              <a:extLst>
                <a:ext uri="{FF2B5EF4-FFF2-40B4-BE49-F238E27FC236}">
                  <a16:creationId xmlns:a16="http://schemas.microsoft.com/office/drawing/2014/main" id="{B38D923F-3B78-4403-AE5A-75259EA6415E}"/>
                </a:ext>
              </a:extLst>
            </p:cNvPr>
            <p:cNvGrpSpPr/>
            <p:nvPr/>
          </p:nvGrpSpPr>
          <p:grpSpPr>
            <a:xfrm rot="10800000">
              <a:off x="3352800" y="2325912"/>
              <a:ext cx="1219200" cy="306917"/>
              <a:chOff x="5181600" y="3638550"/>
              <a:chExt cx="914400" cy="23018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FFFC12C-1570-45B0-8B0A-1C096956B14F}"/>
                  </a:ext>
                </a:extLst>
              </p:cNvPr>
              <p:cNvCxnSpPr/>
              <p:nvPr/>
            </p:nvCxnSpPr>
            <p:spPr>
              <a:xfrm rot="16200000" flipH="1">
                <a:off x="5181600" y="3638550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CA39F7F-45F8-4C1B-B8FD-7B78079D08CB}"/>
                  </a:ext>
                </a:extLst>
              </p:cNvPr>
              <p:cNvCxnSpPr/>
              <p:nvPr/>
            </p:nvCxnSpPr>
            <p:spPr>
              <a:xfrm>
                <a:off x="5410200" y="3867150"/>
                <a:ext cx="6858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34EACE86-120B-49D3-914B-A4E6D9BAC163}"/>
                </a:ext>
              </a:extLst>
            </p:cNvPr>
            <p:cNvGrpSpPr/>
            <p:nvPr/>
          </p:nvGrpSpPr>
          <p:grpSpPr>
            <a:xfrm rot="10800000">
              <a:off x="3440224" y="4967511"/>
              <a:ext cx="1233377" cy="304800"/>
              <a:chOff x="5257800" y="1733550"/>
              <a:chExt cx="925033" cy="22860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FDCC192-5FA5-4BA0-845E-C7F156A4EEF3}"/>
                  </a:ext>
                </a:extLst>
              </p:cNvPr>
              <p:cNvCxnSpPr/>
              <p:nvPr/>
            </p:nvCxnSpPr>
            <p:spPr>
              <a:xfrm flipV="1">
                <a:off x="5257800" y="1733550"/>
                <a:ext cx="3048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BB4459E-5285-43E7-940D-76B0899917FD}"/>
                  </a:ext>
                </a:extLst>
              </p:cNvPr>
              <p:cNvCxnSpPr/>
              <p:nvPr/>
            </p:nvCxnSpPr>
            <p:spPr>
              <a:xfrm>
                <a:off x="5573233" y="1733550"/>
                <a:ext cx="609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CA0088-6CC9-49EE-8F9D-3C35A2D8D344}"/>
                </a:ext>
              </a:extLst>
            </p:cNvPr>
            <p:cNvCxnSpPr/>
            <p:nvPr/>
          </p:nvCxnSpPr>
          <p:spPr>
            <a:xfrm>
              <a:off x="7083645" y="3646712"/>
              <a:ext cx="1320800" cy="2117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CFD07E-D1BB-4D05-97FA-E64318163D16}"/>
                </a:ext>
              </a:extLst>
            </p:cNvPr>
            <p:cNvCxnSpPr/>
            <p:nvPr/>
          </p:nvCxnSpPr>
          <p:spPr>
            <a:xfrm rot="10800000">
              <a:off x="3324445" y="3748312"/>
              <a:ext cx="1320800" cy="2117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BAC76840-CE61-4835-B522-174B07EE6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763" y="4779217"/>
              <a:ext cx="340256" cy="899495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0" y="0"/>
                </a:cxn>
                <a:cxn ang="0">
                  <a:pos x="0" y="228"/>
                </a:cxn>
                <a:cxn ang="0">
                  <a:pos x="49" y="278"/>
                </a:cxn>
                <a:cxn ang="0">
                  <a:pos x="99" y="228"/>
                </a:cxn>
                <a:cxn ang="0">
                  <a:pos x="99" y="0"/>
                </a:cxn>
              </a:cxnLst>
              <a:rect l="0" t="0" r="r" b="b"/>
              <a:pathLst>
                <a:path w="99" h="278">
                  <a:moveTo>
                    <a:pt x="9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227"/>
                    <a:pt x="0" y="228"/>
                  </a:cubicBezTo>
                  <a:cubicBezTo>
                    <a:pt x="0" y="256"/>
                    <a:pt x="22" y="278"/>
                    <a:pt x="49" y="278"/>
                  </a:cubicBezTo>
                  <a:cubicBezTo>
                    <a:pt x="77" y="278"/>
                    <a:pt x="99" y="256"/>
                    <a:pt x="99" y="228"/>
                  </a:cubicBezTo>
                  <a:cubicBezTo>
                    <a:pt x="99" y="228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B Nazanin" panose="00000400000000000000" pitchFamily="2" charset="-78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8FDE4FDF-9AE2-4EEF-9228-5578BE41B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181" y="4779217"/>
              <a:ext cx="340256" cy="899495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0" y="0"/>
                </a:cxn>
                <a:cxn ang="0">
                  <a:pos x="1" y="228"/>
                </a:cxn>
                <a:cxn ang="0">
                  <a:pos x="50" y="278"/>
                </a:cxn>
                <a:cxn ang="0">
                  <a:pos x="99" y="228"/>
                </a:cxn>
                <a:cxn ang="0">
                  <a:pos x="99" y="0"/>
                </a:cxn>
              </a:cxnLst>
              <a:rect l="0" t="0" r="r" b="b"/>
              <a:pathLst>
                <a:path w="99" h="278">
                  <a:moveTo>
                    <a:pt x="9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27"/>
                    <a:pt x="1" y="228"/>
                  </a:cubicBezTo>
                  <a:cubicBezTo>
                    <a:pt x="1" y="256"/>
                    <a:pt x="22" y="278"/>
                    <a:pt x="50" y="278"/>
                  </a:cubicBezTo>
                  <a:cubicBezTo>
                    <a:pt x="77" y="278"/>
                    <a:pt x="99" y="256"/>
                    <a:pt x="99" y="228"/>
                  </a:cubicBezTo>
                  <a:cubicBezTo>
                    <a:pt x="99" y="227"/>
                    <a:pt x="99" y="94"/>
                    <a:pt x="9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B Nazanin" panose="00000400000000000000" pitchFamily="2" charset="-78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A9653941-603E-4E1F-9D8E-9AC6FCD93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2529" y="3796485"/>
              <a:ext cx="283071" cy="298043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41" y="92"/>
                </a:cxn>
                <a:cxn ang="0">
                  <a:pos x="82" y="60"/>
                </a:cxn>
                <a:cxn ang="0">
                  <a:pos x="82" y="0"/>
                </a:cxn>
                <a:cxn ang="0">
                  <a:pos x="0" y="0"/>
                </a:cxn>
                <a:cxn ang="0">
                  <a:pos x="0" y="60"/>
                </a:cxn>
              </a:cxnLst>
              <a:rect l="0" t="0" r="r" b="b"/>
              <a:pathLst>
                <a:path w="82" h="92">
                  <a:moveTo>
                    <a:pt x="0" y="60"/>
                  </a:moveTo>
                  <a:cubicBezTo>
                    <a:pt x="0" y="78"/>
                    <a:pt x="24" y="92"/>
                    <a:pt x="41" y="92"/>
                  </a:cubicBezTo>
                  <a:cubicBezTo>
                    <a:pt x="59" y="92"/>
                    <a:pt x="82" y="78"/>
                    <a:pt x="82" y="6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60"/>
                    <a:pt x="0" y="6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B Nazanin" panose="00000400000000000000" pitchFamily="2" charset="-78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7D10B17E-D4A4-4A20-AE3B-D3147D2A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181" y="3796485"/>
              <a:ext cx="734837" cy="880699"/>
            </a:xfrm>
            <a:custGeom>
              <a:avLst/>
              <a:gdLst/>
              <a:ahLst/>
              <a:cxnLst>
                <a:cxn ang="0">
                  <a:pos x="214" y="106"/>
                </a:cxn>
                <a:cxn ang="0">
                  <a:pos x="214" y="0"/>
                </a:cxn>
                <a:cxn ang="0">
                  <a:pos x="0" y="0"/>
                </a:cxn>
                <a:cxn ang="0">
                  <a:pos x="0" y="106"/>
                </a:cxn>
                <a:cxn ang="0">
                  <a:pos x="0" y="156"/>
                </a:cxn>
                <a:cxn ang="0">
                  <a:pos x="0" y="272"/>
                </a:cxn>
                <a:cxn ang="0">
                  <a:pos x="99" y="272"/>
                </a:cxn>
                <a:cxn ang="0">
                  <a:pos x="99" y="168"/>
                </a:cxn>
                <a:cxn ang="0">
                  <a:pos x="115" y="168"/>
                </a:cxn>
                <a:cxn ang="0">
                  <a:pos x="115" y="272"/>
                </a:cxn>
                <a:cxn ang="0">
                  <a:pos x="214" y="272"/>
                </a:cxn>
                <a:cxn ang="0">
                  <a:pos x="214" y="156"/>
                </a:cxn>
                <a:cxn ang="0">
                  <a:pos x="214" y="106"/>
                </a:cxn>
              </a:cxnLst>
              <a:rect l="0" t="0" r="r" b="b"/>
              <a:pathLst>
                <a:path w="214" h="272">
                  <a:moveTo>
                    <a:pt x="214" y="106"/>
                  </a:moveTo>
                  <a:cubicBezTo>
                    <a:pt x="214" y="78"/>
                    <a:pt x="214" y="39"/>
                    <a:pt x="2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78"/>
                    <a:pt x="0" y="10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18"/>
                    <a:pt x="99" y="174"/>
                    <a:pt x="99" y="168"/>
                  </a:cubicBezTo>
                  <a:cubicBezTo>
                    <a:pt x="99" y="135"/>
                    <a:pt x="115" y="135"/>
                    <a:pt x="115" y="168"/>
                  </a:cubicBezTo>
                  <a:cubicBezTo>
                    <a:pt x="115" y="174"/>
                    <a:pt x="115" y="218"/>
                    <a:pt x="115" y="272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156"/>
                    <a:pt x="214" y="156"/>
                    <a:pt x="214" y="156"/>
                  </a:cubicBezTo>
                  <a:lnTo>
                    <a:pt x="214" y="10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B Nazanin" panose="00000400000000000000" pitchFamily="2" charset="-78"/>
              </a:endParaRPr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0B787A4F-A677-4396-ABE1-3B2B4FB23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0" y="3796485"/>
              <a:ext cx="283071" cy="298043"/>
            </a:xfrm>
            <a:custGeom>
              <a:avLst/>
              <a:gdLst/>
              <a:ahLst/>
              <a:cxnLst>
                <a:cxn ang="0">
                  <a:pos x="41" y="92"/>
                </a:cxn>
                <a:cxn ang="0">
                  <a:pos x="82" y="60"/>
                </a:cxn>
                <a:cxn ang="0">
                  <a:pos x="82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41" y="92"/>
                </a:cxn>
              </a:cxnLst>
              <a:rect l="0" t="0" r="r" b="b"/>
              <a:pathLst>
                <a:path w="82" h="92">
                  <a:moveTo>
                    <a:pt x="41" y="92"/>
                  </a:moveTo>
                  <a:cubicBezTo>
                    <a:pt x="58" y="92"/>
                    <a:pt x="82" y="78"/>
                    <a:pt x="82" y="60"/>
                  </a:cubicBezTo>
                  <a:cubicBezTo>
                    <a:pt x="82" y="60"/>
                    <a:pt x="82" y="34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8"/>
                    <a:pt x="23" y="92"/>
                    <a:pt x="41" y="9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B Nazanin" panose="00000400000000000000" pitchFamily="2" charset="-78"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4700EAC9-54E9-4EAA-B7FA-2D696AF30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0" y="2816438"/>
              <a:ext cx="1524000" cy="880699"/>
            </a:xfrm>
            <a:custGeom>
              <a:avLst/>
              <a:gdLst/>
              <a:ahLst/>
              <a:cxnLst>
                <a:cxn ang="0">
                  <a:pos x="82" y="112"/>
                </a:cxn>
                <a:cxn ang="0">
                  <a:pos x="114" y="112"/>
                </a:cxn>
                <a:cxn ang="0">
                  <a:pos x="114" y="272"/>
                </a:cxn>
                <a:cxn ang="0">
                  <a:pos x="328" y="272"/>
                </a:cxn>
                <a:cxn ang="0">
                  <a:pos x="328" y="112"/>
                </a:cxn>
                <a:cxn ang="0">
                  <a:pos x="360" y="112"/>
                </a:cxn>
                <a:cxn ang="0">
                  <a:pos x="360" y="272"/>
                </a:cxn>
                <a:cxn ang="0">
                  <a:pos x="442" y="272"/>
                </a:cxn>
                <a:cxn ang="0">
                  <a:pos x="442" y="47"/>
                </a:cxn>
                <a:cxn ang="0">
                  <a:pos x="430" y="0"/>
                </a:cxn>
                <a:cxn ang="0">
                  <a:pos x="12" y="0"/>
                </a:cxn>
                <a:cxn ang="0">
                  <a:pos x="0" y="47"/>
                </a:cxn>
                <a:cxn ang="0">
                  <a:pos x="0" y="272"/>
                </a:cxn>
                <a:cxn ang="0">
                  <a:pos x="82" y="272"/>
                </a:cxn>
                <a:cxn ang="0">
                  <a:pos x="82" y="112"/>
                </a:cxn>
              </a:cxnLst>
              <a:rect l="0" t="0" r="r" b="b"/>
              <a:pathLst>
                <a:path w="442" h="272">
                  <a:moveTo>
                    <a:pt x="82" y="112"/>
                  </a:moveTo>
                  <a:cubicBezTo>
                    <a:pt x="82" y="96"/>
                    <a:pt x="114" y="96"/>
                    <a:pt x="114" y="112"/>
                  </a:cubicBezTo>
                  <a:cubicBezTo>
                    <a:pt x="114" y="123"/>
                    <a:pt x="114" y="198"/>
                    <a:pt x="114" y="272"/>
                  </a:cubicBezTo>
                  <a:cubicBezTo>
                    <a:pt x="328" y="272"/>
                    <a:pt x="328" y="272"/>
                    <a:pt x="328" y="272"/>
                  </a:cubicBezTo>
                  <a:cubicBezTo>
                    <a:pt x="328" y="198"/>
                    <a:pt x="328" y="123"/>
                    <a:pt x="328" y="112"/>
                  </a:cubicBezTo>
                  <a:cubicBezTo>
                    <a:pt x="328" y="96"/>
                    <a:pt x="360" y="96"/>
                    <a:pt x="360" y="112"/>
                  </a:cubicBezTo>
                  <a:cubicBezTo>
                    <a:pt x="360" y="123"/>
                    <a:pt x="360" y="211"/>
                    <a:pt x="360" y="272"/>
                  </a:cubicBezTo>
                  <a:cubicBezTo>
                    <a:pt x="442" y="272"/>
                    <a:pt x="442" y="272"/>
                    <a:pt x="442" y="272"/>
                  </a:cubicBezTo>
                  <a:cubicBezTo>
                    <a:pt x="442" y="47"/>
                    <a:pt x="442" y="47"/>
                    <a:pt x="442" y="47"/>
                  </a:cubicBezTo>
                  <a:cubicBezTo>
                    <a:pt x="442" y="27"/>
                    <a:pt x="438" y="12"/>
                    <a:pt x="4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12"/>
                    <a:pt x="0" y="27"/>
                    <a:pt x="0" y="4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11"/>
                    <a:pt x="82" y="123"/>
                    <a:pt x="82" y="11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B Nazanin" panose="00000400000000000000" pitchFamily="2" charset="-78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8D8D9BE3-EE73-4EA9-A611-E10902D7C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491" y="2607004"/>
              <a:ext cx="1438221" cy="112772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98" y="0"/>
                </a:cxn>
                <a:cxn ang="0">
                  <a:pos x="0" y="35"/>
                </a:cxn>
                <a:cxn ang="0">
                  <a:pos x="418" y="35"/>
                </a:cxn>
                <a:cxn ang="0">
                  <a:pos x="320" y="0"/>
                </a:cxn>
              </a:cxnLst>
              <a:rect l="0" t="0" r="r" b="b"/>
              <a:pathLst>
                <a:path w="418" h="35">
                  <a:moveTo>
                    <a:pt x="320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54" y="0"/>
                    <a:pt x="18" y="8"/>
                    <a:pt x="0" y="35"/>
                  </a:cubicBezTo>
                  <a:cubicBezTo>
                    <a:pt x="418" y="35"/>
                    <a:pt x="418" y="35"/>
                    <a:pt x="418" y="35"/>
                  </a:cubicBezTo>
                  <a:cubicBezTo>
                    <a:pt x="400" y="8"/>
                    <a:pt x="364" y="0"/>
                    <a:pt x="32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B Nazanin" panose="00000400000000000000" pitchFamily="2" charset="-78"/>
              </a:endParaRPr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75443F52-06F9-4DB6-8BED-064C29C7D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7679" y="1839077"/>
              <a:ext cx="551843" cy="5155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B Nazanin" panose="00000400000000000000" pitchFamily="2" charset="-78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D08E611-CBC2-47C1-BB82-F1C74F2E44C1}"/>
                </a:ext>
              </a:extLst>
            </p:cNvPr>
            <p:cNvGrpSpPr/>
            <p:nvPr/>
          </p:nvGrpSpPr>
          <p:grpSpPr>
            <a:xfrm>
              <a:off x="8487245" y="1653846"/>
              <a:ext cx="3141612" cy="1357155"/>
              <a:chOff x="8487245" y="1526846"/>
              <a:chExt cx="3141612" cy="1357155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B0EC259-2A7E-4B56-B1D4-3E33CCB856C6}"/>
                  </a:ext>
                </a:extLst>
              </p:cNvPr>
              <p:cNvSpPr txBox="1"/>
              <p:nvPr/>
            </p:nvSpPr>
            <p:spPr>
              <a:xfrm>
                <a:off x="8487245" y="1960671"/>
                <a:ext cx="3141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 rtl="1"/>
                <a:r>
                  <a:rPr lang="fa-IR" dirty="0">
                    <a:latin typeface="Bahnschrift Light Condensed" panose="020B0502040204020203" pitchFamily="34" charset="0"/>
                    <a:cs typeface="B Nazanin" panose="00000400000000000000" pitchFamily="2" charset="-78"/>
                  </a:rPr>
                  <a:t>این اسلاید یک اسلاید قابل ویرایش با تمام نیازهای شماست. آن را با نیازهای خود تطبیق دهید و جذب خواهد شد</a:t>
                </a:r>
                <a:endParaRPr lang="en-IN" dirty="0">
                  <a:latin typeface="Bahnschrift Light Condensed" panose="020B0502040204020203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1A5FE21-BBFF-443F-ABA6-905AA64F1EAD}"/>
                  </a:ext>
                </a:extLst>
              </p:cNvPr>
              <p:cNvSpPr txBox="1"/>
              <p:nvPr/>
            </p:nvSpPr>
            <p:spPr>
              <a:xfrm>
                <a:off x="8487248" y="1526846"/>
                <a:ext cx="2676221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 rtl="1">
                  <a:lnSpc>
                    <a:spcPct val="150000"/>
                  </a:lnSpc>
                </a:pPr>
                <a:r>
                  <a:rPr lang="fa-IR" sz="2000" dirty="0">
                    <a:latin typeface="Bahnschrift SemiBold SemiConden" panose="020B0502040204020203" pitchFamily="34" charset="0"/>
                    <a:cs typeface="B Nazanin" panose="00000400000000000000" pitchFamily="2" charset="-78"/>
                  </a:rPr>
                  <a:t>عنوان</a:t>
                </a:r>
                <a:r>
                  <a:rPr lang="en-US" sz="2000" dirty="0">
                    <a:latin typeface="Bahnschrift SemiBold SemiConden" panose="020B0502040204020203" pitchFamily="34" charset="0"/>
                    <a:cs typeface="B Nazanin" panose="00000400000000000000" pitchFamily="2" charset="-78"/>
                  </a:rPr>
                  <a:t> 1</a:t>
                </a:r>
                <a:endParaRPr lang="en-IN" sz="2000" dirty="0">
                  <a:latin typeface="Bahnschrift SemiBold SemiConden" panose="020B0502040204020203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336B479-DF51-4D23-A6B5-CD369FA1EAB6}"/>
                </a:ext>
              </a:extLst>
            </p:cNvPr>
            <p:cNvGrpSpPr/>
            <p:nvPr/>
          </p:nvGrpSpPr>
          <p:grpSpPr>
            <a:xfrm>
              <a:off x="8487246" y="2982472"/>
              <a:ext cx="3141611" cy="1357155"/>
              <a:chOff x="8487246" y="1526846"/>
              <a:chExt cx="3141611" cy="1357155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50F687B-FBA3-4547-ABEC-A6F3EC3B5889}"/>
                  </a:ext>
                </a:extLst>
              </p:cNvPr>
              <p:cNvSpPr txBox="1"/>
              <p:nvPr/>
            </p:nvSpPr>
            <p:spPr>
              <a:xfrm>
                <a:off x="8487246" y="1960671"/>
                <a:ext cx="31416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 rtl="1"/>
                <a:r>
                  <a:rPr lang="fa-IR" dirty="0">
                    <a:latin typeface="Bahnschrift Light Condensed" panose="020B0502040204020203" pitchFamily="34" charset="0"/>
                    <a:cs typeface="B Nazanin" panose="00000400000000000000" pitchFamily="2" charset="-78"/>
                  </a:rPr>
                  <a:t>این اسلاید یک اسلاید قابل ویرایش با تمام نیازهای شماست. آن را با نیازهای خود تطبیق دهید و جذب خواهد شد</a:t>
                </a:r>
                <a:endParaRPr lang="en-IN" dirty="0">
                  <a:latin typeface="Bahnschrift Light Condensed" panose="020B0502040204020203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1DA5AC1-2270-4E62-8F3E-95C9D98537A0}"/>
                  </a:ext>
                </a:extLst>
              </p:cNvPr>
              <p:cNvSpPr txBox="1"/>
              <p:nvPr/>
            </p:nvSpPr>
            <p:spPr>
              <a:xfrm>
                <a:off x="8487247" y="1526846"/>
                <a:ext cx="2676222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 rtl="1">
                  <a:lnSpc>
                    <a:spcPct val="150000"/>
                  </a:lnSpc>
                </a:pPr>
                <a:r>
                  <a:rPr lang="fa-IR" sz="2000" dirty="0">
                    <a:latin typeface="Bahnschrift SemiBold SemiConden" panose="020B0502040204020203" pitchFamily="34" charset="0"/>
                    <a:cs typeface="B Nazanin" panose="00000400000000000000" pitchFamily="2" charset="-78"/>
                  </a:rPr>
                  <a:t>عنوان</a:t>
                </a:r>
                <a:r>
                  <a:rPr lang="en-US" sz="2000" dirty="0">
                    <a:latin typeface="Bahnschrift SemiBold SemiConden" panose="020B0502040204020203" pitchFamily="34" charset="0"/>
                    <a:cs typeface="B Nazanin" panose="00000400000000000000" pitchFamily="2" charset="-78"/>
                  </a:rPr>
                  <a:t> 2</a:t>
                </a:r>
                <a:endParaRPr lang="en-IN" sz="2000" dirty="0">
                  <a:latin typeface="Bahnschrift SemiBold SemiConden" panose="020B0502040204020203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EC866A9-17E6-4185-9479-5CCA43697320}"/>
                </a:ext>
              </a:extLst>
            </p:cNvPr>
            <p:cNvGrpSpPr/>
            <p:nvPr/>
          </p:nvGrpSpPr>
          <p:grpSpPr>
            <a:xfrm>
              <a:off x="8487245" y="4519681"/>
              <a:ext cx="3141609" cy="1357155"/>
              <a:chOff x="8487245" y="1526846"/>
              <a:chExt cx="3141609" cy="1357155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8BE6CF5-7F5C-48C5-9318-B20D116CAA9F}"/>
                  </a:ext>
                </a:extLst>
              </p:cNvPr>
              <p:cNvSpPr txBox="1"/>
              <p:nvPr/>
            </p:nvSpPr>
            <p:spPr>
              <a:xfrm>
                <a:off x="8487245" y="1960671"/>
                <a:ext cx="31416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 rtl="1"/>
                <a:r>
                  <a:rPr lang="fa-IR" dirty="0">
                    <a:latin typeface="Bahnschrift Light Condensed" panose="020B0502040204020203" pitchFamily="34" charset="0"/>
                    <a:cs typeface="B Nazanin" panose="00000400000000000000" pitchFamily="2" charset="-78"/>
                  </a:rPr>
                  <a:t>این اسلاید یک اسلاید قابل ویرایش با تمام نیازهای شماست. آن را با نیازهای خود تطبیق دهید و جذب خواهد شد</a:t>
                </a:r>
                <a:endParaRPr lang="en-IN" dirty="0">
                  <a:latin typeface="Bahnschrift Light Condensed" panose="020B0502040204020203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217C7F3-42E4-4C1F-806D-C9B44950477F}"/>
                  </a:ext>
                </a:extLst>
              </p:cNvPr>
              <p:cNvSpPr txBox="1"/>
              <p:nvPr/>
            </p:nvSpPr>
            <p:spPr>
              <a:xfrm>
                <a:off x="8487248" y="1526846"/>
                <a:ext cx="2676221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 rtl="1">
                  <a:lnSpc>
                    <a:spcPct val="150000"/>
                  </a:lnSpc>
                </a:pPr>
                <a:r>
                  <a:rPr lang="fa-IR" sz="2000" dirty="0">
                    <a:latin typeface="Bahnschrift SemiBold SemiConden" panose="020B0502040204020203" pitchFamily="34" charset="0"/>
                    <a:cs typeface="B Nazanin" panose="00000400000000000000" pitchFamily="2" charset="-78"/>
                  </a:rPr>
                  <a:t>عنوان</a:t>
                </a:r>
                <a:r>
                  <a:rPr lang="en-US" sz="2000" dirty="0">
                    <a:latin typeface="Bahnschrift SemiBold SemiConden" panose="020B0502040204020203" pitchFamily="34" charset="0"/>
                    <a:cs typeface="B Nazanin" panose="00000400000000000000" pitchFamily="2" charset="-78"/>
                  </a:rPr>
                  <a:t> 3</a:t>
                </a:r>
                <a:endParaRPr lang="en-IN" sz="2000" dirty="0">
                  <a:latin typeface="Bahnschrift SemiBold SemiConden" panose="020B0502040204020203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46D07A4-722B-4497-AFDE-921930129E97}"/>
                </a:ext>
              </a:extLst>
            </p:cNvPr>
            <p:cNvGrpSpPr/>
            <p:nvPr/>
          </p:nvGrpSpPr>
          <p:grpSpPr>
            <a:xfrm>
              <a:off x="-84443" y="1653846"/>
              <a:ext cx="3333633" cy="1357156"/>
              <a:chOff x="7889613" y="1526846"/>
              <a:chExt cx="3333633" cy="1357156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D93C631-341D-4AE3-8BE9-1FA9A560ADC7}"/>
                  </a:ext>
                </a:extLst>
              </p:cNvPr>
              <p:cNvSpPr txBox="1"/>
              <p:nvPr/>
            </p:nvSpPr>
            <p:spPr>
              <a:xfrm>
                <a:off x="7889613" y="1960672"/>
                <a:ext cx="33336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/>
                <a:r>
                  <a:rPr lang="fa-IR" dirty="0">
                    <a:latin typeface="Bahnschrift Light Condensed" panose="020B0502040204020203" pitchFamily="34" charset="0"/>
                    <a:cs typeface="B Nazanin" panose="00000400000000000000" pitchFamily="2" charset="-78"/>
                  </a:rPr>
                  <a:t>این اسلاید یک اسلاید قابل ویرایش با تمام نیازهای شماست. آن را با نیازهای خود تطبیق دهید و جذب خواهد شد</a:t>
                </a:r>
                <a:endParaRPr lang="en-IN" dirty="0">
                  <a:latin typeface="Bahnschrift Light Condensed" panose="020B0502040204020203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3B2490-6D81-40CA-8884-F9EFCB1CA2CA}"/>
                  </a:ext>
                </a:extLst>
              </p:cNvPr>
              <p:cNvSpPr txBox="1"/>
              <p:nvPr/>
            </p:nvSpPr>
            <p:spPr>
              <a:xfrm>
                <a:off x="8487248" y="1526846"/>
                <a:ext cx="2676221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>
                  <a:lnSpc>
                    <a:spcPct val="150000"/>
                  </a:lnSpc>
                </a:pPr>
                <a:r>
                  <a:rPr lang="fa-IR" sz="2000" dirty="0">
                    <a:latin typeface="Bahnschrift SemiBold SemiConden" panose="020B0502040204020203" pitchFamily="34" charset="0"/>
                    <a:cs typeface="B Nazanin" panose="00000400000000000000" pitchFamily="2" charset="-78"/>
                  </a:rPr>
                  <a:t>عنوان</a:t>
                </a:r>
                <a:r>
                  <a:rPr lang="en-US" sz="2000" dirty="0">
                    <a:latin typeface="Bahnschrift SemiBold SemiConden" panose="020B0502040204020203" pitchFamily="34" charset="0"/>
                    <a:cs typeface="B Nazanin" panose="00000400000000000000" pitchFamily="2" charset="-78"/>
                  </a:rPr>
                  <a:t> 4</a:t>
                </a:r>
                <a:endParaRPr lang="en-IN" sz="2000" dirty="0">
                  <a:latin typeface="Bahnschrift SemiBold SemiConden" panose="020B0502040204020203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17FB42E-87D0-4BCC-8156-CA97D656F7DA}"/>
                </a:ext>
              </a:extLst>
            </p:cNvPr>
            <p:cNvGrpSpPr/>
            <p:nvPr/>
          </p:nvGrpSpPr>
          <p:grpSpPr>
            <a:xfrm>
              <a:off x="11567" y="2982472"/>
              <a:ext cx="3237623" cy="1357156"/>
              <a:chOff x="7985623" y="1526846"/>
              <a:chExt cx="3237623" cy="1357156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82B7C68-1909-4484-A73D-D3B8B1055ACC}"/>
                  </a:ext>
                </a:extLst>
              </p:cNvPr>
              <p:cNvSpPr txBox="1"/>
              <p:nvPr/>
            </p:nvSpPr>
            <p:spPr>
              <a:xfrm>
                <a:off x="7985623" y="1960672"/>
                <a:ext cx="32376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/>
                <a:r>
                  <a:rPr lang="fa-IR" dirty="0">
                    <a:latin typeface="Bahnschrift Light Condensed" panose="020B0502040204020203" pitchFamily="34" charset="0"/>
                    <a:cs typeface="B Nazanin" panose="00000400000000000000" pitchFamily="2" charset="-78"/>
                  </a:rPr>
                  <a:t>این اسلاید یک اسلاید قابل ویرایش با تمام نیازهای شماست. آن را با نیازهای خود تطبیق دهید و جذب خواهد شد</a:t>
                </a:r>
                <a:endParaRPr lang="en-IN" dirty="0">
                  <a:latin typeface="Bahnschrift Light Condensed" panose="020B0502040204020203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502F629-3B4F-437D-89CF-FCF3ECD374D3}"/>
                  </a:ext>
                </a:extLst>
              </p:cNvPr>
              <p:cNvSpPr txBox="1"/>
              <p:nvPr/>
            </p:nvSpPr>
            <p:spPr>
              <a:xfrm>
                <a:off x="8487247" y="1526846"/>
                <a:ext cx="2676222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>
                  <a:lnSpc>
                    <a:spcPct val="150000"/>
                  </a:lnSpc>
                </a:pPr>
                <a:r>
                  <a:rPr lang="fa-IR" sz="2000" dirty="0">
                    <a:latin typeface="Bahnschrift SemiBold SemiConden" panose="020B0502040204020203" pitchFamily="34" charset="0"/>
                    <a:cs typeface="B Nazanin" panose="00000400000000000000" pitchFamily="2" charset="-78"/>
                  </a:rPr>
                  <a:t>عنوان</a:t>
                </a:r>
                <a:r>
                  <a:rPr lang="en-US" sz="2000" dirty="0">
                    <a:latin typeface="Bahnschrift SemiBold SemiConden" panose="020B0502040204020203" pitchFamily="34" charset="0"/>
                    <a:cs typeface="B Nazanin" panose="00000400000000000000" pitchFamily="2" charset="-78"/>
                  </a:rPr>
                  <a:t> 5</a:t>
                </a:r>
                <a:endParaRPr lang="en-IN" sz="2000" dirty="0">
                  <a:latin typeface="Bahnschrift SemiBold SemiConden" panose="020B0502040204020203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3CDF97-92C0-46CF-8C5C-37995EA7CB23}"/>
                </a:ext>
              </a:extLst>
            </p:cNvPr>
            <p:cNvGrpSpPr/>
            <p:nvPr/>
          </p:nvGrpSpPr>
          <p:grpSpPr>
            <a:xfrm>
              <a:off x="11567" y="4519681"/>
              <a:ext cx="3237623" cy="1357156"/>
              <a:chOff x="7985623" y="1526846"/>
              <a:chExt cx="3237623" cy="1357156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BEDC967-EA09-4835-A976-FEB4EC9621E9}"/>
                  </a:ext>
                </a:extLst>
              </p:cNvPr>
              <p:cNvSpPr txBox="1"/>
              <p:nvPr/>
            </p:nvSpPr>
            <p:spPr>
              <a:xfrm>
                <a:off x="7985623" y="1960672"/>
                <a:ext cx="32376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/>
                <a:r>
                  <a:rPr lang="fa-IR" dirty="0">
                    <a:latin typeface="Bahnschrift Light Condensed" panose="020B0502040204020203" pitchFamily="34" charset="0"/>
                    <a:cs typeface="B Nazanin" panose="00000400000000000000" pitchFamily="2" charset="-78"/>
                  </a:rPr>
                  <a:t>این اسلاید یک اسلاید قابل ویرایش با تمام نیازهای شماست. آن را با نیازهای خود تطبیق دهید و جذب خواهد شد</a:t>
                </a:r>
                <a:endParaRPr lang="en-IN" dirty="0">
                  <a:latin typeface="Bahnschrift Light Condensed" panose="020B0502040204020203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73625E-7F2D-42D1-8D70-188C0DAB75B9}"/>
                  </a:ext>
                </a:extLst>
              </p:cNvPr>
              <p:cNvSpPr txBox="1"/>
              <p:nvPr/>
            </p:nvSpPr>
            <p:spPr>
              <a:xfrm>
                <a:off x="8487247" y="1526846"/>
                <a:ext cx="2676222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>
                  <a:lnSpc>
                    <a:spcPct val="150000"/>
                  </a:lnSpc>
                </a:pPr>
                <a:r>
                  <a:rPr lang="fa-IR" sz="2000" dirty="0">
                    <a:latin typeface="Bahnschrift SemiBold SemiConden" panose="020B0502040204020203" pitchFamily="34" charset="0"/>
                    <a:cs typeface="B Nazanin" panose="00000400000000000000" pitchFamily="2" charset="-78"/>
                  </a:rPr>
                  <a:t>عنوان</a:t>
                </a:r>
                <a:r>
                  <a:rPr lang="en-US" sz="2000" dirty="0">
                    <a:latin typeface="Bahnschrift SemiBold SemiConden" panose="020B0502040204020203" pitchFamily="34" charset="0"/>
                    <a:cs typeface="B Nazanin" panose="00000400000000000000" pitchFamily="2" charset="-78"/>
                  </a:rPr>
                  <a:t> 6</a:t>
                </a:r>
                <a:endParaRPr lang="en-IN" sz="2000" dirty="0">
                  <a:latin typeface="Bahnschrift SemiBold SemiConden" panose="020B0502040204020203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D790D99-41B0-4DD4-AE5D-586C92EB57E6}"/>
              </a:ext>
            </a:extLst>
          </p:cNvPr>
          <p:cNvSpPr txBox="1"/>
          <p:nvPr/>
        </p:nvSpPr>
        <p:spPr>
          <a:xfrm>
            <a:off x="0" y="19114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dirty="0">
                <a:latin typeface="Bahnschrift SemiBold SemiConden" panose="020B0502040204020203" pitchFamily="34" charset="0"/>
                <a:cs typeface="B Nazanin" panose="00000400000000000000" pitchFamily="2" charset="-78"/>
              </a:rPr>
              <a:t>قالب بدن انسان</a:t>
            </a:r>
            <a:endParaRPr lang="en-IN" sz="3600" dirty="0">
              <a:latin typeface="Bahnschrift SemiBold SemiConden" panose="020B0502040204020203" pitchFamily="34" charset="0"/>
              <a:cs typeface="B Nazanin" panose="00000400000000000000" pitchFamily="2" charset="-78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962AD48-DB47-4322-B3FF-68C8F2DFCF03}"/>
              </a:ext>
            </a:extLst>
          </p:cNvPr>
          <p:cNvCxnSpPr/>
          <p:nvPr/>
        </p:nvCxnSpPr>
        <p:spPr>
          <a:xfrm flipV="1">
            <a:off x="0" y="74023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19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977548" y="297169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/>
            <a:r>
              <a:rPr lang="fa-IR" sz="4400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en-US" sz="4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0168C65-5B7E-47D5-BAC2-D43F4CA582DC}"/>
              </a:ext>
            </a:extLst>
          </p:cNvPr>
          <p:cNvSpPr/>
          <p:nvPr/>
        </p:nvSpPr>
        <p:spPr>
          <a:xfrm>
            <a:off x="914234" y="5578908"/>
            <a:ext cx="10319394" cy="662583"/>
          </a:xfrm>
          <a:prstGeom prst="roundRect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" name="Up Arrow 5">
            <a:extLst>
              <a:ext uri="{FF2B5EF4-FFF2-40B4-BE49-F238E27FC236}">
                <a16:creationId xmlns:a16="http://schemas.microsoft.com/office/drawing/2014/main" id="{48C7E9CF-3326-44C4-BCB7-ED6B0BC286BF}"/>
              </a:ext>
            </a:extLst>
          </p:cNvPr>
          <p:cNvSpPr/>
          <p:nvPr/>
        </p:nvSpPr>
        <p:spPr>
          <a:xfrm>
            <a:off x="5103412" y="5186397"/>
            <a:ext cx="1941037" cy="401297"/>
          </a:xfrm>
          <a:prstGeom prst="upArrow">
            <a:avLst>
              <a:gd name="adj1" fmla="val 50000"/>
              <a:gd name="adj2" fmla="val 7136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9ED632-5833-4216-A928-DE2BC83B9B10}"/>
              </a:ext>
            </a:extLst>
          </p:cNvPr>
          <p:cNvGrpSpPr/>
          <p:nvPr/>
        </p:nvGrpSpPr>
        <p:grpSpPr>
          <a:xfrm>
            <a:off x="1549960" y="5650600"/>
            <a:ext cx="9047938" cy="519200"/>
            <a:chOff x="1775729" y="2166764"/>
            <a:chExt cx="3658207" cy="519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A059A8-1CE3-4824-B02A-BFEF7D4FDE8E}"/>
                </a:ext>
              </a:extLst>
            </p:cNvPr>
            <p:cNvSpPr txBox="1"/>
            <p:nvPr/>
          </p:nvSpPr>
          <p:spPr>
            <a:xfrm>
              <a:off x="1775729" y="2408965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DAFFEA-6D22-4DD7-8291-1A0B763572BF}"/>
                </a:ext>
              </a:extLst>
            </p:cNvPr>
            <p:cNvSpPr txBox="1"/>
            <p:nvPr/>
          </p:nvSpPr>
          <p:spPr>
            <a:xfrm>
              <a:off x="1775729" y="2166764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ساده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1" name="Rectángulo redondeado 10"/>
          <p:cNvSpPr/>
          <p:nvPr/>
        </p:nvSpPr>
        <p:spPr>
          <a:xfrm>
            <a:off x="3115548" y="2086820"/>
            <a:ext cx="1693342" cy="116671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ctángulo redondeado 12"/>
          <p:cNvSpPr/>
          <p:nvPr/>
        </p:nvSpPr>
        <p:spPr>
          <a:xfrm>
            <a:off x="5052956" y="1150894"/>
            <a:ext cx="1693342" cy="1166713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tángulo redondeado 14"/>
          <p:cNvSpPr/>
          <p:nvPr/>
        </p:nvSpPr>
        <p:spPr>
          <a:xfrm>
            <a:off x="7044449" y="2086819"/>
            <a:ext cx="1693342" cy="116671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ectángulo redondeado 16"/>
          <p:cNvSpPr/>
          <p:nvPr/>
        </p:nvSpPr>
        <p:spPr>
          <a:xfrm>
            <a:off x="5082837" y="3729219"/>
            <a:ext cx="1693342" cy="1166713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lecha izquierda, derecha y arriba 18"/>
          <p:cNvSpPr/>
          <p:nvPr/>
        </p:nvSpPr>
        <p:spPr>
          <a:xfrm rot="10800000">
            <a:off x="5103412" y="2438709"/>
            <a:ext cx="1652192" cy="1155292"/>
          </a:xfrm>
          <a:prstGeom prst="leftRight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ACB6C80F-F262-490E-978B-890BD6F4D639}"/>
              </a:ext>
            </a:extLst>
          </p:cNvPr>
          <p:cNvSpPr txBox="1"/>
          <p:nvPr/>
        </p:nvSpPr>
        <p:spPr>
          <a:xfrm>
            <a:off x="7891120" y="3850602"/>
            <a:ext cx="3513888" cy="14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ACB6C80F-F262-490E-978B-890BD6F4D639}"/>
              </a:ext>
            </a:extLst>
          </p:cNvPr>
          <p:cNvSpPr txBox="1"/>
          <p:nvPr/>
        </p:nvSpPr>
        <p:spPr>
          <a:xfrm>
            <a:off x="893658" y="3984252"/>
            <a:ext cx="3513888" cy="14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ACB6C80F-F262-490E-978B-890BD6F4D639}"/>
              </a:ext>
            </a:extLst>
          </p:cNvPr>
          <p:cNvSpPr txBox="1"/>
          <p:nvPr/>
        </p:nvSpPr>
        <p:spPr>
          <a:xfrm>
            <a:off x="786991" y="1779755"/>
            <a:ext cx="2252357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ACB6C80F-F262-490E-978B-890BD6F4D639}"/>
              </a:ext>
            </a:extLst>
          </p:cNvPr>
          <p:cNvSpPr txBox="1"/>
          <p:nvPr/>
        </p:nvSpPr>
        <p:spPr>
          <a:xfrm>
            <a:off x="9440173" y="1477681"/>
            <a:ext cx="2252357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1FC0265-C115-B3A1-05AD-A79AF95F20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16566" y="1201737"/>
            <a:ext cx="825501" cy="1112838"/>
            <a:chOff x="3475" y="757"/>
            <a:chExt cx="520" cy="7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F108FC-7B35-FF5E-28D4-0427333FF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757"/>
              <a:ext cx="472" cy="644"/>
            </a:xfrm>
            <a:custGeom>
              <a:avLst/>
              <a:gdLst>
                <a:gd name="T0" fmla="*/ 107 w 432"/>
                <a:gd name="T1" fmla="*/ 66 h 590"/>
                <a:gd name="T2" fmla="*/ 81 w 432"/>
                <a:gd name="T3" fmla="*/ 90 h 590"/>
                <a:gd name="T4" fmla="*/ 145 w 432"/>
                <a:gd name="T5" fmla="*/ 69 h 590"/>
                <a:gd name="T6" fmla="*/ 260 w 432"/>
                <a:gd name="T7" fmla="*/ 24 h 590"/>
                <a:gd name="T8" fmla="*/ 415 w 432"/>
                <a:gd name="T9" fmla="*/ 28 h 590"/>
                <a:gd name="T10" fmla="*/ 425 w 432"/>
                <a:gd name="T11" fmla="*/ 34 h 590"/>
                <a:gd name="T12" fmla="*/ 432 w 432"/>
                <a:gd name="T13" fmla="*/ 41 h 590"/>
                <a:gd name="T14" fmla="*/ 409 w 432"/>
                <a:gd name="T15" fmla="*/ 55 h 590"/>
                <a:gd name="T16" fmla="*/ 302 w 432"/>
                <a:gd name="T17" fmla="*/ 75 h 590"/>
                <a:gd name="T18" fmla="*/ 111 w 432"/>
                <a:gd name="T19" fmla="*/ 143 h 590"/>
                <a:gd name="T20" fmla="*/ 83 w 432"/>
                <a:gd name="T21" fmla="*/ 172 h 590"/>
                <a:gd name="T22" fmla="*/ 267 w 432"/>
                <a:gd name="T23" fmla="*/ 99 h 590"/>
                <a:gd name="T24" fmla="*/ 214 w 432"/>
                <a:gd name="T25" fmla="*/ 238 h 590"/>
                <a:gd name="T26" fmla="*/ 219 w 432"/>
                <a:gd name="T27" fmla="*/ 209 h 590"/>
                <a:gd name="T28" fmla="*/ 227 w 432"/>
                <a:gd name="T29" fmla="*/ 180 h 590"/>
                <a:gd name="T30" fmla="*/ 251 w 432"/>
                <a:gd name="T31" fmla="*/ 142 h 590"/>
                <a:gd name="T32" fmla="*/ 265 w 432"/>
                <a:gd name="T33" fmla="*/ 138 h 590"/>
                <a:gd name="T34" fmla="*/ 269 w 432"/>
                <a:gd name="T35" fmla="*/ 151 h 590"/>
                <a:gd name="T36" fmla="*/ 286 w 432"/>
                <a:gd name="T37" fmla="*/ 215 h 590"/>
                <a:gd name="T38" fmla="*/ 270 w 432"/>
                <a:gd name="T39" fmla="*/ 248 h 590"/>
                <a:gd name="T40" fmla="*/ 250 w 432"/>
                <a:gd name="T41" fmla="*/ 261 h 590"/>
                <a:gd name="T42" fmla="*/ 195 w 432"/>
                <a:gd name="T43" fmla="*/ 360 h 590"/>
                <a:gd name="T44" fmla="*/ 123 w 432"/>
                <a:gd name="T45" fmla="*/ 520 h 590"/>
                <a:gd name="T46" fmla="*/ 74 w 432"/>
                <a:gd name="T47" fmla="*/ 580 h 590"/>
                <a:gd name="T48" fmla="*/ 36 w 432"/>
                <a:gd name="T49" fmla="*/ 587 h 590"/>
                <a:gd name="T50" fmla="*/ 23 w 432"/>
                <a:gd name="T51" fmla="*/ 554 h 590"/>
                <a:gd name="T52" fmla="*/ 24 w 432"/>
                <a:gd name="T53" fmla="*/ 540 h 590"/>
                <a:gd name="T54" fmla="*/ 25 w 432"/>
                <a:gd name="T55" fmla="*/ 391 h 590"/>
                <a:gd name="T56" fmla="*/ 4 w 432"/>
                <a:gd name="T57" fmla="*/ 195 h 590"/>
                <a:gd name="T58" fmla="*/ 55 w 432"/>
                <a:gd name="T59" fmla="*/ 42 h 590"/>
                <a:gd name="T60" fmla="*/ 89 w 432"/>
                <a:gd name="T61" fmla="*/ 41 h 590"/>
                <a:gd name="T62" fmla="*/ 107 w 432"/>
                <a:gd name="T63" fmla="*/ 6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2" h="590">
                  <a:moveTo>
                    <a:pt x="107" y="66"/>
                  </a:moveTo>
                  <a:cubicBezTo>
                    <a:pt x="96" y="76"/>
                    <a:pt x="88" y="84"/>
                    <a:pt x="81" y="90"/>
                  </a:cubicBezTo>
                  <a:cubicBezTo>
                    <a:pt x="102" y="83"/>
                    <a:pt x="124" y="77"/>
                    <a:pt x="145" y="69"/>
                  </a:cubicBezTo>
                  <a:cubicBezTo>
                    <a:pt x="183" y="55"/>
                    <a:pt x="221" y="39"/>
                    <a:pt x="260" y="24"/>
                  </a:cubicBezTo>
                  <a:cubicBezTo>
                    <a:pt x="312" y="4"/>
                    <a:pt x="364" y="0"/>
                    <a:pt x="415" y="28"/>
                  </a:cubicBezTo>
                  <a:cubicBezTo>
                    <a:pt x="419" y="30"/>
                    <a:pt x="422" y="32"/>
                    <a:pt x="425" y="34"/>
                  </a:cubicBezTo>
                  <a:cubicBezTo>
                    <a:pt x="427" y="35"/>
                    <a:pt x="428" y="37"/>
                    <a:pt x="432" y="41"/>
                  </a:cubicBezTo>
                  <a:cubicBezTo>
                    <a:pt x="424" y="46"/>
                    <a:pt x="417" y="53"/>
                    <a:pt x="409" y="55"/>
                  </a:cubicBezTo>
                  <a:cubicBezTo>
                    <a:pt x="374" y="62"/>
                    <a:pt x="338" y="70"/>
                    <a:pt x="302" y="75"/>
                  </a:cubicBezTo>
                  <a:cubicBezTo>
                    <a:pt x="234" y="85"/>
                    <a:pt x="167" y="99"/>
                    <a:pt x="111" y="143"/>
                  </a:cubicBezTo>
                  <a:cubicBezTo>
                    <a:pt x="101" y="151"/>
                    <a:pt x="92" y="161"/>
                    <a:pt x="83" y="172"/>
                  </a:cubicBezTo>
                  <a:cubicBezTo>
                    <a:pt x="136" y="127"/>
                    <a:pt x="195" y="99"/>
                    <a:pt x="267" y="99"/>
                  </a:cubicBezTo>
                  <a:cubicBezTo>
                    <a:pt x="228" y="138"/>
                    <a:pt x="211" y="184"/>
                    <a:pt x="214" y="238"/>
                  </a:cubicBezTo>
                  <a:cubicBezTo>
                    <a:pt x="216" y="228"/>
                    <a:pt x="217" y="219"/>
                    <a:pt x="219" y="209"/>
                  </a:cubicBezTo>
                  <a:cubicBezTo>
                    <a:pt x="221" y="199"/>
                    <a:pt x="223" y="189"/>
                    <a:pt x="227" y="180"/>
                  </a:cubicBezTo>
                  <a:cubicBezTo>
                    <a:pt x="234" y="167"/>
                    <a:pt x="242" y="154"/>
                    <a:pt x="251" y="142"/>
                  </a:cubicBezTo>
                  <a:cubicBezTo>
                    <a:pt x="253" y="139"/>
                    <a:pt x="260" y="139"/>
                    <a:pt x="265" y="138"/>
                  </a:cubicBezTo>
                  <a:cubicBezTo>
                    <a:pt x="266" y="142"/>
                    <a:pt x="268" y="147"/>
                    <a:pt x="269" y="151"/>
                  </a:cubicBezTo>
                  <a:cubicBezTo>
                    <a:pt x="274" y="173"/>
                    <a:pt x="279" y="195"/>
                    <a:pt x="286" y="215"/>
                  </a:cubicBezTo>
                  <a:cubicBezTo>
                    <a:pt x="295" y="238"/>
                    <a:pt x="293" y="243"/>
                    <a:pt x="270" y="248"/>
                  </a:cubicBezTo>
                  <a:cubicBezTo>
                    <a:pt x="263" y="250"/>
                    <a:pt x="253" y="255"/>
                    <a:pt x="250" y="261"/>
                  </a:cubicBezTo>
                  <a:cubicBezTo>
                    <a:pt x="230" y="294"/>
                    <a:pt x="211" y="326"/>
                    <a:pt x="195" y="360"/>
                  </a:cubicBezTo>
                  <a:cubicBezTo>
                    <a:pt x="170" y="413"/>
                    <a:pt x="149" y="468"/>
                    <a:pt x="123" y="520"/>
                  </a:cubicBezTo>
                  <a:cubicBezTo>
                    <a:pt x="111" y="542"/>
                    <a:pt x="93" y="562"/>
                    <a:pt x="74" y="580"/>
                  </a:cubicBezTo>
                  <a:cubicBezTo>
                    <a:pt x="66" y="587"/>
                    <a:pt x="48" y="590"/>
                    <a:pt x="36" y="587"/>
                  </a:cubicBezTo>
                  <a:cubicBezTo>
                    <a:pt x="20" y="584"/>
                    <a:pt x="22" y="567"/>
                    <a:pt x="23" y="554"/>
                  </a:cubicBezTo>
                  <a:cubicBezTo>
                    <a:pt x="23" y="549"/>
                    <a:pt x="22" y="544"/>
                    <a:pt x="24" y="540"/>
                  </a:cubicBezTo>
                  <a:cubicBezTo>
                    <a:pt x="43" y="490"/>
                    <a:pt x="30" y="441"/>
                    <a:pt x="25" y="391"/>
                  </a:cubicBezTo>
                  <a:cubicBezTo>
                    <a:pt x="17" y="325"/>
                    <a:pt x="9" y="260"/>
                    <a:pt x="4" y="195"/>
                  </a:cubicBezTo>
                  <a:cubicBezTo>
                    <a:pt x="0" y="138"/>
                    <a:pt x="28" y="89"/>
                    <a:pt x="55" y="42"/>
                  </a:cubicBezTo>
                  <a:cubicBezTo>
                    <a:pt x="62" y="29"/>
                    <a:pt x="78" y="29"/>
                    <a:pt x="89" y="41"/>
                  </a:cubicBezTo>
                  <a:cubicBezTo>
                    <a:pt x="96" y="48"/>
                    <a:pt x="101" y="58"/>
                    <a:pt x="107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505A7A4-C3B8-FEB8-C32E-4767F9A3F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847"/>
              <a:ext cx="214" cy="611"/>
            </a:xfrm>
            <a:custGeom>
              <a:avLst/>
              <a:gdLst>
                <a:gd name="T0" fmla="*/ 75 w 196"/>
                <a:gd name="T1" fmla="*/ 126 h 560"/>
                <a:gd name="T2" fmla="*/ 190 w 196"/>
                <a:gd name="T3" fmla="*/ 61 h 560"/>
                <a:gd name="T4" fmla="*/ 196 w 196"/>
                <a:gd name="T5" fmla="*/ 63 h 560"/>
                <a:gd name="T6" fmla="*/ 189 w 196"/>
                <a:gd name="T7" fmla="*/ 102 h 560"/>
                <a:gd name="T8" fmla="*/ 159 w 196"/>
                <a:gd name="T9" fmla="*/ 239 h 560"/>
                <a:gd name="T10" fmla="*/ 174 w 196"/>
                <a:gd name="T11" fmla="*/ 531 h 560"/>
                <a:gd name="T12" fmla="*/ 149 w 196"/>
                <a:gd name="T13" fmla="*/ 558 h 560"/>
                <a:gd name="T14" fmla="*/ 94 w 196"/>
                <a:gd name="T15" fmla="*/ 507 h 560"/>
                <a:gd name="T16" fmla="*/ 51 w 196"/>
                <a:gd name="T17" fmla="*/ 186 h 560"/>
                <a:gd name="T18" fmla="*/ 21 w 196"/>
                <a:gd name="T19" fmla="*/ 132 h 560"/>
                <a:gd name="T20" fmla="*/ 13 w 196"/>
                <a:gd name="T21" fmla="*/ 60 h 560"/>
                <a:gd name="T22" fmla="*/ 75 w 196"/>
                <a:gd name="T23" fmla="*/ 5 h 560"/>
                <a:gd name="T24" fmla="*/ 159 w 196"/>
                <a:gd name="T25" fmla="*/ 18 h 560"/>
                <a:gd name="T26" fmla="*/ 168 w 196"/>
                <a:gd name="T27" fmla="*/ 61 h 560"/>
                <a:gd name="T28" fmla="*/ 91 w 196"/>
                <a:gd name="T29" fmla="*/ 119 h 560"/>
                <a:gd name="T30" fmla="*/ 75 w 196"/>
                <a:gd name="T31" fmla="*/ 126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560">
                  <a:moveTo>
                    <a:pt x="75" y="126"/>
                  </a:moveTo>
                  <a:cubicBezTo>
                    <a:pt x="123" y="121"/>
                    <a:pt x="163" y="102"/>
                    <a:pt x="190" y="61"/>
                  </a:cubicBezTo>
                  <a:cubicBezTo>
                    <a:pt x="192" y="62"/>
                    <a:pt x="194" y="62"/>
                    <a:pt x="196" y="63"/>
                  </a:cubicBezTo>
                  <a:cubicBezTo>
                    <a:pt x="194" y="76"/>
                    <a:pt x="195" y="91"/>
                    <a:pt x="189" y="102"/>
                  </a:cubicBezTo>
                  <a:cubicBezTo>
                    <a:pt x="165" y="145"/>
                    <a:pt x="157" y="191"/>
                    <a:pt x="159" y="239"/>
                  </a:cubicBezTo>
                  <a:cubicBezTo>
                    <a:pt x="163" y="336"/>
                    <a:pt x="169" y="434"/>
                    <a:pt x="174" y="531"/>
                  </a:cubicBezTo>
                  <a:cubicBezTo>
                    <a:pt x="176" y="553"/>
                    <a:pt x="171" y="560"/>
                    <a:pt x="149" y="558"/>
                  </a:cubicBezTo>
                  <a:cubicBezTo>
                    <a:pt x="103" y="555"/>
                    <a:pt x="97" y="546"/>
                    <a:pt x="94" y="507"/>
                  </a:cubicBezTo>
                  <a:cubicBezTo>
                    <a:pt x="87" y="399"/>
                    <a:pt x="77" y="291"/>
                    <a:pt x="51" y="186"/>
                  </a:cubicBezTo>
                  <a:cubicBezTo>
                    <a:pt x="46" y="165"/>
                    <a:pt x="39" y="148"/>
                    <a:pt x="21" y="132"/>
                  </a:cubicBezTo>
                  <a:cubicBezTo>
                    <a:pt x="0" y="113"/>
                    <a:pt x="6" y="85"/>
                    <a:pt x="13" y="60"/>
                  </a:cubicBezTo>
                  <a:cubicBezTo>
                    <a:pt x="22" y="30"/>
                    <a:pt x="43" y="11"/>
                    <a:pt x="75" y="5"/>
                  </a:cubicBezTo>
                  <a:cubicBezTo>
                    <a:pt x="105" y="0"/>
                    <a:pt x="133" y="4"/>
                    <a:pt x="159" y="18"/>
                  </a:cubicBezTo>
                  <a:cubicBezTo>
                    <a:pt x="179" y="29"/>
                    <a:pt x="184" y="45"/>
                    <a:pt x="168" y="61"/>
                  </a:cubicBezTo>
                  <a:cubicBezTo>
                    <a:pt x="145" y="83"/>
                    <a:pt x="117" y="100"/>
                    <a:pt x="91" y="119"/>
                  </a:cubicBezTo>
                  <a:cubicBezTo>
                    <a:pt x="87" y="123"/>
                    <a:pt x="81" y="124"/>
                    <a:pt x="7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9">
            <a:extLst>
              <a:ext uri="{FF2B5EF4-FFF2-40B4-BE49-F238E27FC236}">
                <a16:creationId xmlns:a16="http://schemas.microsoft.com/office/drawing/2014/main" id="{F7CD1182-5CEB-27A7-01FC-B84F8D0BD2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6803" y="2222502"/>
            <a:ext cx="588963" cy="992188"/>
            <a:chOff x="2272" y="1400"/>
            <a:chExt cx="371" cy="625"/>
          </a:xfrm>
        </p:grpSpPr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E71E2D8D-7A79-4814-427B-64D8D1280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" y="1400"/>
              <a:ext cx="312" cy="349"/>
            </a:xfrm>
            <a:custGeom>
              <a:avLst/>
              <a:gdLst>
                <a:gd name="T0" fmla="*/ 389 w 389"/>
                <a:gd name="T1" fmla="*/ 52 h 436"/>
                <a:gd name="T2" fmla="*/ 242 w 389"/>
                <a:gd name="T3" fmla="*/ 213 h 436"/>
                <a:gd name="T4" fmla="*/ 223 w 389"/>
                <a:gd name="T5" fmla="*/ 318 h 436"/>
                <a:gd name="T6" fmla="*/ 229 w 389"/>
                <a:gd name="T7" fmla="*/ 335 h 436"/>
                <a:gd name="T8" fmla="*/ 194 w 389"/>
                <a:gd name="T9" fmla="*/ 406 h 436"/>
                <a:gd name="T10" fmla="*/ 3 w 389"/>
                <a:gd name="T11" fmla="*/ 291 h 436"/>
                <a:gd name="T12" fmla="*/ 38 w 389"/>
                <a:gd name="T13" fmla="*/ 230 h 436"/>
                <a:gd name="T14" fmla="*/ 99 w 389"/>
                <a:gd name="T15" fmla="*/ 186 h 436"/>
                <a:gd name="T16" fmla="*/ 253 w 389"/>
                <a:gd name="T17" fmla="*/ 14 h 436"/>
                <a:gd name="T18" fmla="*/ 289 w 389"/>
                <a:gd name="T19" fmla="*/ 6 h 436"/>
                <a:gd name="T20" fmla="*/ 389 w 389"/>
                <a:gd name="T21" fmla="*/ 52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9" h="436">
                  <a:moveTo>
                    <a:pt x="389" y="52"/>
                  </a:moveTo>
                  <a:cubicBezTo>
                    <a:pt x="338" y="108"/>
                    <a:pt x="289" y="160"/>
                    <a:pt x="242" y="213"/>
                  </a:cubicBezTo>
                  <a:cubicBezTo>
                    <a:pt x="215" y="243"/>
                    <a:pt x="210" y="279"/>
                    <a:pt x="223" y="318"/>
                  </a:cubicBezTo>
                  <a:cubicBezTo>
                    <a:pt x="225" y="323"/>
                    <a:pt x="227" y="329"/>
                    <a:pt x="229" y="335"/>
                  </a:cubicBezTo>
                  <a:cubicBezTo>
                    <a:pt x="241" y="372"/>
                    <a:pt x="231" y="392"/>
                    <a:pt x="194" y="406"/>
                  </a:cubicBezTo>
                  <a:cubicBezTo>
                    <a:pt x="113" y="436"/>
                    <a:pt x="14" y="377"/>
                    <a:pt x="3" y="291"/>
                  </a:cubicBezTo>
                  <a:cubicBezTo>
                    <a:pt x="0" y="265"/>
                    <a:pt x="14" y="237"/>
                    <a:pt x="38" y="230"/>
                  </a:cubicBezTo>
                  <a:cubicBezTo>
                    <a:pt x="63" y="222"/>
                    <a:pt x="82" y="205"/>
                    <a:pt x="99" y="186"/>
                  </a:cubicBezTo>
                  <a:cubicBezTo>
                    <a:pt x="150" y="129"/>
                    <a:pt x="202" y="72"/>
                    <a:pt x="253" y="14"/>
                  </a:cubicBezTo>
                  <a:cubicBezTo>
                    <a:pt x="264" y="1"/>
                    <a:pt x="275" y="0"/>
                    <a:pt x="289" y="6"/>
                  </a:cubicBezTo>
                  <a:cubicBezTo>
                    <a:pt x="323" y="22"/>
                    <a:pt x="357" y="37"/>
                    <a:pt x="389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2DF22C88-7110-BB36-E521-498FD1E77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1709"/>
              <a:ext cx="196" cy="316"/>
            </a:xfrm>
            <a:custGeom>
              <a:avLst/>
              <a:gdLst>
                <a:gd name="T0" fmla="*/ 195 w 245"/>
                <a:gd name="T1" fmla="*/ 395 h 395"/>
                <a:gd name="T2" fmla="*/ 93 w 245"/>
                <a:gd name="T3" fmla="*/ 384 h 395"/>
                <a:gd name="T4" fmla="*/ 79 w 245"/>
                <a:gd name="T5" fmla="*/ 370 h 395"/>
                <a:gd name="T6" fmla="*/ 21 w 245"/>
                <a:gd name="T7" fmla="*/ 176 h 395"/>
                <a:gd name="T8" fmla="*/ 18 w 245"/>
                <a:gd name="T9" fmla="*/ 83 h 395"/>
                <a:gd name="T10" fmla="*/ 21 w 245"/>
                <a:gd name="T11" fmla="*/ 55 h 395"/>
                <a:gd name="T12" fmla="*/ 94 w 245"/>
                <a:gd name="T13" fmla="*/ 24 h 395"/>
                <a:gd name="T14" fmla="*/ 38 w 245"/>
                <a:gd name="T15" fmla="*/ 95 h 395"/>
                <a:gd name="T16" fmla="*/ 48 w 245"/>
                <a:gd name="T17" fmla="*/ 188 h 395"/>
                <a:gd name="T18" fmla="*/ 53 w 245"/>
                <a:gd name="T19" fmla="*/ 187 h 395"/>
                <a:gd name="T20" fmla="*/ 45 w 245"/>
                <a:gd name="T21" fmla="*/ 126 h 395"/>
                <a:gd name="T22" fmla="*/ 133 w 245"/>
                <a:gd name="T23" fmla="*/ 42 h 395"/>
                <a:gd name="T24" fmla="*/ 225 w 245"/>
                <a:gd name="T25" fmla="*/ 22 h 395"/>
                <a:gd name="T26" fmla="*/ 239 w 245"/>
                <a:gd name="T27" fmla="*/ 67 h 395"/>
                <a:gd name="T28" fmla="*/ 221 w 245"/>
                <a:gd name="T29" fmla="*/ 84 h 395"/>
                <a:gd name="T30" fmla="*/ 158 w 245"/>
                <a:gd name="T31" fmla="*/ 107 h 395"/>
                <a:gd name="T32" fmla="*/ 144 w 245"/>
                <a:gd name="T33" fmla="*/ 129 h 395"/>
                <a:gd name="T34" fmla="*/ 162 w 245"/>
                <a:gd name="T35" fmla="*/ 182 h 395"/>
                <a:gd name="T36" fmla="*/ 176 w 245"/>
                <a:gd name="T37" fmla="*/ 234 h 395"/>
                <a:gd name="T38" fmla="*/ 188 w 245"/>
                <a:gd name="T39" fmla="*/ 350 h 395"/>
                <a:gd name="T40" fmla="*/ 195 w 245"/>
                <a:gd name="T41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395">
                  <a:moveTo>
                    <a:pt x="195" y="395"/>
                  </a:moveTo>
                  <a:cubicBezTo>
                    <a:pt x="159" y="392"/>
                    <a:pt x="126" y="389"/>
                    <a:pt x="93" y="384"/>
                  </a:cubicBezTo>
                  <a:cubicBezTo>
                    <a:pt x="88" y="384"/>
                    <a:pt x="81" y="376"/>
                    <a:pt x="79" y="370"/>
                  </a:cubicBezTo>
                  <a:cubicBezTo>
                    <a:pt x="59" y="306"/>
                    <a:pt x="44" y="239"/>
                    <a:pt x="21" y="176"/>
                  </a:cubicBezTo>
                  <a:cubicBezTo>
                    <a:pt x="9" y="143"/>
                    <a:pt x="0" y="115"/>
                    <a:pt x="18" y="83"/>
                  </a:cubicBezTo>
                  <a:cubicBezTo>
                    <a:pt x="22" y="75"/>
                    <a:pt x="20" y="64"/>
                    <a:pt x="21" y="55"/>
                  </a:cubicBezTo>
                  <a:cubicBezTo>
                    <a:pt x="27" y="13"/>
                    <a:pt x="56" y="0"/>
                    <a:pt x="94" y="24"/>
                  </a:cubicBezTo>
                  <a:cubicBezTo>
                    <a:pt x="61" y="37"/>
                    <a:pt x="38" y="60"/>
                    <a:pt x="38" y="95"/>
                  </a:cubicBezTo>
                  <a:cubicBezTo>
                    <a:pt x="38" y="126"/>
                    <a:pt x="44" y="157"/>
                    <a:pt x="48" y="188"/>
                  </a:cubicBezTo>
                  <a:cubicBezTo>
                    <a:pt x="50" y="187"/>
                    <a:pt x="51" y="187"/>
                    <a:pt x="53" y="187"/>
                  </a:cubicBezTo>
                  <a:cubicBezTo>
                    <a:pt x="51" y="167"/>
                    <a:pt x="48" y="146"/>
                    <a:pt x="45" y="126"/>
                  </a:cubicBezTo>
                  <a:cubicBezTo>
                    <a:pt x="36" y="71"/>
                    <a:pt x="78" y="31"/>
                    <a:pt x="133" y="42"/>
                  </a:cubicBezTo>
                  <a:cubicBezTo>
                    <a:pt x="166" y="49"/>
                    <a:pt x="197" y="44"/>
                    <a:pt x="225" y="22"/>
                  </a:cubicBezTo>
                  <a:cubicBezTo>
                    <a:pt x="239" y="35"/>
                    <a:pt x="245" y="50"/>
                    <a:pt x="239" y="67"/>
                  </a:cubicBezTo>
                  <a:cubicBezTo>
                    <a:pt x="236" y="74"/>
                    <a:pt x="228" y="81"/>
                    <a:pt x="221" y="84"/>
                  </a:cubicBezTo>
                  <a:cubicBezTo>
                    <a:pt x="200" y="93"/>
                    <a:pt x="178" y="97"/>
                    <a:pt x="158" y="107"/>
                  </a:cubicBezTo>
                  <a:cubicBezTo>
                    <a:pt x="151" y="110"/>
                    <a:pt x="142" y="123"/>
                    <a:pt x="144" y="129"/>
                  </a:cubicBezTo>
                  <a:cubicBezTo>
                    <a:pt x="147" y="148"/>
                    <a:pt x="153" y="166"/>
                    <a:pt x="162" y="182"/>
                  </a:cubicBezTo>
                  <a:cubicBezTo>
                    <a:pt x="171" y="199"/>
                    <a:pt x="176" y="213"/>
                    <a:pt x="176" y="234"/>
                  </a:cubicBezTo>
                  <a:cubicBezTo>
                    <a:pt x="176" y="272"/>
                    <a:pt x="183" y="311"/>
                    <a:pt x="188" y="350"/>
                  </a:cubicBezTo>
                  <a:cubicBezTo>
                    <a:pt x="190" y="363"/>
                    <a:pt x="192" y="376"/>
                    <a:pt x="195" y="3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4CD1A458-FDC5-85BC-8547-ECD2D4116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" y="1777"/>
              <a:ext cx="93" cy="244"/>
            </a:xfrm>
            <a:custGeom>
              <a:avLst/>
              <a:gdLst>
                <a:gd name="T0" fmla="*/ 116 w 116"/>
                <a:gd name="T1" fmla="*/ 297 h 305"/>
                <a:gd name="T2" fmla="*/ 68 w 116"/>
                <a:gd name="T3" fmla="*/ 305 h 305"/>
                <a:gd name="T4" fmla="*/ 46 w 116"/>
                <a:gd name="T5" fmla="*/ 164 h 305"/>
                <a:gd name="T6" fmla="*/ 23 w 116"/>
                <a:gd name="T7" fmla="*/ 102 h 305"/>
                <a:gd name="T8" fmla="*/ 3 w 116"/>
                <a:gd name="T9" fmla="*/ 55 h 305"/>
                <a:gd name="T10" fmla="*/ 24 w 116"/>
                <a:gd name="T11" fmla="*/ 27 h 305"/>
                <a:gd name="T12" fmla="*/ 55 w 116"/>
                <a:gd name="T13" fmla="*/ 14 h 305"/>
                <a:gd name="T14" fmla="*/ 98 w 116"/>
                <a:gd name="T15" fmla="*/ 37 h 305"/>
                <a:gd name="T16" fmla="*/ 98 w 116"/>
                <a:gd name="T17" fmla="*/ 114 h 305"/>
                <a:gd name="T18" fmla="*/ 116 w 116"/>
                <a:gd name="T19" fmla="*/ 29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05">
                  <a:moveTo>
                    <a:pt x="116" y="297"/>
                  </a:moveTo>
                  <a:cubicBezTo>
                    <a:pt x="101" y="299"/>
                    <a:pt x="86" y="302"/>
                    <a:pt x="68" y="305"/>
                  </a:cubicBezTo>
                  <a:cubicBezTo>
                    <a:pt x="61" y="257"/>
                    <a:pt x="55" y="210"/>
                    <a:pt x="46" y="164"/>
                  </a:cubicBezTo>
                  <a:cubicBezTo>
                    <a:pt x="42" y="143"/>
                    <a:pt x="32" y="123"/>
                    <a:pt x="23" y="102"/>
                  </a:cubicBezTo>
                  <a:cubicBezTo>
                    <a:pt x="17" y="86"/>
                    <a:pt x="8" y="71"/>
                    <a:pt x="3" y="55"/>
                  </a:cubicBezTo>
                  <a:cubicBezTo>
                    <a:pt x="0" y="41"/>
                    <a:pt x="7" y="30"/>
                    <a:pt x="24" y="27"/>
                  </a:cubicBezTo>
                  <a:cubicBezTo>
                    <a:pt x="34" y="24"/>
                    <a:pt x="45" y="20"/>
                    <a:pt x="55" y="14"/>
                  </a:cubicBezTo>
                  <a:cubicBezTo>
                    <a:pt x="79" y="0"/>
                    <a:pt x="96" y="8"/>
                    <a:pt x="98" y="37"/>
                  </a:cubicBezTo>
                  <a:cubicBezTo>
                    <a:pt x="100" y="63"/>
                    <a:pt x="96" y="89"/>
                    <a:pt x="98" y="114"/>
                  </a:cubicBezTo>
                  <a:cubicBezTo>
                    <a:pt x="103" y="174"/>
                    <a:pt x="109" y="233"/>
                    <a:pt x="116" y="2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441608DD-39FA-F1AE-D035-4261EE929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1587"/>
              <a:ext cx="59" cy="124"/>
            </a:xfrm>
            <a:custGeom>
              <a:avLst/>
              <a:gdLst>
                <a:gd name="T0" fmla="*/ 0 w 74"/>
                <a:gd name="T1" fmla="*/ 83 h 155"/>
                <a:gd name="T2" fmla="*/ 33 w 74"/>
                <a:gd name="T3" fmla="*/ 11 h 155"/>
                <a:gd name="T4" fmla="*/ 58 w 74"/>
                <a:gd name="T5" fmla="*/ 18 h 155"/>
                <a:gd name="T6" fmla="*/ 60 w 74"/>
                <a:gd name="T7" fmla="*/ 37 h 155"/>
                <a:gd name="T8" fmla="*/ 72 w 74"/>
                <a:gd name="T9" fmla="*/ 127 h 155"/>
                <a:gd name="T10" fmla="*/ 68 w 74"/>
                <a:gd name="T11" fmla="*/ 150 h 155"/>
                <a:gd name="T12" fmla="*/ 45 w 74"/>
                <a:gd name="T13" fmla="*/ 151 h 155"/>
                <a:gd name="T14" fmla="*/ 0 w 74"/>
                <a:gd name="T15" fmla="*/ 8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55">
                  <a:moveTo>
                    <a:pt x="0" y="83"/>
                  </a:moveTo>
                  <a:cubicBezTo>
                    <a:pt x="4" y="57"/>
                    <a:pt x="15" y="32"/>
                    <a:pt x="33" y="11"/>
                  </a:cubicBezTo>
                  <a:cubicBezTo>
                    <a:pt x="43" y="0"/>
                    <a:pt x="53" y="3"/>
                    <a:pt x="58" y="18"/>
                  </a:cubicBezTo>
                  <a:cubicBezTo>
                    <a:pt x="60" y="24"/>
                    <a:pt x="61" y="31"/>
                    <a:pt x="60" y="37"/>
                  </a:cubicBezTo>
                  <a:cubicBezTo>
                    <a:pt x="54" y="69"/>
                    <a:pt x="63" y="98"/>
                    <a:pt x="72" y="127"/>
                  </a:cubicBezTo>
                  <a:cubicBezTo>
                    <a:pt x="74" y="134"/>
                    <a:pt x="73" y="146"/>
                    <a:pt x="68" y="150"/>
                  </a:cubicBezTo>
                  <a:cubicBezTo>
                    <a:pt x="63" y="154"/>
                    <a:pt x="49" y="155"/>
                    <a:pt x="45" y="151"/>
                  </a:cubicBezTo>
                  <a:cubicBezTo>
                    <a:pt x="24" y="134"/>
                    <a:pt x="2" y="116"/>
                    <a:pt x="0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16">
            <a:extLst>
              <a:ext uri="{FF2B5EF4-FFF2-40B4-BE49-F238E27FC236}">
                <a16:creationId xmlns:a16="http://schemas.microsoft.com/office/drawing/2014/main" id="{B775A380-111A-3151-BA44-65C4E5BA104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56491" y="2122487"/>
            <a:ext cx="996951" cy="1214438"/>
            <a:chOff x="4697" y="1337"/>
            <a:chExt cx="628" cy="765"/>
          </a:xfrm>
        </p:grpSpPr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7FC0BB78-E4BC-E020-A0A0-550BA1C62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337"/>
              <a:ext cx="300" cy="387"/>
            </a:xfrm>
            <a:custGeom>
              <a:avLst/>
              <a:gdLst>
                <a:gd name="T0" fmla="*/ 190 w 285"/>
                <a:gd name="T1" fmla="*/ 363 h 368"/>
                <a:gd name="T2" fmla="*/ 157 w 285"/>
                <a:gd name="T3" fmla="*/ 355 h 368"/>
                <a:gd name="T4" fmla="*/ 138 w 285"/>
                <a:gd name="T5" fmla="*/ 290 h 368"/>
                <a:gd name="T6" fmla="*/ 165 w 285"/>
                <a:gd name="T7" fmla="*/ 241 h 368"/>
                <a:gd name="T8" fmla="*/ 178 w 285"/>
                <a:gd name="T9" fmla="*/ 258 h 368"/>
                <a:gd name="T10" fmla="*/ 183 w 285"/>
                <a:gd name="T11" fmla="*/ 255 h 368"/>
                <a:gd name="T12" fmla="*/ 0 w 285"/>
                <a:gd name="T13" fmla="*/ 16 h 368"/>
                <a:gd name="T14" fmla="*/ 90 w 285"/>
                <a:gd name="T15" fmla="*/ 1 h 368"/>
                <a:gd name="T16" fmla="*/ 101 w 285"/>
                <a:gd name="T17" fmla="*/ 8 h 368"/>
                <a:gd name="T18" fmla="*/ 261 w 285"/>
                <a:gd name="T19" fmla="*/ 230 h 368"/>
                <a:gd name="T20" fmla="*/ 285 w 285"/>
                <a:gd name="T21" fmla="*/ 306 h 368"/>
                <a:gd name="T22" fmla="*/ 258 w 285"/>
                <a:gd name="T23" fmla="*/ 356 h 368"/>
                <a:gd name="T24" fmla="*/ 199 w 285"/>
                <a:gd name="T25" fmla="*/ 353 h 368"/>
                <a:gd name="T26" fmla="*/ 190 w 285"/>
                <a:gd name="T27" fmla="*/ 348 h 368"/>
                <a:gd name="T28" fmla="*/ 190 w 285"/>
                <a:gd name="T29" fmla="*/ 36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368">
                  <a:moveTo>
                    <a:pt x="190" y="363"/>
                  </a:moveTo>
                  <a:cubicBezTo>
                    <a:pt x="178" y="360"/>
                    <a:pt x="166" y="359"/>
                    <a:pt x="157" y="355"/>
                  </a:cubicBezTo>
                  <a:cubicBezTo>
                    <a:pt x="130" y="342"/>
                    <a:pt x="123" y="315"/>
                    <a:pt x="138" y="290"/>
                  </a:cubicBezTo>
                  <a:cubicBezTo>
                    <a:pt x="147" y="274"/>
                    <a:pt x="156" y="258"/>
                    <a:pt x="165" y="241"/>
                  </a:cubicBezTo>
                  <a:cubicBezTo>
                    <a:pt x="169" y="246"/>
                    <a:pt x="173" y="252"/>
                    <a:pt x="178" y="258"/>
                  </a:cubicBezTo>
                  <a:cubicBezTo>
                    <a:pt x="180" y="257"/>
                    <a:pt x="181" y="256"/>
                    <a:pt x="183" y="255"/>
                  </a:cubicBezTo>
                  <a:cubicBezTo>
                    <a:pt x="127" y="174"/>
                    <a:pt x="63" y="99"/>
                    <a:pt x="0" y="16"/>
                  </a:cubicBezTo>
                  <a:cubicBezTo>
                    <a:pt x="33" y="10"/>
                    <a:pt x="61" y="5"/>
                    <a:pt x="90" y="1"/>
                  </a:cubicBezTo>
                  <a:cubicBezTo>
                    <a:pt x="93" y="0"/>
                    <a:pt x="98" y="5"/>
                    <a:pt x="101" y="8"/>
                  </a:cubicBezTo>
                  <a:cubicBezTo>
                    <a:pt x="154" y="82"/>
                    <a:pt x="208" y="155"/>
                    <a:pt x="261" y="230"/>
                  </a:cubicBezTo>
                  <a:cubicBezTo>
                    <a:pt x="276" y="252"/>
                    <a:pt x="285" y="278"/>
                    <a:pt x="285" y="306"/>
                  </a:cubicBezTo>
                  <a:cubicBezTo>
                    <a:pt x="285" y="328"/>
                    <a:pt x="277" y="345"/>
                    <a:pt x="258" y="356"/>
                  </a:cubicBezTo>
                  <a:cubicBezTo>
                    <a:pt x="238" y="367"/>
                    <a:pt x="218" y="368"/>
                    <a:pt x="199" y="353"/>
                  </a:cubicBezTo>
                  <a:cubicBezTo>
                    <a:pt x="196" y="352"/>
                    <a:pt x="194" y="350"/>
                    <a:pt x="190" y="348"/>
                  </a:cubicBezTo>
                  <a:cubicBezTo>
                    <a:pt x="190" y="353"/>
                    <a:pt x="190" y="356"/>
                    <a:pt x="190" y="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587B8D7E-EFD9-4528-45B3-F3FB2BF43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" y="1647"/>
              <a:ext cx="560" cy="455"/>
            </a:xfrm>
            <a:custGeom>
              <a:avLst/>
              <a:gdLst>
                <a:gd name="T0" fmla="*/ 374 w 532"/>
                <a:gd name="T1" fmla="*/ 147 h 433"/>
                <a:gd name="T2" fmla="*/ 324 w 532"/>
                <a:gd name="T3" fmla="*/ 74 h 433"/>
                <a:gd name="T4" fmla="*/ 374 w 532"/>
                <a:gd name="T5" fmla="*/ 79 h 433"/>
                <a:gd name="T6" fmla="*/ 463 w 532"/>
                <a:gd name="T7" fmla="*/ 8 h 433"/>
                <a:gd name="T8" fmla="*/ 463 w 532"/>
                <a:gd name="T9" fmla="*/ 0 h 433"/>
                <a:gd name="T10" fmla="*/ 530 w 532"/>
                <a:gd name="T11" fmla="*/ 65 h 433"/>
                <a:gd name="T12" fmla="*/ 437 w 532"/>
                <a:gd name="T13" fmla="*/ 166 h 433"/>
                <a:gd name="T14" fmla="*/ 458 w 532"/>
                <a:gd name="T15" fmla="*/ 144 h 433"/>
                <a:gd name="T16" fmla="*/ 455 w 532"/>
                <a:gd name="T17" fmla="*/ 140 h 433"/>
                <a:gd name="T18" fmla="*/ 421 w 532"/>
                <a:gd name="T19" fmla="*/ 166 h 433"/>
                <a:gd name="T20" fmla="*/ 75 w 532"/>
                <a:gd name="T21" fmla="*/ 409 h 433"/>
                <a:gd name="T22" fmla="*/ 69 w 532"/>
                <a:gd name="T23" fmla="*/ 412 h 433"/>
                <a:gd name="T24" fmla="*/ 0 w 532"/>
                <a:gd name="T25" fmla="*/ 395 h 433"/>
                <a:gd name="T26" fmla="*/ 374 w 532"/>
                <a:gd name="T27" fmla="*/ 147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2" h="433">
                  <a:moveTo>
                    <a:pt x="374" y="147"/>
                  </a:moveTo>
                  <a:cubicBezTo>
                    <a:pt x="356" y="120"/>
                    <a:pt x="342" y="99"/>
                    <a:pt x="324" y="74"/>
                  </a:cubicBezTo>
                  <a:cubicBezTo>
                    <a:pt x="345" y="76"/>
                    <a:pt x="360" y="76"/>
                    <a:pt x="374" y="79"/>
                  </a:cubicBezTo>
                  <a:cubicBezTo>
                    <a:pt x="425" y="89"/>
                    <a:pt x="462" y="60"/>
                    <a:pt x="463" y="8"/>
                  </a:cubicBezTo>
                  <a:cubicBezTo>
                    <a:pt x="463" y="5"/>
                    <a:pt x="463" y="3"/>
                    <a:pt x="463" y="0"/>
                  </a:cubicBezTo>
                  <a:cubicBezTo>
                    <a:pt x="499" y="0"/>
                    <a:pt x="528" y="26"/>
                    <a:pt x="530" y="65"/>
                  </a:cubicBezTo>
                  <a:cubicBezTo>
                    <a:pt x="532" y="112"/>
                    <a:pt x="509" y="149"/>
                    <a:pt x="437" y="166"/>
                  </a:cubicBezTo>
                  <a:cubicBezTo>
                    <a:pt x="445" y="157"/>
                    <a:pt x="451" y="150"/>
                    <a:pt x="458" y="144"/>
                  </a:cubicBezTo>
                  <a:cubicBezTo>
                    <a:pt x="457" y="143"/>
                    <a:pt x="456" y="141"/>
                    <a:pt x="455" y="140"/>
                  </a:cubicBezTo>
                  <a:cubicBezTo>
                    <a:pt x="444" y="149"/>
                    <a:pt x="431" y="156"/>
                    <a:pt x="421" y="166"/>
                  </a:cubicBezTo>
                  <a:cubicBezTo>
                    <a:pt x="322" y="270"/>
                    <a:pt x="200" y="342"/>
                    <a:pt x="75" y="409"/>
                  </a:cubicBezTo>
                  <a:cubicBezTo>
                    <a:pt x="73" y="410"/>
                    <a:pt x="71" y="411"/>
                    <a:pt x="69" y="412"/>
                  </a:cubicBezTo>
                  <a:cubicBezTo>
                    <a:pt x="29" y="433"/>
                    <a:pt x="29" y="433"/>
                    <a:pt x="0" y="395"/>
                  </a:cubicBezTo>
                  <a:cubicBezTo>
                    <a:pt x="131" y="320"/>
                    <a:pt x="276" y="264"/>
                    <a:pt x="374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EACC1D1D-99E7-4701-9A6E-11D01D7A0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" y="1725"/>
              <a:ext cx="449" cy="294"/>
            </a:xfrm>
            <a:custGeom>
              <a:avLst/>
              <a:gdLst>
                <a:gd name="T0" fmla="*/ 28 w 427"/>
                <a:gd name="T1" fmla="*/ 280 h 280"/>
                <a:gd name="T2" fmla="*/ 0 w 427"/>
                <a:gd name="T3" fmla="*/ 235 h 280"/>
                <a:gd name="T4" fmla="*/ 201 w 427"/>
                <a:gd name="T5" fmla="*/ 108 h 280"/>
                <a:gd name="T6" fmla="*/ 309 w 427"/>
                <a:gd name="T7" fmla="*/ 69 h 280"/>
                <a:gd name="T8" fmla="*/ 363 w 427"/>
                <a:gd name="T9" fmla="*/ 23 h 280"/>
                <a:gd name="T10" fmla="*/ 379 w 427"/>
                <a:gd name="T11" fmla="*/ 0 h 280"/>
                <a:gd name="T12" fmla="*/ 417 w 427"/>
                <a:gd name="T13" fmla="*/ 52 h 280"/>
                <a:gd name="T14" fmla="*/ 412 w 427"/>
                <a:gd name="T15" fmla="*/ 88 h 280"/>
                <a:gd name="T16" fmla="*/ 372 w 427"/>
                <a:gd name="T17" fmla="*/ 105 h 280"/>
                <a:gd name="T18" fmla="*/ 215 w 427"/>
                <a:gd name="T19" fmla="*/ 170 h 280"/>
                <a:gd name="T20" fmla="*/ 28 w 427"/>
                <a:gd name="T21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280">
                  <a:moveTo>
                    <a:pt x="28" y="280"/>
                  </a:moveTo>
                  <a:cubicBezTo>
                    <a:pt x="19" y="265"/>
                    <a:pt x="9" y="250"/>
                    <a:pt x="0" y="235"/>
                  </a:cubicBezTo>
                  <a:cubicBezTo>
                    <a:pt x="67" y="191"/>
                    <a:pt x="132" y="147"/>
                    <a:pt x="201" y="108"/>
                  </a:cubicBezTo>
                  <a:cubicBezTo>
                    <a:pt x="233" y="89"/>
                    <a:pt x="272" y="80"/>
                    <a:pt x="309" y="69"/>
                  </a:cubicBezTo>
                  <a:cubicBezTo>
                    <a:pt x="334" y="61"/>
                    <a:pt x="355" y="51"/>
                    <a:pt x="363" y="23"/>
                  </a:cubicBezTo>
                  <a:cubicBezTo>
                    <a:pt x="366" y="14"/>
                    <a:pt x="374" y="7"/>
                    <a:pt x="379" y="0"/>
                  </a:cubicBezTo>
                  <a:cubicBezTo>
                    <a:pt x="393" y="19"/>
                    <a:pt x="405" y="35"/>
                    <a:pt x="417" y="52"/>
                  </a:cubicBezTo>
                  <a:cubicBezTo>
                    <a:pt x="427" y="66"/>
                    <a:pt x="426" y="80"/>
                    <a:pt x="412" y="88"/>
                  </a:cubicBezTo>
                  <a:cubicBezTo>
                    <a:pt x="400" y="95"/>
                    <a:pt x="386" y="103"/>
                    <a:pt x="372" y="105"/>
                  </a:cubicBezTo>
                  <a:cubicBezTo>
                    <a:pt x="314" y="114"/>
                    <a:pt x="265" y="143"/>
                    <a:pt x="215" y="170"/>
                  </a:cubicBezTo>
                  <a:cubicBezTo>
                    <a:pt x="152" y="205"/>
                    <a:pt x="91" y="242"/>
                    <a:pt x="28" y="2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22">
            <a:extLst>
              <a:ext uri="{FF2B5EF4-FFF2-40B4-BE49-F238E27FC236}">
                <a16:creationId xmlns:a16="http://schemas.microsoft.com/office/drawing/2014/main" id="{0131085F-5F8F-12A0-37F8-DD18DB8A76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56254" y="4024312"/>
            <a:ext cx="773113" cy="661988"/>
            <a:chOff x="3500" y="2535"/>
            <a:chExt cx="487" cy="417"/>
          </a:xfrm>
        </p:grpSpPr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13DBC4BF-CBAA-F3E9-4B62-79A1A588C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2749"/>
              <a:ext cx="148" cy="103"/>
            </a:xfrm>
            <a:custGeom>
              <a:avLst/>
              <a:gdLst>
                <a:gd name="T0" fmla="*/ 90 w 191"/>
                <a:gd name="T1" fmla="*/ 133 h 133"/>
                <a:gd name="T2" fmla="*/ 24 w 191"/>
                <a:gd name="T3" fmla="*/ 118 h 133"/>
                <a:gd name="T4" fmla="*/ 11 w 191"/>
                <a:gd name="T5" fmla="*/ 74 h 133"/>
                <a:gd name="T6" fmla="*/ 18 w 191"/>
                <a:gd name="T7" fmla="*/ 64 h 133"/>
                <a:gd name="T8" fmla="*/ 47 w 191"/>
                <a:gd name="T9" fmla="*/ 21 h 133"/>
                <a:gd name="T10" fmla="*/ 142 w 191"/>
                <a:gd name="T11" fmla="*/ 2 h 133"/>
                <a:gd name="T12" fmla="*/ 171 w 191"/>
                <a:gd name="T13" fmla="*/ 32 h 133"/>
                <a:gd name="T14" fmla="*/ 183 w 191"/>
                <a:gd name="T15" fmla="*/ 74 h 133"/>
                <a:gd name="T16" fmla="*/ 159 w 191"/>
                <a:gd name="T17" fmla="*/ 121 h 133"/>
                <a:gd name="T18" fmla="*/ 90 w 191"/>
                <a:gd name="T1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133">
                  <a:moveTo>
                    <a:pt x="90" y="133"/>
                  </a:moveTo>
                  <a:cubicBezTo>
                    <a:pt x="69" y="128"/>
                    <a:pt x="46" y="126"/>
                    <a:pt x="24" y="118"/>
                  </a:cubicBezTo>
                  <a:cubicBezTo>
                    <a:pt x="3" y="110"/>
                    <a:pt x="0" y="93"/>
                    <a:pt x="11" y="74"/>
                  </a:cubicBezTo>
                  <a:cubicBezTo>
                    <a:pt x="13" y="71"/>
                    <a:pt x="16" y="67"/>
                    <a:pt x="18" y="64"/>
                  </a:cubicBezTo>
                  <a:cubicBezTo>
                    <a:pt x="27" y="49"/>
                    <a:pt x="34" y="27"/>
                    <a:pt x="47" y="21"/>
                  </a:cubicBezTo>
                  <a:cubicBezTo>
                    <a:pt x="77" y="10"/>
                    <a:pt x="110" y="6"/>
                    <a:pt x="142" y="2"/>
                  </a:cubicBezTo>
                  <a:cubicBezTo>
                    <a:pt x="161" y="0"/>
                    <a:pt x="170" y="12"/>
                    <a:pt x="171" y="32"/>
                  </a:cubicBezTo>
                  <a:cubicBezTo>
                    <a:pt x="173" y="46"/>
                    <a:pt x="178" y="60"/>
                    <a:pt x="183" y="74"/>
                  </a:cubicBezTo>
                  <a:cubicBezTo>
                    <a:pt x="191" y="99"/>
                    <a:pt x="185" y="115"/>
                    <a:pt x="159" y="121"/>
                  </a:cubicBezTo>
                  <a:cubicBezTo>
                    <a:pt x="137" y="127"/>
                    <a:pt x="115" y="129"/>
                    <a:pt x="90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2FBC5DD4-9585-348F-26E5-81082261B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2535"/>
              <a:ext cx="111" cy="191"/>
            </a:xfrm>
            <a:custGeom>
              <a:avLst/>
              <a:gdLst>
                <a:gd name="T0" fmla="*/ 0 w 144"/>
                <a:gd name="T1" fmla="*/ 9 h 248"/>
                <a:gd name="T2" fmla="*/ 78 w 144"/>
                <a:gd name="T3" fmla="*/ 55 h 248"/>
                <a:gd name="T4" fmla="*/ 122 w 144"/>
                <a:gd name="T5" fmla="*/ 168 h 248"/>
                <a:gd name="T6" fmla="*/ 124 w 144"/>
                <a:gd name="T7" fmla="*/ 222 h 248"/>
                <a:gd name="T8" fmla="*/ 53 w 144"/>
                <a:gd name="T9" fmla="*/ 236 h 248"/>
                <a:gd name="T10" fmla="*/ 34 w 144"/>
                <a:gd name="T11" fmla="*/ 203 h 248"/>
                <a:gd name="T12" fmla="*/ 0 w 144"/>
                <a:gd name="T13" fmla="*/ 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248">
                  <a:moveTo>
                    <a:pt x="0" y="9"/>
                  </a:moveTo>
                  <a:cubicBezTo>
                    <a:pt x="36" y="0"/>
                    <a:pt x="67" y="23"/>
                    <a:pt x="78" y="55"/>
                  </a:cubicBezTo>
                  <a:cubicBezTo>
                    <a:pt x="90" y="94"/>
                    <a:pt x="107" y="130"/>
                    <a:pt x="122" y="168"/>
                  </a:cubicBezTo>
                  <a:cubicBezTo>
                    <a:pt x="129" y="186"/>
                    <a:pt x="144" y="203"/>
                    <a:pt x="124" y="222"/>
                  </a:cubicBezTo>
                  <a:cubicBezTo>
                    <a:pt x="106" y="239"/>
                    <a:pt x="73" y="248"/>
                    <a:pt x="53" y="236"/>
                  </a:cubicBezTo>
                  <a:cubicBezTo>
                    <a:pt x="44" y="230"/>
                    <a:pt x="35" y="215"/>
                    <a:pt x="34" y="203"/>
                  </a:cubicBezTo>
                  <a:cubicBezTo>
                    <a:pt x="32" y="137"/>
                    <a:pt x="21" y="72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2F6B0152-7B6B-AF24-5F7B-9C5C99CC6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712"/>
              <a:ext cx="121" cy="89"/>
            </a:xfrm>
            <a:custGeom>
              <a:avLst/>
              <a:gdLst>
                <a:gd name="T0" fmla="*/ 0 w 156"/>
                <a:gd name="T1" fmla="*/ 74 h 116"/>
                <a:gd name="T2" fmla="*/ 37 w 156"/>
                <a:gd name="T3" fmla="*/ 24 h 116"/>
                <a:gd name="T4" fmla="*/ 55 w 156"/>
                <a:gd name="T5" fmla="*/ 18 h 116"/>
                <a:gd name="T6" fmla="*/ 103 w 156"/>
                <a:gd name="T7" fmla="*/ 4 h 116"/>
                <a:gd name="T8" fmla="*/ 119 w 156"/>
                <a:gd name="T9" fmla="*/ 2 h 116"/>
                <a:gd name="T10" fmla="*/ 140 w 156"/>
                <a:gd name="T11" fmla="*/ 16 h 116"/>
                <a:gd name="T12" fmla="*/ 156 w 156"/>
                <a:gd name="T13" fmla="*/ 44 h 116"/>
                <a:gd name="T14" fmla="*/ 130 w 156"/>
                <a:gd name="T15" fmla="*/ 55 h 116"/>
                <a:gd name="T16" fmla="*/ 88 w 156"/>
                <a:gd name="T17" fmla="*/ 87 h 116"/>
                <a:gd name="T18" fmla="*/ 75 w 156"/>
                <a:gd name="T19" fmla="*/ 109 h 116"/>
                <a:gd name="T20" fmla="*/ 55 w 156"/>
                <a:gd name="T21" fmla="*/ 114 h 116"/>
                <a:gd name="T22" fmla="*/ 0 w 156"/>
                <a:gd name="T23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16">
                  <a:moveTo>
                    <a:pt x="0" y="74"/>
                  </a:moveTo>
                  <a:cubicBezTo>
                    <a:pt x="14" y="55"/>
                    <a:pt x="25" y="39"/>
                    <a:pt x="37" y="24"/>
                  </a:cubicBezTo>
                  <a:cubicBezTo>
                    <a:pt x="40" y="20"/>
                    <a:pt x="49" y="18"/>
                    <a:pt x="55" y="18"/>
                  </a:cubicBezTo>
                  <a:cubicBezTo>
                    <a:pt x="73" y="19"/>
                    <a:pt x="89" y="18"/>
                    <a:pt x="103" y="4"/>
                  </a:cubicBezTo>
                  <a:cubicBezTo>
                    <a:pt x="106" y="1"/>
                    <a:pt x="114" y="0"/>
                    <a:pt x="119" y="2"/>
                  </a:cubicBezTo>
                  <a:cubicBezTo>
                    <a:pt x="126" y="5"/>
                    <a:pt x="135" y="10"/>
                    <a:pt x="140" y="16"/>
                  </a:cubicBezTo>
                  <a:cubicBezTo>
                    <a:pt x="147" y="24"/>
                    <a:pt x="151" y="35"/>
                    <a:pt x="156" y="44"/>
                  </a:cubicBezTo>
                  <a:cubicBezTo>
                    <a:pt x="147" y="48"/>
                    <a:pt x="139" y="54"/>
                    <a:pt x="130" y="55"/>
                  </a:cubicBezTo>
                  <a:cubicBezTo>
                    <a:pt x="109" y="58"/>
                    <a:pt x="96" y="68"/>
                    <a:pt x="88" y="87"/>
                  </a:cubicBezTo>
                  <a:cubicBezTo>
                    <a:pt x="84" y="95"/>
                    <a:pt x="81" y="104"/>
                    <a:pt x="75" y="109"/>
                  </a:cubicBezTo>
                  <a:cubicBezTo>
                    <a:pt x="70" y="114"/>
                    <a:pt x="56" y="116"/>
                    <a:pt x="55" y="114"/>
                  </a:cubicBezTo>
                  <a:cubicBezTo>
                    <a:pt x="42" y="92"/>
                    <a:pt x="22" y="81"/>
                    <a:pt x="0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BD69E101-DFA2-8DA6-6E9C-4B1730B11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2805"/>
              <a:ext cx="137" cy="111"/>
            </a:xfrm>
            <a:custGeom>
              <a:avLst/>
              <a:gdLst>
                <a:gd name="T0" fmla="*/ 0 w 178"/>
                <a:gd name="T1" fmla="*/ 116 h 143"/>
                <a:gd name="T2" fmla="*/ 17 w 178"/>
                <a:gd name="T3" fmla="*/ 102 h 143"/>
                <a:gd name="T4" fmla="*/ 111 w 178"/>
                <a:gd name="T5" fmla="*/ 35 h 143"/>
                <a:gd name="T6" fmla="*/ 161 w 178"/>
                <a:gd name="T7" fmla="*/ 37 h 143"/>
                <a:gd name="T8" fmla="*/ 178 w 178"/>
                <a:gd name="T9" fmla="*/ 75 h 143"/>
                <a:gd name="T10" fmla="*/ 137 w 178"/>
                <a:gd name="T11" fmla="*/ 81 h 143"/>
                <a:gd name="T12" fmla="*/ 41 w 178"/>
                <a:gd name="T13" fmla="*/ 132 h 143"/>
                <a:gd name="T14" fmla="*/ 20 w 178"/>
                <a:gd name="T15" fmla="*/ 140 h 143"/>
                <a:gd name="T16" fmla="*/ 0 w 178"/>
                <a:gd name="T17" fmla="*/ 11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143">
                  <a:moveTo>
                    <a:pt x="0" y="116"/>
                  </a:moveTo>
                  <a:cubicBezTo>
                    <a:pt x="7" y="110"/>
                    <a:pt x="11" y="103"/>
                    <a:pt x="17" y="102"/>
                  </a:cubicBezTo>
                  <a:cubicBezTo>
                    <a:pt x="57" y="91"/>
                    <a:pt x="86" y="67"/>
                    <a:pt x="111" y="35"/>
                  </a:cubicBezTo>
                  <a:cubicBezTo>
                    <a:pt x="139" y="1"/>
                    <a:pt x="138" y="0"/>
                    <a:pt x="161" y="37"/>
                  </a:cubicBezTo>
                  <a:cubicBezTo>
                    <a:pt x="168" y="49"/>
                    <a:pt x="172" y="62"/>
                    <a:pt x="178" y="75"/>
                  </a:cubicBezTo>
                  <a:cubicBezTo>
                    <a:pt x="164" y="77"/>
                    <a:pt x="151" y="80"/>
                    <a:pt x="137" y="81"/>
                  </a:cubicBezTo>
                  <a:cubicBezTo>
                    <a:pt x="97" y="84"/>
                    <a:pt x="69" y="107"/>
                    <a:pt x="41" y="132"/>
                  </a:cubicBezTo>
                  <a:cubicBezTo>
                    <a:pt x="35" y="137"/>
                    <a:pt x="24" y="143"/>
                    <a:pt x="20" y="140"/>
                  </a:cubicBezTo>
                  <a:cubicBezTo>
                    <a:pt x="12" y="136"/>
                    <a:pt x="8" y="126"/>
                    <a:pt x="0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7022DB61-2B62-786B-C9B7-EACE5596D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2784"/>
              <a:ext cx="82" cy="82"/>
            </a:xfrm>
            <a:custGeom>
              <a:avLst/>
              <a:gdLst>
                <a:gd name="T0" fmla="*/ 68 w 106"/>
                <a:gd name="T1" fmla="*/ 6 h 106"/>
                <a:gd name="T2" fmla="*/ 93 w 106"/>
                <a:gd name="T3" fmla="*/ 38 h 106"/>
                <a:gd name="T4" fmla="*/ 83 w 106"/>
                <a:gd name="T5" fmla="*/ 83 h 106"/>
                <a:gd name="T6" fmla="*/ 30 w 106"/>
                <a:gd name="T7" fmla="*/ 71 h 106"/>
                <a:gd name="T8" fmla="*/ 18 w 106"/>
                <a:gd name="T9" fmla="*/ 50 h 106"/>
                <a:gd name="T10" fmla="*/ 13 w 106"/>
                <a:gd name="T11" fmla="*/ 16 h 106"/>
                <a:gd name="T12" fmla="*/ 56 w 106"/>
                <a:gd name="T13" fmla="*/ 1 h 106"/>
                <a:gd name="T14" fmla="*/ 68 w 106"/>
                <a:gd name="T15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06">
                  <a:moveTo>
                    <a:pt x="68" y="6"/>
                  </a:moveTo>
                  <a:cubicBezTo>
                    <a:pt x="76" y="16"/>
                    <a:pt x="86" y="26"/>
                    <a:pt x="93" y="38"/>
                  </a:cubicBezTo>
                  <a:cubicBezTo>
                    <a:pt x="106" y="58"/>
                    <a:pt x="103" y="68"/>
                    <a:pt x="83" y="83"/>
                  </a:cubicBezTo>
                  <a:cubicBezTo>
                    <a:pt x="51" y="106"/>
                    <a:pt x="51" y="106"/>
                    <a:pt x="30" y="71"/>
                  </a:cubicBezTo>
                  <a:cubicBezTo>
                    <a:pt x="26" y="64"/>
                    <a:pt x="23" y="57"/>
                    <a:pt x="18" y="50"/>
                  </a:cubicBezTo>
                  <a:cubicBezTo>
                    <a:pt x="10" y="39"/>
                    <a:pt x="0" y="26"/>
                    <a:pt x="13" y="16"/>
                  </a:cubicBezTo>
                  <a:cubicBezTo>
                    <a:pt x="24" y="7"/>
                    <a:pt x="41" y="5"/>
                    <a:pt x="56" y="1"/>
                  </a:cubicBezTo>
                  <a:cubicBezTo>
                    <a:pt x="59" y="0"/>
                    <a:pt x="64" y="4"/>
                    <a:pt x="6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5E75AFD8-92C9-59C8-77BF-2F31D76C2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2770"/>
              <a:ext cx="68" cy="57"/>
            </a:xfrm>
            <a:custGeom>
              <a:avLst/>
              <a:gdLst>
                <a:gd name="T0" fmla="*/ 9 w 89"/>
                <a:gd name="T1" fmla="*/ 24 h 74"/>
                <a:gd name="T2" fmla="*/ 0 w 89"/>
                <a:gd name="T3" fmla="*/ 12 h 74"/>
                <a:gd name="T4" fmla="*/ 71 w 89"/>
                <a:gd name="T5" fmla="*/ 24 h 74"/>
                <a:gd name="T6" fmla="*/ 76 w 89"/>
                <a:gd name="T7" fmla="*/ 33 h 74"/>
                <a:gd name="T8" fmla="*/ 59 w 89"/>
                <a:gd name="T9" fmla="*/ 73 h 74"/>
                <a:gd name="T10" fmla="*/ 45 w 89"/>
                <a:gd name="T11" fmla="*/ 62 h 74"/>
                <a:gd name="T12" fmla="*/ 9 w 89"/>
                <a:gd name="T13" fmla="*/ 24 h 74"/>
                <a:gd name="T14" fmla="*/ 9 w 89"/>
                <a:gd name="T15" fmla="*/ 2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74">
                  <a:moveTo>
                    <a:pt x="9" y="24"/>
                  </a:moveTo>
                  <a:cubicBezTo>
                    <a:pt x="6" y="20"/>
                    <a:pt x="3" y="16"/>
                    <a:pt x="0" y="12"/>
                  </a:cubicBezTo>
                  <a:cubicBezTo>
                    <a:pt x="18" y="0"/>
                    <a:pt x="58" y="7"/>
                    <a:pt x="71" y="24"/>
                  </a:cubicBezTo>
                  <a:cubicBezTo>
                    <a:pt x="72" y="27"/>
                    <a:pt x="74" y="30"/>
                    <a:pt x="76" y="33"/>
                  </a:cubicBezTo>
                  <a:cubicBezTo>
                    <a:pt x="89" y="51"/>
                    <a:pt x="82" y="70"/>
                    <a:pt x="59" y="73"/>
                  </a:cubicBezTo>
                  <a:cubicBezTo>
                    <a:pt x="55" y="74"/>
                    <a:pt x="47" y="67"/>
                    <a:pt x="45" y="62"/>
                  </a:cubicBezTo>
                  <a:cubicBezTo>
                    <a:pt x="36" y="45"/>
                    <a:pt x="28" y="29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5CAE4BF2-16F9-8F28-7B64-DCCACC9AF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2889"/>
              <a:ext cx="63" cy="50"/>
            </a:xfrm>
            <a:custGeom>
              <a:avLst/>
              <a:gdLst>
                <a:gd name="T0" fmla="*/ 0 w 82"/>
                <a:gd name="T1" fmla="*/ 34 h 65"/>
                <a:gd name="T2" fmla="*/ 69 w 82"/>
                <a:gd name="T3" fmla="*/ 0 h 65"/>
                <a:gd name="T4" fmla="*/ 81 w 82"/>
                <a:gd name="T5" fmla="*/ 34 h 65"/>
                <a:gd name="T6" fmla="*/ 73 w 82"/>
                <a:gd name="T7" fmla="*/ 45 h 65"/>
                <a:gd name="T8" fmla="*/ 8 w 82"/>
                <a:gd name="T9" fmla="*/ 65 h 65"/>
                <a:gd name="T10" fmla="*/ 0 w 82"/>
                <a:gd name="T11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5">
                  <a:moveTo>
                    <a:pt x="0" y="34"/>
                  </a:moveTo>
                  <a:cubicBezTo>
                    <a:pt x="33" y="40"/>
                    <a:pt x="49" y="16"/>
                    <a:pt x="69" y="0"/>
                  </a:cubicBezTo>
                  <a:cubicBezTo>
                    <a:pt x="73" y="12"/>
                    <a:pt x="78" y="23"/>
                    <a:pt x="81" y="34"/>
                  </a:cubicBezTo>
                  <a:cubicBezTo>
                    <a:pt x="82" y="37"/>
                    <a:pt x="76" y="44"/>
                    <a:pt x="73" y="45"/>
                  </a:cubicBezTo>
                  <a:cubicBezTo>
                    <a:pt x="64" y="47"/>
                    <a:pt x="18" y="59"/>
                    <a:pt x="8" y="65"/>
                  </a:cubicBezTo>
                  <a:cubicBezTo>
                    <a:pt x="5" y="54"/>
                    <a:pt x="3" y="45"/>
                    <a:pt x="0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7578A58A-E2A3-2E12-0EA2-F56401AEF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921"/>
              <a:ext cx="48" cy="31"/>
            </a:xfrm>
            <a:custGeom>
              <a:avLst/>
              <a:gdLst>
                <a:gd name="T0" fmla="*/ 54 w 62"/>
                <a:gd name="T1" fmla="*/ 0 h 41"/>
                <a:gd name="T2" fmla="*/ 62 w 62"/>
                <a:gd name="T3" fmla="*/ 25 h 41"/>
                <a:gd name="T4" fmla="*/ 2 w 62"/>
                <a:gd name="T5" fmla="*/ 41 h 41"/>
                <a:gd name="T6" fmla="*/ 0 w 62"/>
                <a:gd name="T7" fmla="*/ 36 h 41"/>
                <a:gd name="T8" fmla="*/ 54 w 62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1">
                  <a:moveTo>
                    <a:pt x="54" y="0"/>
                  </a:moveTo>
                  <a:cubicBezTo>
                    <a:pt x="56" y="8"/>
                    <a:pt x="59" y="17"/>
                    <a:pt x="62" y="25"/>
                  </a:cubicBezTo>
                  <a:cubicBezTo>
                    <a:pt x="41" y="31"/>
                    <a:pt x="21" y="36"/>
                    <a:pt x="2" y="41"/>
                  </a:cubicBezTo>
                  <a:cubicBezTo>
                    <a:pt x="2" y="39"/>
                    <a:pt x="1" y="37"/>
                    <a:pt x="0" y="36"/>
                  </a:cubicBezTo>
                  <a:cubicBezTo>
                    <a:pt x="17" y="24"/>
                    <a:pt x="35" y="12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ntents Slide Master">
  <a:themeElements>
    <a:clrScheme name="ALLPPT-COLOR-M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456B"/>
      </a:accent1>
      <a:accent2>
        <a:srgbClr val="0199DC"/>
      </a:accent2>
      <a:accent3>
        <a:srgbClr val="00B8D0"/>
      </a:accent3>
      <a:accent4>
        <a:srgbClr val="FEBD00"/>
      </a:accent4>
      <a:accent5>
        <a:srgbClr val="E7222F"/>
      </a:accent5>
      <a:accent6>
        <a:srgbClr val="A10E42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-M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456B"/>
      </a:accent1>
      <a:accent2>
        <a:srgbClr val="0199DC"/>
      </a:accent2>
      <a:accent3>
        <a:srgbClr val="00B8D0"/>
      </a:accent3>
      <a:accent4>
        <a:srgbClr val="FEBD00"/>
      </a:accent4>
      <a:accent5>
        <a:srgbClr val="E7222F"/>
      </a:accent5>
      <a:accent6>
        <a:srgbClr val="A10E42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1536</Words>
  <Application>Microsoft Office PowerPoint</Application>
  <PresentationFormat>Widescreen</PresentationFormat>
  <Paragraphs>112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Bahnschrift Light Condensed</vt:lpstr>
      <vt:lpstr>Bahnschrift SemiBold SemiConden</vt:lpstr>
      <vt:lpstr>Calibri</vt:lpstr>
      <vt:lpstr>Calibri Light</vt:lpstr>
      <vt:lpstr>Wingdings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عنوان در اینجا</vt:lpstr>
      <vt:lpstr>عنوان در اینجا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2024-04-15T15:31:54Z</dcterms:created>
  <dcterms:modified xsi:type="dcterms:W3CDTF">2024-05-02T14:30:51Z</dcterms:modified>
  <cp:category/>
</cp:coreProperties>
</file>